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8" r:id="rId5"/>
    <p:sldId id="259" r:id="rId6"/>
    <p:sldId id="261" r:id="rId7"/>
    <p:sldId id="260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616" userDrawn="1">
          <p15:clr>
            <a:srgbClr val="A4A3A4"/>
          </p15:clr>
        </p15:guide>
        <p15:guide id="3" pos="5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D3C7"/>
    <a:srgbClr val="4AA491"/>
    <a:srgbClr val="80C6B7"/>
    <a:srgbClr val="099481"/>
    <a:srgbClr val="44484B"/>
    <a:srgbClr val="076F61"/>
    <a:srgbClr val="044A40"/>
    <a:srgbClr val="50BAA3"/>
    <a:srgbClr val="17CFA9"/>
    <a:srgbClr val="12A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3" autoAdjust="0"/>
    <p:restoredTop sz="94660"/>
  </p:normalViewPr>
  <p:slideViewPr>
    <p:cSldViewPr snapToGrid="0">
      <p:cViewPr>
        <p:scale>
          <a:sx n="75" d="100"/>
          <a:sy n="75" d="100"/>
        </p:scale>
        <p:origin x="1452" y="420"/>
      </p:cViewPr>
      <p:guideLst>
        <p:guide orient="horz" pos="2160"/>
        <p:guide pos="2616"/>
        <p:guide pos="5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44A4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B9-4BF0-8571-D46E402109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F6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B9-4BF0-8571-D46E402109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9948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B9-4BF0-8571-D46E402109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5119328"/>
        <c:axId val="515093008"/>
      </c:barChart>
      <c:catAx>
        <c:axId val="5151193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15093008"/>
        <c:crosses val="autoZero"/>
        <c:auto val="1"/>
        <c:lblAlgn val="ctr"/>
        <c:lblOffset val="100"/>
        <c:noMultiLvlLbl val="0"/>
      </c:catAx>
      <c:valAx>
        <c:axId val="5150930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1511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BC-4D17-AC16-797131DB50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BC-4D17-AC16-797131DB50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BC-4D17-AC16-797131DB5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5128848"/>
        <c:axId val="515109808"/>
      </c:barChart>
      <c:catAx>
        <c:axId val="5151288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15109808"/>
        <c:crosses val="autoZero"/>
        <c:auto val="1"/>
        <c:lblAlgn val="ctr"/>
        <c:lblOffset val="100"/>
        <c:noMultiLvlLbl val="0"/>
      </c:catAx>
      <c:valAx>
        <c:axId val="5151098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1512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742A-8CBD-4496-B880-71DCC97E6AD3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AE46-72D4-4FC9-ADF0-120D003F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407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742A-8CBD-4496-B880-71DCC97E6AD3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AE46-72D4-4FC9-ADF0-120D003F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242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742A-8CBD-4496-B880-71DCC97E6AD3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AE46-72D4-4FC9-ADF0-120D003F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436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742A-8CBD-4496-B880-71DCC97E6AD3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AE46-72D4-4FC9-ADF0-120D003F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12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742A-8CBD-4496-B880-71DCC97E6AD3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AE46-72D4-4FC9-ADF0-120D003F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5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742A-8CBD-4496-B880-71DCC97E6AD3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AE46-72D4-4FC9-ADF0-120D003F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17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742A-8CBD-4496-B880-71DCC97E6AD3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AE46-72D4-4FC9-ADF0-120D003F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14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742A-8CBD-4496-B880-71DCC97E6AD3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AE46-72D4-4FC9-ADF0-120D003F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20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742A-8CBD-4496-B880-71DCC97E6AD3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AE46-72D4-4FC9-ADF0-120D003F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650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742A-8CBD-4496-B880-71DCC97E6AD3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AE46-72D4-4FC9-ADF0-120D003F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1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C742A-8CBD-4496-B880-71DCC97E6AD3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CAE46-72D4-4FC9-ADF0-120D003F4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665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C742A-8CBD-4496-B880-71DCC97E6AD3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CAE46-72D4-4FC9-ADF0-120D003F4A9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65"/>
          <a:stretch/>
        </p:blipFill>
        <p:spPr>
          <a:xfrm flipH="1">
            <a:off x="339813" y="326281"/>
            <a:ext cx="8464375" cy="620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45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39812" y="5239657"/>
            <a:ext cx="2040531" cy="12754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 rot="2761324">
            <a:off x="4877634" y="-453743"/>
            <a:ext cx="3437324" cy="6897714"/>
          </a:xfrm>
          <a:custGeom>
            <a:avLst/>
            <a:gdLst>
              <a:gd name="connsiteX0" fmla="*/ 0 w 4210050"/>
              <a:gd name="connsiteY0" fmla="*/ 2187286 h 6736998"/>
              <a:gd name="connsiteX1" fmla="*/ 2110610 w 4210050"/>
              <a:gd name="connsiteY1" fmla="*/ 0 h 6736998"/>
              <a:gd name="connsiteX2" fmla="*/ 4210050 w 4210050"/>
              <a:gd name="connsiteY2" fmla="*/ 2025843 h 6736998"/>
              <a:gd name="connsiteX3" fmla="*/ 4210050 w 4210050"/>
              <a:gd name="connsiteY3" fmla="*/ 6736998 h 6736998"/>
              <a:gd name="connsiteX4" fmla="*/ 0 w 4210050"/>
              <a:gd name="connsiteY4" fmla="*/ 6736998 h 6736998"/>
              <a:gd name="connsiteX0" fmla="*/ 826066 w 4210050"/>
              <a:gd name="connsiteY0" fmla="*/ 1310307 h 6736998"/>
              <a:gd name="connsiteX1" fmla="*/ 2110610 w 4210050"/>
              <a:gd name="connsiteY1" fmla="*/ 0 h 6736998"/>
              <a:gd name="connsiteX2" fmla="*/ 4210050 w 4210050"/>
              <a:gd name="connsiteY2" fmla="*/ 2025843 h 6736998"/>
              <a:gd name="connsiteX3" fmla="*/ 4210050 w 4210050"/>
              <a:gd name="connsiteY3" fmla="*/ 6736998 h 6736998"/>
              <a:gd name="connsiteX4" fmla="*/ 0 w 4210050"/>
              <a:gd name="connsiteY4" fmla="*/ 6736998 h 6736998"/>
              <a:gd name="connsiteX5" fmla="*/ 826066 w 4210050"/>
              <a:gd name="connsiteY5" fmla="*/ 1310307 h 6736998"/>
              <a:gd name="connsiteX0" fmla="*/ 321238 w 3705222"/>
              <a:gd name="connsiteY0" fmla="*/ 1310307 h 6840904"/>
              <a:gd name="connsiteX1" fmla="*/ 1605782 w 3705222"/>
              <a:gd name="connsiteY1" fmla="*/ 0 h 6840904"/>
              <a:gd name="connsiteX2" fmla="*/ 3705222 w 3705222"/>
              <a:gd name="connsiteY2" fmla="*/ 2025843 h 6840904"/>
              <a:gd name="connsiteX3" fmla="*/ 3705222 w 3705222"/>
              <a:gd name="connsiteY3" fmla="*/ 6736998 h 6840904"/>
              <a:gd name="connsiteX4" fmla="*/ 0 w 3705222"/>
              <a:gd name="connsiteY4" fmla="*/ 6840904 h 6840904"/>
              <a:gd name="connsiteX5" fmla="*/ 321238 w 3705222"/>
              <a:gd name="connsiteY5" fmla="*/ 1310307 h 6840904"/>
              <a:gd name="connsiteX0" fmla="*/ 53340 w 3437324"/>
              <a:gd name="connsiteY0" fmla="*/ 1310307 h 6897714"/>
              <a:gd name="connsiteX1" fmla="*/ 1337884 w 3437324"/>
              <a:gd name="connsiteY1" fmla="*/ 0 h 6897714"/>
              <a:gd name="connsiteX2" fmla="*/ 3437324 w 3437324"/>
              <a:gd name="connsiteY2" fmla="*/ 2025843 h 6897714"/>
              <a:gd name="connsiteX3" fmla="*/ 3437324 w 3437324"/>
              <a:gd name="connsiteY3" fmla="*/ 6736998 h 6897714"/>
              <a:gd name="connsiteX4" fmla="*/ 0 w 3437324"/>
              <a:gd name="connsiteY4" fmla="*/ 6897714 h 6897714"/>
              <a:gd name="connsiteX5" fmla="*/ 53340 w 3437324"/>
              <a:gd name="connsiteY5" fmla="*/ 1310307 h 689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7324" h="6897714">
                <a:moveTo>
                  <a:pt x="53340" y="1310307"/>
                </a:moveTo>
                <a:lnTo>
                  <a:pt x="1337884" y="0"/>
                </a:lnTo>
                <a:lnTo>
                  <a:pt x="3437324" y="2025843"/>
                </a:lnTo>
                <a:lnTo>
                  <a:pt x="3437324" y="6736998"/>
                </a:lnTo>
                <a:lnTo>
                  <a:pt x="0" y="6897714"/>
                </a:lnTo>
                <a:cubicBezTo>
                  <a:pt x="0" y="5381143"/>
                  <a:pt x="53340" y="2826878"/>
                  <a:pt x="53340" y="1310307"/>
                </a:cubicBezTo>
                <a:close/>
              </a:path>
            </a:pathLst>
          </a:custGeom>
          <a:solidFill>
            <a:srgbClr val="50BAA3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/>
          <p:nvPr/>
        </p:nvSpPr>
        <p:spPr>
          <a:xfrm>
            <a:off x="339812" y="616856"/>
            <a:ext cx="8483425" cy="5898243"/>
          </a:xfrm>
          <a:custGeom>
            <a:avLst/>
            <a:gdLst>
              <a:gd name="connsiteX0" fmla="*/ 0 w 8464375"/>
              <a:gd name="connsiteY0" fmla="*/ 4302870 h 4302870"/>
              <a:gd name="connsiteX1" fmla="*/ 0 w 8464375"/>
              <a:gd name="connsiteY1" fmla="*/ 0 h 4302870"/>
              <a:gd name="connsiteX2" fmla="*/ 8464375 w 8464375"/>
              <a:gd name="connsiteY2" fmla="*/ 4302870 h 4302870"/>
              <a:gd name="connsiteX3" fmla="*/ 0 w 8464375"/>
              <a:gd name="connsiteY3" fmla="*/ 4302870 h 4302870"/>
              <a:gd name="connsiteX0" fmla="*/ 0 w 8464375"/>
              <a:gd name="connsiteY0" fmla="*/ 4302870 h 4305300"/>
              <a:gd name="connsiteX1" fmla="*/ 0 w 8464375"/>
              <a:gd name="connsiteY1" fmla="*/ 0 h 4305300"/>
              <a:gd name="connsiteX2" fmla="*/ 8464375 w 8464375"/>
              <a:gd name="connsiteY2" fmla="*/ 4302870 h 4305300"/>
              <a:gd name="connsiteX3" fmla="*/ 1889037 w 8464375"/>
              <a:gd name="connsiteY3" fmla="*/ 4305300 h 4305300"/>
              <a:gd name="connsiteX4" fmla="*/ 0 w 8464375"/>
              <a:gd name="connsiteY4" fmla="*/ 4302870 h 4305300"/>
              <a:gd name="connsiteX0" fmla="*/ 35013 w 8499388"/>
              <a:gd name="connsiteY0" fmla="*/ 4302870 h 4305300"/>
              <a:gd name="connsiteX1" fmla="*/ 0 w 8499388"/>
              <a:gd name="connsiteY1" fmla="*/ 3371850 h 4305300"/>
              <a:gd name="connsiteX2" fmla="*/ 35013 w 8499388"/>
              <a:gd name="connsiteY2" fmla="*/ 0 h 4305300"/>
              <a:gd name="connsiteX3" fmla="*/ 8499388 w 8499388"/>
              <a:gd name="connsiteY3" fmla="*/ 4302870 h 4305300"/>
              <a:gd name="connsiteX4" fmla="*/ 1924050 w 8499388"/>
              <a:gd name="connsiteY4" fmla="*/ 4305300 h 4305300"/>
              <a:gd name="connsiteX5" fmla="*/ 35013 w 8499388"/>
              <a:gd name="connsiteY5" fmla="*/ 4302870 h 4305300"/>
              <a:gd name="connsiteX0" fmla="*/ 1924050 w 8499388"/>
              <a:gd name="connsiteY0" fmla="*/ 4305300 h 4305300"/>
              <a:gd name="connsiteX1" fmla="*/ 0 w 8499388"/>
              <a:gd name="connsiteY1" fmla="*/ 3371850 h 4305300"/>
              <a:gd name="connsiteX2" fmla="*/ 35013 w 8499388"/>
              <a:gd name="connsiteY2" fmla="*/ 0 h 4305300"/>
              <a:gd name="connsiteX3" fmla="*/ 8499388 w 8499388"/>
              <a:gd name="connsiteY3" fmla="*/ 4302870 h 4305300"/>
              <a:gd name="connsiteX4" fmla="*/ 1924050 w 8499388"/>
              <a:gd name="connsiteY4" fmla="*/ 4305300 h 4305300"/>
              <a:gd name="connsiteX0" fmla="*/ 1905000 w 8480338"/>
              <a:gd name="connsiteY0" fmla="*/ 4305300 h 4305300"/>
              <a:gd name="connsiteX1" fmla="*/ 0 w 8480338"/>
              <a:gd name="connsiteY1" fmla="*/ 3371850 h 4305300"/>
              <a:gd name="connsiteX2" fmla="*/ 15963 w 8480338"/>
              <a:gd name="connsiteY2" fmla="*/ 0 h 4305300"/>
              <a:gd name="connsiteX3" fmla="*/ 8480338 w 8480338"/>
              <a:gd name="connsiteY3" fmla="*/ 4302870 h 4305300"/>
              <a:gd name="connsiteX4" fmla="*/ 1905000 w 8480338"/>
              <a:gd name="connsiteY4" fmla="*/ 4305300 h 4305300"/>
              <a:gd name="connsiteX0" fmla="*/ 1905000 w 8480338"/>
              <a:gd name="connsiteY0" fmla="*/ 4305300 h 4305300"/>
              <a:gd name="connsiteX1" fmla="*/ 0 w 8480338"/>
              <a:gd name="connsiteY1" fmla="*/ 3371850 h 4305300"/>
              <a:gd name="connsiteX2" fmla="*/ 15963 w 8480338"/>
              <a:gd name="connsiteY2" fmla="*/ 0 h 4305300"/>
              <a:gd name="connsiteX3" fmla="*/ 8480338 w 8480338"/>
              <a:gd name="connsiteY3" fmla="*/ 4302870 h 4305300"/>
              <a:gd name="connsiteX4" fmla="*/ 1905000 w 8480338"/>
              <a:gd name="connsiteY4" fmla="*/ 4305300 h 4305300"/>
              <a:gd name="connsiteX0" fmla="*/ 1908087 w 8483425"/>
              <a:gd name="connsiteY0" fmla="*/ 5448300 h 5448300"/>
              <a:gd name="connsiteX1" fmla="*/ 3087 w 8483425"/>
              <a:gd name="connsiteY1" fmla="*/ 4514850 h 5448300"/>
              <a:gd name="connsiteX2" fmla="*/ 0 w 8483425"/>
              <a:gd name="connsiteY2" fmla="*/ 0 h 5448300"/>
              <a:gd name="connsiteX3" fmla="*/ 8483425 w 8483425"/>
              <a:gd name="connsiteY3" fmla="*/ 5445870 h 5448300"/>
              <a:gd name="connsiteX4" fmla="*/ 1908087 w 8483425"/>
              <a:gd name="connsiteY4" fmla="*/ 5448300 h 5448300"/>
              <a:gd name="connsiteX0" fmla="*/ 1908087 w 8483425"/>
              <a:gd name="connsiteY0" fmla="*/ 5448300 h 5448300"/>
              <a:gd name="connsiteX1" fmla="*/ 3087 w 8483425"/>
              <a:gd name="connsiteY1" fmla="*/ 4282621 h 5448300"/>
              <a:gd name="connsiteX2" fmla="*/ 0 w 8483425"/>
              <a:gd name="connsiteY2" fmla="*/ 0 h 5448300"/>
              <a:gd name="connsiteX3" fmla="*/ 8483425 w 8483425"/>
              <a:gd name="connsiteY3" fmla="*/ 5445870 h 5448300"/>
              <a:gd name="connsiteX4" fmla="*/ 1908087 w 8483425"/>
              <a:gd name="connsiteY4" fmla="*/ 5448300 h 5448300"/>
              <a:gd name="connsiteX0" fmla="*/ 1908087 w 8483425"/>
              <a:gd name="connsiteY0" fmla="*/ 5898243 h 5898243"/>
              <a:gd name="connsiteX1" fmla="*/ 3087 w 8483425"/>
              <a:gd name="connsiteY1" fmla="*/ 4732564 h 5898243"/>
              <a:gd name="connsiteX2" fmla="*/ 0 w 8483425"/>
              <a:gd name="connsiteY2" fmla="*/ 0 h 5898243"/>
              <a:gd name="connsiteX3" fmla="*/ 8483425 w 8483425"/>
              <a:gd name="connsiteY3" fmla="*/ 5895813 h 5898243"/>
              <a:gd name="connsiteX4" fmla="*/ 1908087 w 8483425"/>
              <a:gd name="connsiteY4" fmla="*/ 5898243 h 589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83425" h="5898243">
                <a:moveTo>
                  <a:pt x="1908087" y="5898243"/>
                </a:moveTo>
                <a:lnTo>
                  <a:pt x="3087" y="4732564"/>
                </a:lnTo>
                <a:lnTo>
                  <a:pt x="0" y="0"/>
                </a:lnTo>
                <a:lnTo>
                  <a:pt x="8483425" y="5895813"/>
                </a:lnTo>
                <a:lnTo>
                  <a:pt x="1908087" y="5898243"/>
                </a:lnTo>
                <a:close/>
              </a:path>
            </a:pathLst>
          </a:custGeom>
          <a:solidFill>
            <a:srgbClr val="9DD3C7"/>
          </a:solidFill>
          <a:ln>
            <a:solidFill>
              <a:srgbClr val="9DD3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78135" y="3292810"/>
            <a:ext cx="2452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TITLE TEXT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134" y="3816030"/>
            <a:ext cx="44367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Lorem ipsum dolor sit amet,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consectetur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adipiscing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elit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. Maecenas dolor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massa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facilisis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sed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laoreet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non,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feugiat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ut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augue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Quisque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at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posuere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massa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Fusce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et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imperdiet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est.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Curabitur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pulvinar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elit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nec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purus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consectetur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ullamcorper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cs typeface="Microsoft New Tai Lue" panose="020B0502040204020203" pitchFamily="34" charset="0"/>
              </a:rPr>
              <a:t>. 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cs typeface="Microsoft New Tai Lue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35600" y="2159520"/>
            <a:ext cx="2742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pc="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HEADING</a:t>
            </a:r>
            <a:endParaRPr lang="en-US" sz="3600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52137" y="2718990"/>
            <a:ext cx="27424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SUB-TOPIC</a:t>
            </a:r>
            <a:endParaRPr lang="en-US" sz="2600" spc="6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79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9813" y="3373820"/>
            <a:ext cx="8469630" cy="3157899"/>
          </a:xfrm>
          <a:prstGeom prst="rect">
            <a:avLst/>
          </a:prstGeom>
          <a:solidFill>
            <a:srgbClr val="50BAA3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00100" y="812800"/>
            <a:ext cx="2501900" cy="482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8113" y="921023"/>
            <a:ext cx="2742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300" dirty="0" smtClean="0">
                <a:solidFill>
                  <a:srgbClr val="9DD3C7"/>
                </a:solidFill>
                <a:latin typeface="Century Gothic" panose="020B0502020202020204" pitchFamily="34" charset="0"/>
              </a:rPr>
              <a:t>HEADING</a:t>
            </a:r>
            <a:endParaRPr lang="en-US" sz="3200" spc="300" dirty="0">
              <a:solidFill>
                <a:srgbClr val="9DD3C7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8113" y="1646365"/>
            <a:ext cx="2742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600" dirty="0" smtClean="0">
                <a:solidFill>
                  <a:srgbClr val="9DD3C7"/>
                </a:solidFill>
                <a:latin typeface="Century Gothic" panose="020B0502020202020204" pitchFamily="34" charset="0"/>
              </a:rPr>
              <a:t>SUB-TOPIC</a:t>
            </a:r>
            <a:endParaRPr lang="en-US" sz="2400" spc="600" dirty="0">
              <a:solidFill>
                <a:srgbClr val="9DD3C7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68087" y="1581460"/>
            <a:ext cx="22225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82230" y="3449483"/>
            <a:ext cx="21942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600" dirty="0" smtClean="0">
                <a:solidFill>
                  <a:srgbClr val="9DD3C7"/>
                </a:solidFill>
                <a:latin typeface="Arial Narrow" panose="020B0606020202030204" pitchFamily="34" charset="0"/>
              </a:rPr>
              <a:t>Random Relevant Content</a:t>
            </a:r>
            <a:endParaRPr lang="en-US" sz="3200" spc="600" dirty="0">
              <a:solidFill>
                <a:srgbClr val="9DD3C7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10536" y="3703697"/>
            <a:ext cx="46440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Lorem ipsum dolor sit amet, 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gdgg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ff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consectetur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adipiscing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elit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Maecenas dolor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massa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facilisis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sed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laoreet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non,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feugiat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ut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augue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Quisque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at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posuere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massa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Fusce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et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imperdiet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est.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gfd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qs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Curabitur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pulvinar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elit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nec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purus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gfge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consectetur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ullamcorper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Sed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frt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fregl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imperdiet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ipsum id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nisl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blandit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facilisi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Nullam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convallis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condimentum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dolor, a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sollicitudin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Integer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blandit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orciu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quis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sollicitudin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luctus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fsed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tyws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</a:t>
            </a: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  <a:ea typeface="Cambria Math" panose="02040503050406030204" pitchFamily="18" charset="0"/>
              <a:cs typeface="Microsoft New Tai Lu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71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83100" y="326281"/>
            <a:ext cx="4321088" cy="6205439"/>
          </a:xfrm>
          <a:prstGeom prst="rect">
            <a:avLst/>
          </a:prstGeom>
          <a:solidFill>
            <a:srgbClr val="50BAA3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61739" y="445020"/>
            <a:ext cx="2742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pc="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HEADING</a:t>
            </a:r>
            <a:endParaRPr lang="en-US" sz="3600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78276" y="1004490"/>
            <a:ext cx="27424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SUB-TOPIC</a:t>
            </a:r>
            <a:endParaRPr lang="en-US" sz="2600" spc="6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35380" y="1890668"/>
            <a:ext cx="416880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Microsoft New Tai Lue" panose="020B0502040204020203" pitchFamily="34" charset="0"/>
                <a:ea typeface="Cambria Math" panose="02040503050406030204" pitchFamily="18" charset="0"/>
                <a:cs typeface="Microsoft New Tai Lue" panose="020B0502040204020203" pitchFamily="34" charset="0"/>
              </a:defRPr>
            </a:lvl1pPr>
          </a:lstStyle>
          <a:p>
            <a:r>
              <a:rPr lang="en-US" dirty="0">
                <a:latin typeface="Arial Narrow" panose="020B0606020202030204" pitchFamily="34" charset="0"/>
              </a:rPr>
              <a:t>Lorem ipsum dolor sit amet, </a:t>
            </a:r>
            <a:r>
              <a:rPr lang="en-US" dirty="0" err="1">
                <a:latin typeface="Arial Narrow" panose="020B0606020202030204" pitchFamily="34" charset="0"/>
              </a:rPr>
              <a:t>consectetur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adipiscing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elit</a:t>
            </a:r>
            <a:r>
              <a:rPr lang="en-US" dirty="0">
                <a:latin typeface="Arial Narrow" panose="020B0606020202030204" pitchFamily="34" charset="0"/>
              </a:rPr>
              <a:t>. Maecenas dolor </a:t>
            </a:r>
            <a:r>
              <a:rPr lang="en-US" dirty="0" err="1">
                <a:latin typeface="Arial Narrow" panose="020B0606020202030204" pitchFamily="34" charset="0"/>
              </a:rPr>
              <a:t>massa</a:t>
            </a:r>
            <a:r>
              <a:rPr lang="en-US" dirty="0">
                <a:latin typeface="Arial Narrow" panose="020B0606020202030204" pitchFamily="34" charset="0"/>
              </a:rPr>
              <a:t>, </a:t>
            </a:r>
            <a:r>
              <a:rPr lang="en-US" dirty="0" err="1">
                <a:latin typeface="Arial Narrow" panose="020B0606020202030204" pitchFamily="34" charset="0"/>
              </a:rPr>
              <a:t>facilisis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sed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laoreet</a:t>
            </a:r>
            <a:r>
              <a:rPr lang="en-US" dirty="0">
                <a:latin typeface="Arial Narrow" panose="020B0606020202030204" pitchFamily="34" charset="0"/>
              </a:rPr>
              <a:t> non, </a:t>
            </a:r>
            <a:r>
              <a:rPr lang="en-US" dirty="0" err="1">
                <a:latin typeface="Arial Narrow" panose="020B0606020202030204" pitchFamily="34" charset="0"/>
              </a:rPr>
              <a:t>feugiat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ut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augue</a:t>
            </a:r>
            <a:r>
              <a:rPr lang="en-US" dirty="0">
                <a:latin typeface="Arial Narrow" panose="020B0606020202030204" pitchFamily="34" charset="0"/>
              </a:rPr>
              <a:t>. </a:t>
            </a:r>
            <a:r>
              <a:rPr lang="en-US" dirty="0" err="1">
                <a:latin typeface="Arial Narrow" panose="020B0606020202030204" pitchFamily="34" charset="0"/>
              </a:rPr>
              <a:t>Quisque</a:t>
            </a:r>
            <a:r>
              <a:rPr lang="en-US" dirty="0">
                <a:latin typeface="Arial Narrow" panose="020B0606020202030204" pitchFamily="34" charset="0"/>
              </a:rPr>
              <a:t> at </a:t>
            </a:r>
            <a:r>
              <a:rPr lang="en-US" dirty="0" err="1">
                <a:latin typeface="Arial Narrow" panose="020B0606020202030204" pitchFamily="34" charset="0"/>
              </a:rPr>
              <a:t>posuere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massa</a:t>
            </a:r>
            <a:r>
              <a:rPr lang="en-US" dirty="0">
                <a:latin typeface="Arial Narrow" panose="020B0606020202030204" pitchFamily="34" charset="0"/>
              </a:rPr>
              <a:t>. </a:t>
            </a:r>
            <a:r>
              <a:rPr lang="en-US" dirty="0" err="1">
                <a:latin typeface="Arial Narrow" panose="020B0606020202030204" pitchFamily="34" charset="0"/>
              </a:rPr>
              <a:t>Fusce</a:t>
            </a:r>
            <a:r>
              <a:rPr lang="en-US" dirty="0">
                <a:latin typeface="Arial Narrow" panose="020B0606020202030204" pitchFamily="34" charset="0"/>
              </a:rPr>
              <a:t> et </a:t>
            </a:r>
            <a:r>
              <a:rPr lang="en-US" dirty="0" err="1">
                <a:latin typeface="Arial Narrow" panose="020B0606020202030204" pitchFamily="34" charset="0"/>
              </a:rPr>
              <a:t>imperdiet</a:t>
            </a:r>
            <a:r>
              <a:rPr lang="en-US" dirty="0">
                <a:latin typeface="Arial Narrow" panose="020B0606020202030204" pitchFamily="34" charset="0"/>
              </a:rPr>
              <a:t> est. </a:t>
            </a:r>
            <a:r>
              <a:rPr lang="en-US" dirty="0" err="1">
                <a:latin typeface="Arial Narrow" panose="020B0606020202030204" pitchFamily="34" charset="0"/>
              </a:rPr>
              <a:t>Curabitur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pulvinar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elit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nec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purus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fd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 smtClean="0">
                <a:latin typeface="Arial Narrow" panose="020B0606020202030204" pitchFamily="34" charset="0"/>
              </a:rPr>
              <a:t>consectetur</a:t>
            </a:r>
            <a:r>
              <a:rPr lang="en-US" dirty="0" smtClean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ullamcorper</a:t>
            </a:r>
            <a:r>
              <a:rPr lang="en-US" dirty="0">
                <a:latin typeface="Arial Narrow" panose="020B0606020202030204" pitchFamily="34" charset="0"/>
              </a:rPr>
              <a:t>. </a:t>
            </a:r>
            <a:r>
              <a:rPr lang="en-US" dirty="0" err="1">
                <a:latin typeface="Arial Narrow" panose="020B0606020202030204" pitchFamily="34" charset="0"/>
              </a:rPr>
              <a:t>Sed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imperdiet</a:t>
            </a:r>
            <a:r>
              <a:rPr lang="en-US" dirty="0">
                <a:latin typeface="Arial Narrow" panose="020B0606020202030204" pitchFamily="34" charset="0"/>
              </a:rPr>
              <a:t> ipsum id </a:t>
            </a:r>
            <a:r>
              <a:rPr lang="en-US" dirty="0" err="1">
                <a:latin typeface="Arial Narrow" panose="020B0606020202030204" pitchFamily="34" charset="0"/>
              </a:rPr>
              <a:t>nisl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blandit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facilisis</a:t>
            </a:r>
            <a:r>
              <a:rPr lang="en-US" dirty="0">
                <a:latin typeface="Arial Narrow" panose="020B0606020202030204" pitchFamily="34" charset="0"/>
              </a:rPr>
              <a:t>. </a:t>
            </a:r>
            <a:r>
              <a:rPr lang="en-US" dirty="0" err="1">
                <a:latin typeface="Arial Narrow" panose="020B0606020202030204" pitchFamily="34" charset="0"/>
              </a:rPr>
              <a:t>Nullam</a:t>
            </a:r>
            <a:r>
              <a:rPr lang="en-US" dirty="0">
                <a:latin typeface="Arial Narrow" panose="020B0606020202030204" pitchFamily="34" charset="0"/>
              </a:rPr>
              <a:t> convallis </a:t>
            </a:r>
            <a:r>
              <a:rPr lang="en-US" dirty="0" err="1">
                <a:latin typeface="Arial Narrow" panose="020B0606020202030204" pitchFamily="34" charset="0"/>
              </a:rPr>
              <a:t>condimentum</a:t>
            </a:r>
            <a:r>
              <a:rPr lang="en-US" dirty="0">
                <a:latin typeface="Arial Narrow" panose="020B0606020202030204" pitchFamily="34" charset="0"/>
              </a:rPr>
              <a:t> dolor, </a:t>
            </a:r>
            <a:r>
              <a:rPr lang="en-US" dirty="0" smtClean="0">
                <a:latin typeface="Arial Narrow" panose="020B0606020202030204" pitchFamily="34" charset="0"/>
              </a:rPr>
              <a:t/>
            </a:r>
            <a:br>
              <a:rPr lang="en-US" dirty="0" smtClean="0">
                <a:latin typeface="Arial Narrow" panose="020B0606020202030204" pitchFamily="34" charset="0"/>
              </a:rPr>
            </a:br>
            <a:r>
              <a:rPr lang="en-US" dirty="0" smtClean="0">
                <a:latin typeface="Arial Narrow" panose="020B0606020202030204" pitchFamily="34" charset="0"/>
              </a:rPr>
              <a:t>a </a:t>
            </a:r>
            <a:r>
              <a:rPr lang="en-US" dirty="0" err="1">
                <a:latin typeface="Arial Narrow" panose="020B0606020202030204" pitchFamily="34" charset="0"/>
              </a:rPr>
              <a:t>sollicitudin</a:t>
            </a:r>
            <a:r>
              <a:rPr lang="en-US" dirty="0">
                <a:latin typeface="Arial Narrow" panose="020B0606020202030204" pitchFamily="34" charset="0"/>
              </a:rPr>
              <a:t>. </a:t>
            </a:r>
            <a:r>
              <a:rPr lang="en-US" dirty="0">
                <a:latin typeface="Arial Narrow" panose="020B0606020202030204" pitchFamily="34" charset="0"/>
              </a:rPr>
              <a:t>Integer </a:t>
            </a:r>
            <a:r>
              <a:rPr lang="en-US" dirty="0" err="1">
                <a:latin typeface="Arial Narrow" panose="020B0606020202030204" pitchFamily="34" charset="0"/>
              </a:rPr>
              <a:t>blandit</a:t>
            </a:r>
            <a:r>
              <a:rPr lang="en-US" dirty="0">
                <a:latin typeface="Arial Narrow" panose="020B0606020202030204" pitchFamily="34" charset="0"/>
              </a:rPr>
              <a:t>, </a:t>
            </a:r>
            <a:r>
              <a:rPr lang="en-US" dirty="0" err="1">
                <a:latin typeface="Arial Narrow" panose="020B0606020202030204" pitchFamily="34" charset="0"/>
              </a:rPr>
              <a:t>orci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quis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sollicitudin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luctus</a:t>
            </a:r>
            <a:r>
              <a:rPr lang="en-US" dirty="0">
                <a:latin typeface="Arial Narrow" panose="020B0606020202030204" pitchFamily="34" charset="0"/>
              </a:rPr>
              <a:t>, </a:t>
            </a:r>
            <a:r>
              <a:rPr lang="en-US" dirty="0" err="1">
                <a:latin typeface="Arial Narrow" panose="020B0606020202030204" pitchFamily="34" charset="0"/>
              </a:rPr>
              <a:t>leo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augue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interdum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ullamcorper</a:t>
            </a:r>
            <a:r>
              <a:rPr lang="en-US" dirty="0">
                <a:latin typeface="Arial Narrow" panose="020B0606020202030204" pitchFamily="34" charset="0"/>
              </a:rPr>
              <a:t>. </a:t>
            </a:r>
            <a:r>
              <a:rPr lang="en-US" dirty="0" err="1">
                <a:latin typeface="Arial Narrow" panose="020B0606020202030204" pitchFamily="34" charset="0"/>
              </a:rPr>
              <a:t>Sed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imperdiet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smtClean="0">
                <a:latin typeface="Arial Narrow" panose="020B0606020202030204" pitchFamily="34" charset="0"/>
              </a:rPr>
              <a:t/>
            </a:r>
            <a:br>
              <a:rPr lang="en-US" dirty="0" smtClean="0">
                <a:latin typeface="Arial Narrow" panose="020B0606020202030204" pitchFamily="34" charset="0"/>
              </a:rPr>
            </a:br>
            <a:r>
              <a:rPr lang="en-US" dirty="0" err="1" smtClean="0">
                <a:latin typeface="Arial Narrow" panose="020B0606020202030204" pitchFamily="34" charset="0"/>
              </a:rPr>
              <a:t>diam</a:t>
            </a:r>
            <a:r>
              <a:rPr lang="en-US" dirty="0">
                <a:latin typeface="Arial Narrow" panose="020B0606020202030204" pitchFamily="34" charset="0"/>
              </a:rPr>
              <a:t>, </a:t>
            </a:r>
            <a:r>
              <a:rPr lang="en-US" dirty="0" err="1">
                <a:latin typeface="Arial Narrow" panose="020B0606020202030204" pitchFamily="34" charset="0"/>
              </a:rPr>
              <a:t>pellentesque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sodales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urna</a:t>
            </a:r>
            <a:r>
              <a:rPr lang="en-US" dirty="0">
                <a:latin typeface="Arial Narrow" panose="020B0606020202030204" pitchFamily="34" charset="0"/>
              </a:rPr>
              <a:t> quam </a:t>
            </a:r>
            <a:r>
              <a:rPr lang="en-US" dirty="0" err="1">
                <a:latin typeface="Arial Narrow" panose="020B0606020202030204" pitchFamily="34" charset="0"/>
              </a:rPr>
              <a:t>ullamcorper</a:t>
            </a:r>
            <a:r>
              <a:rPr lang="en-US" dirty="0">
                <a:latin typeface="Arial Narrow" panose="020B0606020202030204" pitchFamily="34" charset="0"/>
              </a:rPr>
              <a:t>. </a:t>
            </a:r>
            <a:r>
              <a:rPr lang="en-US" dirty="0" err="1">
                <a:latin typeface="Arial Narrow" panose="020B0606020202030204" pitchFamily="34" charset="0"/>
              </a:rPr>
              <a:t>Sed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imperdiet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smtClean="0">
                <a:latin typeface="Arial Narrow" panose="020B0606020202030204" pitchFamily="34" charset="0"/>
              </a:rPr>
              <a:t>vitae </a:t>
            </a:r>
            <a:r>
              <a:rPr lang="en-US" dirty="0" err="1">
                <a:latin typeface="Arial Narrow" panose="020B0606020202030204" pitchFamily="34" charset="0"/>
              </a:rPr>
              <a:t>erat</a:t>
            </a:r>
            <a:r>
              <a:rPr lang="en-US" dirty="0">
                <a:latin typeface="Arial Narrow" panose="020B0606020202030204" pitchFamily="34" charset="0"/>
              </a:rPr>
              <a:t>. </a:t>
            </a:r>
            <a:r>
              <a:rPr lang="en-US" dirty="0" err="1">
                <a:latin typeface="Arial Narrow" panose="020B0606020202030204" pitchFamily="34" charset="0"/>
              </a:rPr>
              <a:t>Pellentesque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tempor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elit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nec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lectus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varius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r>
              <a:rPr lang="en-US" dirty="0" err="1">
                <a:latin typeface="Arial Narrow" panose="020B0606020202030204" pitchFamily="34" charset="0"/>
              </a:rPr>
              <a:t>vestibulum</a:t>
            </a:r>
            <a:r>
              <a:rPr lang="en-US" dirty="0">
                <a:latin typeface="Arial Narrow" panose="020B0606020202030204" pitchFamily="34" charset="0"/>
              </a:rPr>
              <a:t>. </a:t>
            </a:r>
            <a:r>
              <a:rPr lang="en-US" dirty="0" err="1">
                <a:latin typeface="Arial Narrow" panose="020B0606020202030204" pitchFamily="34" charset="0"/>
              </a:rPr>
              <a:t>Quisque</a:t>
            </a:r>
            <a:r>
              <a:rPr lang="en-US" dirty="0">
                <a:latin typeface="Arial Narrow" panose="020B0606020202030204" pitchFamily="34" charset="0"/>
              </a:rPr>
              <a:t> quam </a:t>
            </a:r>
            <a:r>
              <a:rPr lang="en-US" dirty="0" err="1">
                <a:latin typeface="Arial Narrow" panose="020B0606020202030204" pitchFamily="34" charset="0"/>
              </a:rPr>
              <a:t>leo</a:t>
            </a:r>
            <a:r>
              <a:rPr lang="en-US" dirty="0">
                <a:latin typeface="Arial Narrow" panose="020B0606020202030204" pitchFamily="34" charset="0"/>
              </a:rPr>
              <a:t>.</a:t>
            </a:r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25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9813" y="326281"/>
            <a:ext cx="8464375" cy="6205439"/>
          </a:xfrm>
          <a:prstGeom prst="rect">
            <a:avLst/>
          </a:prstGeom>
          <a:solidFill>
            <a:srgbClr val="50BAA3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9813" y="445020"/>
            <a:ext cx="2742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pc="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HEADING</a:t>
            </a:r>
            <a:endParaRPr lang="en-US" sz="3600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9813" y="1004490"/>
            <a:ext cx="27424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SUB-TOPIC</a:t>
            </a:r>
            <a:endParaRPr lang="en-US" sz="2600" spc="6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2352" y="1874390"/>
            <a:ext cx="326086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Lorem ipsum dolor sit amet,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consectetur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adipiscing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elit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Maecenas dolor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massa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facilisis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sed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laoreet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non,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feugiat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ut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augue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Quisque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at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posuere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massa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Fusce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et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imperdiet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est.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Curabitur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pulvinar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elit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nec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purus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consectetur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ullamcorper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Sed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imperdiet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ipsum id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nisl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blandit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facilisis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Nullam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convallis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condimentum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dolor, a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sollicitudin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Integer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blandit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orci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quis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sollicitudin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luctus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leo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augue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interdum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diam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pellentesque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sodales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urna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quam vitae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erat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Curabitur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pulvinar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elit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nec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purus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consectetur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ullamcorper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Sed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imperdiet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ipsum id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nisl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blandit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facilisis</a:t>
            </a: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  <a:ea typeface="Cambria Math" panose="02040503050406030204" pitchFamily="18" charset="0"/>
              <a:cs typeface="Microsoft New Tai Lue" panose="020B0502040204020203" pitchFamily="34" charset="0"/>
            </a:endParaRPr>
          </a:p>
        </p:txBody>
      </p:sp>
      <p:graphicFrame>
        <p:nvGraphicFramePr>
          <p:cNvPr id="32" name="Chart 31"/>
          <p:cNvGraphicFramePr/>
          <p:nvPr>
            <p:extLst>
              <p:ext uri="{D42A27DB-BD31-4B8C-83A1-F6EECF244321}">
                <p14:modId xmlns:p14="http://schemas.microsoft.com/office/powerpoint/2010/main" val="2652839416"/>
              </p:ext>
            </p:extLst>
          </p:nvPr>
        </p:nvGraphicFramePr>
        <p:xfrm>
          <a:off x="4241713" y="2509782"/>
          <a:ext cx="2247900" cy="2988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Oval 33"/>
          <p:cNvSpPr/>
          <p:nvPr/>
        </p:nvSpPr>
        <p:spPr>
          <a:xfrm>
            <a:off x="4908463" y="1392183"/>
            <a:ext cx="914400" cy="914400"/>
          </a:xfrm>
          <a:prstGeom prst="ellipse">
            <a:avLst/>
          </a:prstGeom>
          <a:noFill/>
          <a:ln w="635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5" name="Group 4"/>
          <p:cNvGrpSpPr>
            <a:grpSpLocks noChangeAspect="1"/>
          </p:cNvGrpSpPr>
          <p:nvPr/>
        </p:nvGrpSpPr>
        <p:grpSpPr bwMode="auto">
          <a:xfrm>
            <a:off x="5147136" y="1605915"/>
            <a:ext cx="437055" cy="486936"/>
            <a:chOff x="2161" y="1007"/>
            <a:chExt cx="184" cy="205"/>
          </a:xfrm>
          <a:solidFill>
            <a:srgbClr val="16A1CA"/>
          </a:solidFill>
        </p:grpSpPr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2161" y="1007"/>
              <a:ext cx="184" cy="205"/>
            </a:xfrm>
            <a:custGeom>
              <a:avLst/>
              <a:gdLst>
                <a:gd name="T0" fmla="*/ 1178 w 2941"/>
                <a:gd name="T1" fmla="*/ 1195 h 3277"/>
                <a:gd name="T2" fmla="*/ 868 w 2941"/>
                <a:gd name="T3" fmla="*/ 1369 h 3277"/>
                <a:gd name="T4" fmla="*/ 649 w 2941"/>
                <a:gd name="T5" fmla="*/ 1643 h 3277"/>
                <a:gd name="T6" fmla="*/ 548 w 2941"/>
                <a:gd name="T7" fmla="*/ 1989 h 3277"/>
                <a:gd name="T8" fmla="*/ 593 w 2941"/>
                <a:gd name="T9" fmla="*/ 2352 h 3277"/>
                <a:gd name="T10" fmla="*/ 768 w 2941"/>
                <a:gd name="T11" fmla="*/ 2659 h 3277"/>
                <a:gd name="T12" fmla="*/ 1045 w 2941"/>
                <a:gd name="T13" fmla="*/ 2876 h 3277"/>
                <a:gd name="T14" fmla="*/ 1394 w 2941"/>
                <a:gd name="T15" fmla="*/ 2976 h 3277"/>
                <a:gd name="T16" fmla="*/ 1763 w 2941"/>
                <a:gd name="T17" fmla="*/ 2932 h 3277"/>
                <a:gd name="T18" fmla="*/ 2072 w 2941"/>
                <a:gd name="T19" fmla="*/ 2759 h 3277"/>
                <a:gd name="T20" fmla="*/ 2292 w 2941"/>
                <a:gd name="T21" fmla="*/ 2484 h 3277"/>
                <a:gd name="T22" fmla="*/ 2393 w 2941"/>
                <a:gd name="T23" fmla="*/ 2139 h 3277"/>
                <a:gd name="T24" fmla="*/ 2348 w 2941"/>
                <a:gd name="T25" fmla="*/ 1774 h 3277"/>
                <a:gd name="T26" fmla="*/ 2172 w 2941"/>
                <a:gd name="T27" fmla="*/ 1469 h 3277"/>
                <a:gd name="T28" fmla="*/ 1895 w 2941"/>
                <a:gd name="T29" fmla="*/ 1251 h 3277"/>
                <a:gd name="T30" fmla="*/ 1546 w 2941"/>
                <a:gd name="T31" fmla="*/ 1151 h 3277"/>
                <a:gd name="T32" fmla="*/ 2799 w 2941"/>
                <a:gd name="T33" fmla="*/ 9 h 3277"/>
                <a:gd name="T34" fmla="*/ 2759 w 2941"/>
                <a:gd name="T35" fmla="*/ 91 h 3277"/>
                <a:gd name="T36" fmla="*/ 2664 w 2941"/>
                <a:gd name="T37" fmla="*/ 236 h 3277"/>
                <a:gd name="T38" fmla="*/ 2503 w 2941"/>
                <a:gd name="T39" fmla="*/ 411 h 3277"/>
                <a:gd name="T40" fmla="*/ 2265 w 2941"/>
                <a:gd name="T41" fmla="*/ 583 h 3277"/>
                <a:gd name="T42" fmla="*/ 1938 w 2941"/>
                <a:gd name="T43" fmla="*/ 719 h 3277"/>
                <a:gd name="T44" fmla="*/ 1607 w 2941"/>
                <a:gd name="T45" fmla="*/ 962 h 3277"/>
                <a:gd name="T46" fmla="*/ 2251 w 2941"/>
                <a:gd name="T47" fmla="*/ 978 h 3277"/>
                <a:gd name="T48" fmla="*/ 2391 w 2941"/>
                <a:gd name="T49" fmla="*/ 1067 h 3277"/>
                <a:gd name="T50" fmla="*/ 2466 w 2941"/>
                <a:gd name="T51" fmla="*/ 1230 h 3277"/>
                <a:gd name="T52" fmla="*/ 2512 w 2941"/>
                <a:gd name="T53" fmla="*/ 1401 h 3277"/>
                <a:gd name="T54" fmla="*/ 2584 w 2941"/>
                <a:gd name="T55" fmla="*/ 1665 h 3277"/>
                <a:gd name="T56" fmla="*/ 2670 w 2941"/>
                <a:gd name="T57" fmla="*/ 1983 h 3277"/>
                <a:gd name="T58" fmla="*/ 2758 w 2941"/>
                <a:gd name="T59" fmla="*/ 2310 h 3277"/>
                <a:gd name="T60" fmla="*/ 2838 w 2941"/>
                <a:gd name="T61" fmla="*/ 2605 h 3277"/>
                <a:gd name="T62" fmla="*/ 2899 w 2941"/>
                <a:gd name="T63" fmla="*/ 2827 h 3277"/>
                <a:gd name="T64" fmla="*/ 2928 w 2941"/>
                <a:gd name="T65" fmla="*/ 2933 h 3277"/>
                <a:gd name="T66" fmla="*/ 2940 w 2941"/>
                <a:gd name="T67" fmla="*/ 3031 h 3277"/>
                <a:gd name="T68" fmla="*/ 2899 w 2941"/>
                <a:gd name="T69" fmla="*/ 3119 h 3277"/>
                <a:gd name="T70" fmla="*/ 2777 w 2941"/>
                <a:gd name="T71" fmla="*/ 3164 h 3277"/>
                <a:gd name="T72" fmla="*/ 349 w 2941"/>
                <a:gd name="T73" fmla="*/ 3166 h 3277"/>
                <a:gd name="T74" fmla="*/ 78 w 2941"/>
                <a:gd name="T75" fmla="*/ 3144 h 3277"/>
                <a:gd name="T76" fmla="*/ 8 w 2941"/>
                <a:gd name="T77" fmla="*/ 3070 h 3277"/>
                <a:gd name="T78" fmla="*/ 3 w 2941"/>
                <a:gd name="T79" fmla="*/ 2971 h 3277"/>
                <a:gd name="T80" fmla="*/ 25 w 2941"/>
                <a:gd name="T81" fmla="*/ 2885 h 3277"/>
                <a:gd name="T82" fmla="*/ 74 w 2941"/>
                <a:gd name="T83" fmla="*/ 2704 h 3277"/>
                <a:gd name="T84" fmla="*/ 148 w 2941"/>
                <a:gd name="T85" fmla="*/ 2434 h 3277"/>
                <a:gd name="T86" fmla="*/ 235 w 2941"/>
                <a:gd name="T87" fmla="*/ 2115 h 3277"/>
                <a:gd name="T88" fmla="*/ 323 w 2941"/>
                <a:gd name="T89" fmla="*/ 1788 h 3277"/>
                <a:gd name="T90" fmla="*/ 401 w 2941"/>
                <a:gd name="T91" fmla="*/ 1498 h 3277"/>
                <a:gd name="T92" fmla="*/ 459 w 2941"/>
                <a:gd name="T93" fmla="*/ 1284 h 3277"/>
                <a:gd name="T94" fmla="*/ 509 w 2941"/>
                <a:gd name="T95" fmla="*/ 1129 h 3277"/>
                <a:gd name="T96" fmla="*/ 628 w 2941"/>
                <a:gd name="T97" fmla="*/ 1004 h 3277"/>
                <a:gd name="T98" fmla="*/ 790 w 2941"/>
                <a:gd name="T99" fmla="*/ 962 h 3277"/>
                <a:gd name="T100" fmla="*/ 1120 w 2941"/>
                <a:gd name="T101" fmla="*/ 767 h 3277"/>
                <a:gd name="T102" fmla="*/ 755 w 2941"/>
                <a:gd name="T103" fmla="*/ 673 h 3277"/>
                <a:gd name="T104" fmla="*/ 483 w 2941"/>
                <a:gd name="T105" fmla="*/ 525 h 3277"/>
                <a:gd name="T106" fmla="*/ 291 w 2941"/>
                <a:gd name="T107" fmla="*/ 355 h 3277"/>
                <a:gd name="T108" fmla="*/ 167 w 2941"/>
                <a:gd name="T109" fmla="*/ 192 h 3277"/>
                <a:gd name="T110" fmla="*/ 100 w 2941"/>
                <a:gd name="T111" fmla="*/ 64 h 3277"/>
                <a:gd name="T112" fmla="*/ 76 w 2941"/>
                <a:gd name="T113" fmla="*/ 2 h 3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941" h="3277">
                  <a:moveTo>
                    <a:pt x="1471" y="1149"/>
                  </a:moveTo>
                  <a:lnTo>
                    <a:pt x="1394" y="1151"/>
                  </a:lnTo>
                  <a:lnTo>
                    <a:pt x="1320" y="1161"/>
                  </a:lnTo>
                  <a:lnTo>
                    <a:pt x="1248" y="1175"/>
                  </a:lnTo>
                  <a:lnTo>
                    <a:pt x="1178" y="1195"/>
                  </a:lnTo>
                  <a:lnTo>
                    <a:pt x="1111" y="1220"/>
                  </a:lnTo>
                  <a:lnTo>
                    <a:pt x="1045" y="1251"/>
                  </a:lnTo>
                  <a:lnTo>
                    <a:pt x="982" y="1285"/>
                  </a:lnTo>
                  <a:lnTo>
                    <a:pt x="924" y="1325"/>
                  </a:lnTo>
                  <a:lnTo>
                    <a:pt x="868" y="1369"/>
                  </a:lnTo>
                  <a:lnTo>
                    <a:pt x="816" y="1416"/>
                  </a:lnTo>
                  <a:lnTo>
                    <a:pt x="768" y="1469"/>
                  </a:lnTo>
                  <a:lnTo>
                    <a:pt x="724" y="1523"/>
                  </a:lnTo>
                  <a:lnTo>
                    <a:pt x="684" y="1582"/>
                  </a:lnTo>
                  <a:lnTo>
                    <a:pt x="649" y="1643"/>
                  </a:lnTo>
                  <a:lnTo>
                    <a:pt x="618" y="1707"/>
                  </a:lnTo>
                  <a:lnTo>
                    <a:pt x="593" y="1774"/>
                  </a:lnTo>
                  <a:lnTo>
                    <a:pt x="572" y="1844"/>
                  </a:lnTo>
                  <a:lnTo>
                    <a:pt x="558" y="1915"/>
                  </a:lnTo>
                  <a:lnTo>
                    <a:pt x="548" y="1989"/>
                  </a:lnTo>
                  <a:lnTo>
                    <a:pt x="545" y="2063"/>
                  </a:lnTo>
                  <a:lnTo>
                    <a:pt x="548" y="2139"/>
                  </a:lnTo>
                  <a:lnTo>
                    <a:pt x="558" y="2212"/>
                  </a:lnTo>
                  <a:lnTo>
                    <a:pt x="572" y="2283"/>
                  </a:lnTo>
                  <a:lnTo>
                    <a:pt x="593" y="2352"/>
                  </a:lnTo>
                  <a:lnTo>
                    <a:pt x="618" y="2420"/>
                  </a:lnTo>
                  <a:lnTo>
                    <a:pt x="649" y="2484"/>
                  </a:lnTo>
                  <a:lnTo>
                    <a:pt x="684" y="2546"/>
                  </a:lnTo>
                  <a:lnTo>
                    <a:pt x="724" y="2604"/>
                  </a:lnTo>
                  <a:lnTo>
                    <a:pt x="768" y="2659"/>
                  </a:lnTo>
                  <a:lnTo>
                    <a:pt x="816" y="2711"/>
                  </a:lnTo>
                  <a:lnTo>
                    <a:pt x="868" y="2759"/>
                  </a:lnTo>
                  <a:lnTo>
                    <a:pt x="924" y="2802"/>
                  </a:lnTo>
                  <a:lnTo>
                    <a:pt x="982" y="2842"/>
                  </a:lnTo>
                  <a:lnTo>
                    <a:pt x="1045" y="2876"/>
                  </a:lnTo>
                  <a:lnTo>
                    <a:pt x="1111" y="2906"/>
                  </a:lnTo>
                  <a:lnTo>
                    <a:pt x="1178" y="2932"/>
                  </a:lnTo>
                  <a:lnTo>
                    <a:pt x="1248" y="2953"/>
                  </a:lnTo>
                  <a:lnTo>
                    <a:pt x="1320" y="2967"/>
                  </a:lnTo>
                  <a:lnTo>
                    <a:pt x="1394" y="2976"/>
                  </a:lnTo>
                  <a:lnTo>
                    <a:pt x="1471" y="2979"/>
                  </a:lnTo>
                  <a:lnTo>
                    <a:pt x="1546" y="2976"/>
                  </a:lnTo>
                  <a:lnTo>
                    <a:pt x="1620" y="2967"/>
                  </a:lnTo>
                  <a:lnTo>
                    <a:pt x="1693" y="2953"/>
                  </a:lnTo>
                  <a:lnTo>
                    <a:pt x="1763" y="2932"/>
                  </a:lnTo>
                  <a:lnTo>
                    <a:pt x="1830" y="2906"/>
                  </a:lnTo>
                  <a:lnTo>
                    <a:pt x="1895" y="2876"/>
                  </a:lnTo>
                  <a:lnTo>
                    <a:pt x="1958" y="2842"/>
                  </a:lnTo>
                  <a:lnTo>
                    <a:pt x="2017" y="2802"/>
                  </a:lnTo>
                  <a:lnTo>
                    <a:pt x="2072" y="2759"/>
                  </a:lnTo>
                  <a:lnTo>
                    <a:pt x="2125" y="2711"/>
                  </a:lnTo>
                  <a:lnTo>
                    <a:pt x="2172" y="2659"/>
                  </a:lnTo>
                  <a:lnTo>
                    <a:pt x="2217" y="2604"/>
                  </a:lnTo>
                  <a:lnTo>
                    <a:pt x="2257" y="2546"/>
                  </a:lnTo>
                  <a:lnTo>
                    <a:pt x="2292" y="2484"/>
                  </a:lnTo>
                  <a:lnTo>
                    <a:pt x="2323" y="2420"/>
                  </a:lnTo>
                  <a:lnTo>
                    <a:pt x="2348" y="2352"/>
                  </a:lnTo>
                  <a:lnTo>
                    <a:pt x="2368" y="2283"/>
                  </a:lnTo>
                  <a:lnTo>
                    <a:pt x="2383" y="2212"/>
                  </a:lnTo>
                  <a:lnTo>
                    <a:pt x="2393" y="2139"/>
                  </a:lnTo>
                  <a:lnTo>
                    <a:pt x="2396" y="2063"/>
                  </a:lnTo>
                  <a:lnTo>
                    <a:pt x="2393" y="1989"/>
                  </a:lnTo>
                  <a:lnTo>
                    <a:pt x="2383" y="1915"/>
                  </a:lnTo>
                  <a:lnTo>
                    <a:pt x="2368" y="1844"/>
                  </a:lnTo>
                  <a:lnTo>
                    <a:pt x="2348" y="1774"/>
                  </a:lnTo>
                  <a:lnTo>
                    <a:pt x="2323" y="1707"/>
                  </a:lnTo>
                  <a:lnTo>
                    <a:pt x="2292" y="1643"/>
                  </a:lnTo>
                  <a:lnTo>
                    <a:pt x="2257" y="1582"/>
                  </a:lnTo>
                  <a:lnTo>
                    <a:pt x="2217" y="1523"/>
                  </a:lnTo>
                  <a:lnTo>
                    <a:pt x="2172" y="1469"/>
                  </a:lnTo>
                  <a:lnTo>
                    <a:pt x="2125" y="1416"/>
                  </a:lnTo>
                  <a:lnTo>
                    <a:pt x="2072" y="1369"/>
                  </a:lnTo>
                  <a:lnTo>
                    <a:pt x="2017" y="1325"/>
                  </a:lnTo>
                  <a:lnTo>
                    <a:pt x="1958" y="1285"/>
                  </a:lnTo>
                  <a:lnTo>
                    <a:pt x="1895" y="1251"/>
                  </a:lnTo>
                  <a:lnTo>
                    <a:pt x="1830" y="1220"/>
                  </a:lnTo>
                  <a:lnTo>
                    <a:pt x="1763" y="1195"/>
                  </a:lnTo>
                  <a:lnTo>
                    <a:pt x="1693" y="1175"/>
                  </a:lnTo>
                  <a:lnTo>
                    <a:pt x="1620" y="1161"/>
                  </a:lnTo>
                  <a:lnTo>
                    <a:pt x="1546" y="1151"/>
                  </a:lnTo>
                  <a:lnTo>
                    <a:pt x="1471" y="1149"/>
                  </a:lnTo>
                  <a:close/>
                  <a:moveTo>
                    <a:pt x="75" y="0"/>
                  </a:moveTo>
                  <a:lnTo>
                    <a:pt x="2802" y="0"/>
                  </a:lnTo>
                  <a:lnTo>
                    <a:pt x="2801" y="2"/>
                  </a:lnTo>
                  <a:lnTo>
                    <a:pt x="2799" y="9"/>
                  </a:lnTo>
                  <a:lnTo>
                    <a:pt x="2795" y="18"/>
                  </a:lnTo>
                  <a:lnTo>
                    <a:pt x="2789" y="32"/>
                  </a:lnTo>
                  <a:lnTo>
                    <a:pt x="2781" y="48"/>
                  </a:lnTo>
                  <a:lnTo>
                    <a:pt x="2771" y="68"/>
                  </a:lnTo>
                  <a:lnTo>
                    <a:pt x="2759" y="91"/>
                  </a:lnTo>
                  <a:lnTo>
                    <a:pt x="2744" y="117"/>
                  </a:lnTo>
                  <a:lnTo>
                    <a:pt x="2728" y="144"/>
                  </a:lnTo>
                  <a:lnTo>
                    <a:pt x="2709" y="173"/>
                  </a:lnTo>
                  <a:lnTo>
                    <a:pt x="2688" y="203"/>
                  </a:lnTo>
                  <a:lnTo>
                    <a:pt x="2664" y="236"/>
                  </a:lnTo>
                  <a:lnTo>
                    <a:pt x="2637" y="269"/>
                  </a:lnTo>
                  <a:lnTo>
                    <a:pt x="2608" y="304"/>
                  </a:lnTo>
                  <a:lnTo>
                    <a:pt x="2576" y="340"/>
                  </a:lnTo>
                  <a:lnTo>
                    <a:pt x="2541" y="375"/>
                  </a:lnTo>
                  <a:lnTo>
                    <a:pt x="2503" y="411"/>
                  </a:lnTo>
                  <a:lnTo>
                    <a:pt x="2461" y="446"/>
                  </a:lnTo>
                  <a:lnTo>
                    <a:pt x="2417" y="482"/>
                  </a:lnTo>
                  <a:lnTo>
                    <a:pt x="2369" y="517"/>
                  </a:lnTo>
                  <a:lnTo>
                    <a:pt x="2319" y="550"/>
                  </a:lnTo>
                  <a:lnTo>
                    <a:pt x="2265" y="583"/>
                  </a:lnTo>
                  <a:lnTo>
                    <a:pt x="2207" y="614"/>
                  </a:lnTo>
                  <a:lnTo>
                    <a:pt x="2146" y="643"/>
                  </a:lnTo>
                  <a:lnTo>
                    <a:pt x="2080" y="671"/>
                  </a:lnTo>
                  <a:lnTo>
                    <a:pt x="2012" y="696"/>
                  </a:lnTo>
                  <a:lnTo>
                    <a:pt x="1938" y="719"/>
                  </a:lnTo>
                  <a:lnTo>
                    <a:pt x="1862" y="739"/>
                  </a:lnTo>
                  <a:lnTo>
                    <a:pt x="1781" y="755"/>
                  </a:lnTo>
                  <a:lnTo>
                    <a:pt x="1696" y="769"/>
                  </a:lnTo>
                  <a:lnTo>
                    <a:pt x="1607" y="779"/>
                  </a:lnTo>
                  <a:lnTo>
                    <a:pt x="1607" y="962"/>
                  </a:lnTo>
                  <a:lnTo>
                    <a:pt x="2114" y="962"/>
                  </a:lnTo>
                  <a:lnTo>
                    <a:pt x="2150" y="962"/>
                  </a:lnTo>
                  <a:lnTo>
                    <a:pt x="2185" y="965"/>
                  </a:lnTo>
                  <a:lnTo>
                    <a:pt x="2218" y="971"/>
                  </a:lnTo>
                  <a:lnTo>
                    <a:pt x="2251" y="978"/>
                  </a:lnTo>
                  <a:lnTo>
                    <a:pt x="2283" y="990"/>
                  </a:lnTo>
                  <a:lnTo>
                    <a:pt x="2312" y="1004"/>
                  </a:lnTo>
                  <a:lnTo>
                    <a:pt x="2340" y="1021"/>
                  </a:lnTo>
                  <a:lnTo>
                    <a:pt x="2366" y="1042"/>
                  </a:lnTo>
                  <a:lnTo>
                    <a:pt x="2391" y="1067"/>
                  </a:lnTo>
                  <a:lnTo>
                    <a:pt x="2412" y="1096"/>
                  </a:lnTo>
                  <a:lnTo>
                    <a:pt x="2431" y="1129"/>
                  </a:lnTo>
                  <a:lnTo>
                    <a:pt x="2448" y="1167"/>
                  </a:lnTo>
                  <a:lnTo>
                    <a:pt x="2460" y="1210"/>
                  </a:lnTo>
                  <a:lnTo>
                    <a:pt x="2466" y="1230"/>
                  </a:lnTo>
                  <a:lnTo>
                    <a:pt x="2473" y="1254"/>
                  </a:lnTo>
                  <a:lnTo>
                    <a:pt x="2481" y="1284"/>
                  </a:lnTo>
                  <a:lnTo>
                    <a:pt x="2490" y="1319"/>
                  </a:lnTo>
                  <a:lnTo>
                    <a:pt x="2501" y="1358"/>
                  </a:lnTo>
                  <a:lnTo>
                    <a:pt x="2512" y="1401"/>
                  </a:lnTo>
                  <a:lnTo>
                    <a:pt x="2525" y="1448"/>
                  </a:lnTo>
                  <a:lnTo>
                    <a:pt x="2539" y="1498"/>
                  </a:lnTo>
                  <a:lnTo>
                    <a:pt x="2553" y="1550"/>
                  </a:lnTo>
                  <a:lnTo>
                    <a:pt x="2568" y="1607"/>
                  </a:lnTo>
                  <a:lnTo>
                    <a:pt x="2584" y="1665"/>
                  </a:lnTo>
                  <a:lnTo>
                    <a:pt x="2600" y="1726"/>
                  </a:lnTo>
                  <a:lnTo>
                    <a:pt x="2617" y="1788"/>
                  </a:lnTo>
                  <a:lnTo>
                    <a:pt x="2634" y="1852"/>
                  </a:lnTo>
                  <a:lnTo>
                    <a:pt x="2652" y="1917"/>
                  </a:lnTo>
                  <a:lnTo>
                    <a:pt x="2670" y="1983"/>
                  </a:lnTo>
                  <a:lnTo>
                    <a:pt x="2688" y="2049"/>
                  </a:lnTo>
                  <a:lnTo>
                    <a:pt x="2705" y="2115"/>
                  </a:lnTo>
                  <a:lnTo>
                    <a:pt x="2723" y="2181"/>
                  </a:lnTo>
                  <a:lnTo>
                    <a:pt x="2741" y="2246"/>
                  </a:lnTo>
                  <a:lnTo>
                    <a:pt x="2758" y="2310"/>
                  </a:lnTo>
                  <a:lnTo>
                    <a:pt x="2776" y="2372"/>
                  </a:lnTo>
                  <a:lnTo>
                    <a:pt x="2792" y="2434"/>
                  </a:lnTo>
                  <a:lnTo>
                    <a:pt x="2808" y="2494"/>
                  </a:lnTo>
                  <a:lnTo>
                    <a:pt x="2824" y="2550"/>
                  </a:lnTo>
                  <a:lnTo>
                    <a:pt x="2838" y="2605"/>
                  </a:lnTo>
                  <a:lnTo>
                    <a:pt x="2852" y="2656"/>
                  </a:lnTo>
                  <a:lnTo>
                    <a:pt x="2866" y="2704"/>
                  </a:lnTo>
                  <a:lnTo>
                    <a:pt x="2878" y="2749"/>
                  </a:lnTo>
                  <a:lnTo>
                    <a:pt x="2889" y="2790"/>
                  </a:lnTo>
                  <a:lnTo>
                    <a:pt x="2899" y="2827"/>
                  </a:lnTo>
                  <a:lnTo>
                    <a:pt x="2907" y="2858"/>
                  </a:lnTo>
                  <a:lnTo>
                    <a:pt x="2915" y="2885"/>
                  </a:lnTo>
                  <a:lnTo>
                    <a:pt x="2921" y="2906"/>
                  </a:lnTo>
                  <a:lnTo>
                    <a:pt x="2925" y="2922"/>
                  </a:lnTo>
                  <a:lnTo>
                    <a:pt x="2928" y="2933"/>
                  </a:lnTo>
                  <a:lnTo>
                    <a:pt x="2934" y="2952"/>
                  </a:lnTo>
                  <a:lnTo>
                    <a:pt x="2937" y="2971"/>
                  </a:lnTo>
                  <a:lnTo>
                    <a:pt x="2940" y="2991"/>
                  </a:lnTo>
                  <a:lnTo>
                    <a:pt x="2941" y="3011"/>
                  </a:lnTo>
                  <a:lnTo>
                    <a:pt x="2940" y="3031"/>
                  </a:lnTo>
                  <a:lnTo>
                    <a:pt x="2937" y="3051"/>
                  </a:lnTo>
                  <a:lnTo>
                    <a:pt x="2932" y="3070"/>
                  </a:lnTo>
                  <a:lnTo>
                    <a:pt x="2923" y="3088"/>
                  </a:lnTo>
                  <a:lnTo>
                    <a:pt x="2912" y="3103"/>
                  </a:lnTo>
                  <a:lnTo>
                    <a:pt x="2899" y="3119"/>
                  </a:lnTo>
                  <a:lnTo>
                    <a:pt x="2882" y="3133"/>
                  </a:lnTo>
                  <a:lnTo>
                    <a:pt x="2862" y="3144"/>
                  </a:lnTo>
                  <a:lnTo>
                    <a:pt x="2837" y="3154"/>
                  </a:lnTo>
                  <a:lnTo>
                    <a:pt x="2809" y="3160"/>
                  </a:lnTo>
                  <a:lnTo>
                    <a:pt x="2777" y="3164"/>
                  </a:lnTo>
                  <a:lnTo>
                    <a:pt x="2740" y="3166"/>
                  </a:lnTo>
                  <a:lnTo>
                    <a:pt x="2565" y="3166"/>
                  </a:lnTo>
                  <a:lnTo>
                    <a:pt x="2565" y="3277"/>
                  </a:lnTo>
                  <a:lnTo>
                    <a:pt x="349" y="3277"/>
                  </a:lnTo>
                  <a:lnTo>
                    <a:pt x="349" y="3166"/>
                  </a:lnTo>
                  <a:lnTo>
                    <a:pt x="200" y="3166"/>
                  </a:lnTo>
                  <a:lnTo>
                    <a:pt x="163" y="3164"/>
                  </a:lnTo>
                  <a:lnTo>
                    <a:pt x="131" y="3160"/>
                  </a:lnTo>
                  <a:lnTo>
                    <a:pt x="103" y="3154"/>
                  </a:lnTo>
                  <a:lnTo>
                    <a:pt x="78" y="3144"/>
                  </a:lnTo>
                  <a:lnTo>
                    <a:pt x="58" y="3133"/>
                  </a:lnTo>
                  <a:lnTo>
                    <a:pt x="41" y="3119"/>
                  </a:lnTo>
                  <a:lnTo>
                    <a:pt x="28" y="3103"/>
                  </a:lnTo>
                  <a:lnTo>
                    <a:pt x="17" y="3088"/>
                  </a:lnTo>
                  <a:lnTo>
                    <a:pt x="8" y="3070"/>
                  </a:lnTo>
                  <a:lnTo>
                    <a:pt x="3" y="3051"/>
                  </a:lnTo>
                  <a:lnTo>
                    <a:pt x="0" y="3031"/>
                  </a:lnTo>
                  <a:lnTo>
                    <a:pt x="0" y="3011"/>
                  </a:lnTo>
                  <a:lnTo>
                    <a:pt x="0" y="2991"/>
                  </a:lnTo>
                  <a:lnTo>
                    <a:pt x="3" y="2971"/>
                  </a:lnTo>
                  <a:lnTo>
                    <a:pt x="7" y="2952"/>
                  </a:lnTo>
                  <a:lnTo>
                    <a:pt x="12" y="2933"/>
                  </a:lnTo>
                  <a:lnTo>
                    <a:pt x="15" y="2922"/>
                  </a:lnTo>
                  <a:lnTo>
                    <a:pt x="19" y="2906"/>
                  </a:lnTo>
                  <a:lnTo>
                    <a:pt x="25" y="2885"/>
                  </a:lnTo>
                  <a:lnTo>
                    <a:pt x="33" y="2858"/>
                  </a:lnTo>
                  <a:lnTo>
                    <a:pt x="41" y="2827"/>
                  </a:lnTo>
                  <a:lnTo>
                    <a:pt x="51" y="2790"/>
                  </a:lnTo>
                  <a:lnTo>
                    <a:pt x="62" y="2749"/>
                  </a:lnTo>
                  <a:lnTo>
                    <a:pt x="74" y="2704"/>
                  </a:lnTo>
                  <a:lnTo>
                    <a:pt x="88" y="2656"/>
                  </a:lnTo>
                  <a:lnTo>
                    <a:pt x="102" y="2605"/>
                  </a:lnTo>
                  <a:lnTo>
                    <a:pt x="116" y="2550"/>
                  </a:lnTo>
                  <a:lnTo>
                    <a:pt x="132" y="2494"/>
                  </a:lnTo>
                  <a:lnTo>
                    <a:pt x="148" y="2434"/>
                  </a:lnTo>
                  <a:lnTo>
                    <a:pt x="165" y="2372"/>
                  </a:lnTo>
                  <a:lnTo>
                    <a:pt x="182" y="2310"/>
                  </a:lnTo>
                  <a:lnTo>
                    <a:pt x="199" y="2246"/>
                  </a:lnTo>
                  <a:lnTo>
                    <a:pt x="217" y="2181"/>
                  </a:lnTo>
                  <a:lnTo>
                    <a:pt x="235" y="2115"/>
                  </a:lnTo>
                  <a:lnTo>
                    <a:pt x="252" y="2049"/>
                  </a:lnTo>
                  <a:lnTo>
                    <a:pt x="270" y="1983"/>
                  </a:lnTo>
                  <a:lnTo>
                    <a:pt x="288" y="1917"/>
                  </a:lnTo>
                  <a:lnTo>
                    <a:pt x="306" y="1852"/>
                  </a:lnTo>
                  <a:lnTo>
                    <a:pt x="323" y="1788"/>
                  </a:lnTo>
                  <a:lnTo>
                    <a:pt x="340" y="1726"/>
                  </a:lnTo>
                  <a:lnTo>
                    <a:pt x="356" y="1665"/>
                  </a:lnTo>
                  <a:lnTo>
                    <a:pt x="372" y="1607"/>
                  </a:lnTo>
                  <a:lnTo>
                    <a:pt x="387" y="1550"/>
                  </a:lnTo>
                  <a:lnTo>
                    <a:pt x="401" y="1498"/>
                  </a:lnTo>
                  <a:lnTo>
                    <a:pt x="415" y="1448"/>
                  </a:lnTo>
                  <a:lnTo>
                    <a:pt x="428" y="1401"/>
                  </a:lnTo>
                  <a:lnTo>
                    <a:pt x="439" y="1358"/>
                  </a:lnTo>
                  <a:lnTo>
                    <a:pt x="450" y="1319"/>
                  </a:lnTo>
                  <a:lnTo>
                    <a:pt x="459" y="1284"/>
                  </a:lnTo>
                  <a:lnTo>
                    <a:pt x="467" y="1254"/>
                  </a:lnTo>
                  <a:lnTo>
                    <a:pt x="474" y="1230"/>
                  </a:lnTo>
                  <a:lnTo>
                    <a:pt x="480" y="1210"/>
                  </a:lnTo>
                  <a:lnTo>
                    <a:pt x="492" y="1167"/>
                  </a:lnTo>
                  <a:lnTo>
                    <a:pt x="509" y="1129"/>
                  </a:lnTo>
                  <a:lnTo>
                    <a:pt x="528" y="1096"/>
                  </a:lnTo>
                  <a:lnTo>
                    <a:pt x="551" y="1067"/>
                  </a:lnTo>
                  <a:lnTo>
                    <a:pt x="574" y="1042"/>
                  </a:lnTo>
                  <a:lnTo>
                    <a:pt x="600" y="1021"/>
                  </a:lnTo>
                  <a:lnTo>
                    <a:pt x="628" y="1004"/>
                  </a:lnTo>
                  <a:lnTo>
                    <a:pt x="657" y="990"/>
                  </a:lnTo>
                  <a:lnTo>
                    <a:pt x="689" y="978"/>
                  </a:lnTo>
                  <a:lnTo>
                    <a:pt x="722" y="971"/>
                  </a:lnTo>
                  <a:lnTo>
                    <a:pt x="756" y="965"/>
                  </a:lnTo>
                  <a:lnTo>
                    <a:pt x="790" y="962"/>
                  </a:lnTo>
                  <a:lnTo>
                    <a:pt x="826" y="962"/>
                  </a:lnTo>
                  <a:lnTo>
                    <a:pt x="1296" y="962"/>
                  </a:lnTo>
                  <a:lnTo>
                    <a:pt x="1296" y="784"/>
                  </a:lnTo>
                  <a:lnTo>
                    <a:pt x="1206" y="777"/>
                  </a:lnTo>
                  <a:lnTo>
                    <a:pt x="1120" y="767"/>
                  </a:lnTo>
                  <a:lnTo>
                    <a:pt x="1040" y="753"/>
                  </a:lnTo>
                  <a:lnTo>
                    <a:pt x="962" y="738"/>
                  </a:lnTo>
                  <a:lnTo>
                    <a:pt x="889" y="718"/>
                  </a:lnTo>
                  <a:lnTo>
                    <a:pt x="820" y="697"/>
                  </a:lnTo>
                  <a:lnTo>
                    <a:pt x="755" y="673"/>
                  </a:lnTo>
                  <a:lnTo>
                    <a:pt x="693" y="646"/>
                  </a:lnTo>
                  <a:lnTo>
                    <a:pt x="636" y="618"/>
                  </a:lnTo>
                  <a:lnTo>
                    <a:pt x="581" y="589"/>
                  </a:lnTo>
                  <a:lnTo>
                    <a:pt x="530" y="557"/>
                  </a:lnTo>
                  <a:lnTo>
                    <a:pt x="483" y="525"/>
                  </a:lnTo>
                  <a:lnTo>
                    <a:pt x="438" y="493"/>
                  </a:lnTo>
                  <a:lnTo>
                    <a:pt x="397" y="458"/>
                  </a:lnTo>
                  <a:lnTo>
                    <a:pt x="359" y="424"/>
                  </a:lnTo>
                  <a:lnTo>
                    <a:pt x="323" y="390"/>
                  </a:lnTo>
                  <a:lnTo>
                    <a:pt x="291" y="355"/>
                  </a:lnTo>
                  <a:lnTo>
                    <a:pt x="261" y="321"/>
                  </a:lnTo>
                  <a:lnTo>
                    <a:pt x="234" y="287"/>
                  </a:lnTo>
                  <a:lnTo>
                    <a:pt x="210" y="255"/>
                  </a:lnTo>
                  <a:lnTo>
                    <a:pt x="187" y="222"/>
                  </a:lnTo>
                  <a:lnTo>
                    <a:pt x="167" y="192"/>
                  </a:lnTo>
                  <a:lnTo>
                    <a:pt x="149" y="163"/>
                  </a:lnTo>
                  <a:lnTo>
                    <a:pt x="134" y="134"/>
                  </a:lnTo>
                  <a:lnTo>
                    <a:pt x="121" y="109"/>
                  </a:lnTo>
                  <a:lnTo>
                    <a:pt x="109" y="85"/>
                  </a:lnTo>
                  <a:lnTo>
                    <a:pt x="100" y="64"/>
                  </a:lnTo>
                  <a:lnTo>
                    <a:pt x="92" y="45"/>
                  </a:lnTo>
                  <a:lnTo>
                    <a:pt x="86" y="30"/>
                  </a:lnTo>
                  <a:lnTo>
                    <a:pt x="80" y="17"/>
                  </a:lnTo>
                  <a:lnTo>
                    <a:pt x="77" y="8"/>
                  </a:lnTo>
                  <a:lnTo>
                    <a:pt x="76" y="2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4AA4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2212" y="1107"/>
              <a:ext cx="8" cy="6"/>
            </a:xfrm>
            <a:custGeom>
              <a:avLst/>
              <a:gdLst>
                <a:gd name="T0" fmla="*/ 28 w 123"/>
                <a:gd name="T1" fmla="*/ 0 h 105"/>
                <a:gd name="T2" fmla="*/ 123 w 123"/>
                <a:gd name="T3" fmla="*/ 66 h 105"/>
                <a:gd name="T4" fmla="*/ 108 w 123"/>
                <a:gd name="T5" fmla="*/ 85 h 105"/>
                <a:gd name="T6" fmla="*/ 93 w 123"/>
                <a:gd name="T7" fmla="*/ 105 h 105"/>
                <a:gd name="T8" fmla="*/ 0 w 123"/>
                <a:gd name="T9" fmla="*/ 39 h 105"/>
                <a:gd name="T10" fmla="*/ 28 w 123"/>
                <a:gd name="T1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" h="105">
                  <a:moveTo>
                    <a:pt x="28" y="0"/>
                  </a:moveTo>
                  <a:lnTo>
                    <a:pt x="123" y="66"/>
                  </a:lnTo>
                  <a:lnTo>
                    <a:pt x="108" y="85"/>
                  </a:lnTo>
                  <a:lnTo>
                    <a:pt x="93" y="105"/>
                  </a:lnTo>
                  <a:lnTo>
                    <a:pt x="0" y="39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8"/>
            <p:cNvSpPr>
              <a:spLocks/>
            </p:cNvSpPr>
            <p:nvPr/>
          </p:nvSpPr>
          <p:spPr bwMode="auto">
            <a:xfrm>
              <a:off x="2230" y="1092"/>
              <a:ext cx="6" cy="8"/>
            </a:xfrm>
            <a:custGeom>
              <a:avLst/>
              <a:gdLst>
                <a:gd name="T0" fmla="*/ 44 w 96"/>
                <a:gd name="T1" fmla="*/ 0 h 127"/>
                <a:gd name="T2" fmla="*/ 96 w 96"/>
                <a:gd name="T3" fmla="*/ 104 h 127"/>
                <a:gd name="T4" fmla="*/ 74 w 96"/>
                <a:gd name="T5" fmla="*/ 114 h 127"/>
                <a:gd name="T6" fmla="*/ 53 w 96"/>
                <a:gd name="T7" fmla="*/ 127 h 127"/>
                <a:gd name="T8" fmla="*/ 0 w 96"/>
                <a:gd name="T9" fmla="*/ 21 h 127"/>
                <a:gd name="T10" fmla="*/ 44 w 96"/>
                <a:gd name="T1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127">
                  <a:moveTo>
                    <a:pt x="44" y="0"/>
                  </a:moveTo>
                  <a:lnTo>
                    <a:pt x="96" y="104"/>
                  </a:lnTo>
                  <a:lnTo>
                    <a:pt x="74" y="114"/>
                  </a:lnTo>
                  <a:lnTo>
                    <a:pt x="53" y="127"/>
                  </a:lnTo>
                  <a:lnTo>
                    <a:pt x="0" y="21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9"/>
            <p:cNvSpPr>
              <a:spLocks/>
            </p:cNvSpPr>
            <p:nvPr/>
          </p:nvSpPr>
          <p:spPr bwMode="auto">
            <a:xfrm>
              <a:off x="2204" y="1135"/>
              <a:ext cx="7" cy="3"/>
            </a:xfrm>
            <a:custGeom>
              <a:avLst/>
              <a:gdLst>
                <a:gd name="T0" fmla="*/ 0 w 119"/>
                <a:gd name="T1" fmla="*/ 0 h 48"/>
                <a:gd name="T2" fmla="*/ 118 w 119"/>
                <a:gd name="T3" fmla="*/ 0 h 48"/>
                <a:gd name="T4" fmla="*/ 117 w 119"/>
                <a:gd name="T5" fmla="*/ 5 h 48"/>
                <a:gd name="T6" fmla="*/ 117 w 119"/>
                <a:gd name="T7" fmla="*/ 10 h 48"/>
                <a:gd name="T8" fmla="*/ 116 w 119"/>
                <a:gd name="T9" fmla="*/ 15 h 48"/>
                <a:gd name="T10" fmla="*/ 118 w 119"/>
                <a:gd name="T11" fmla="*/ 32 h 48"/>
                <a:gd name="T12" fmla="*/ 119 w 119"/>
                <a:gd name="T13" fmla="*/ 48 h 48"/>
                <a:gd name="T14" fmla="*/ 0 w 119"/>
                <a:gd name="T15" fmla="*/ 48 h 48"/>
                <a:gd name="T16" fmla="*/ 0 w 119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48">
                  <a:moveTo>
                    <a:pt x="0" y="0"/>
                  </a:moveTo>
                  <a:lnTo>
                    <a:pt x="118" y="0"/>
                  </a:lnTo>
                  <a:lnTo>
                    <a:pt x="117" y="5"/>
                  </a:lnTo>
                  <a:lnTo>
                    <a:pt x="117" y="10"/>
                  </a:lnTo>
                  <a:lnTo>
                    <a:pt x="116" y="15"/>
                  </a:lnTo>
                  <a:lnTo>
                    <a:pt x="118" y="32"/>
                  </a:lnTo>
                  <a:lnTo>
                    <a:pt x="119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2289" y="1112"/>
              <a:ext cx="9" cy="6"/>
            </a:xfrm>
            <a:custGeom>
              <a:avLst/>
              <a:gdLst>
                <a:gd name="T0" fmla="*/ 120 w 144"/>
                <a:gd name="T1" fmla="*/ 0 h 107"/>
                <a:gd name="T2" fmla="*/ 144 w 144"/>
                <a:gd name="T3" fmla="*/ 42 h 107"/>
                <a:gd name="T4" fmla="*/ 23 w 144"/>
                <a:gd name="T5" fmla="*/ 107 h 107"/>
                <a:gd name="T6" fmla="*/ 0 w 144"/>
                <a:gd name="T7" fmla="*/ 65 h 107"/>
                <a:gd name="T8" fmla="*/ 120 w 144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07">
                  <a:moveTo>
                    <a:pt x="120" y="0"/>
                  </a:moveTo>
                  <a:lnTo>
                    <a:pt x="144" y="42"/>
                  </a:lnTo>
                  <a:lnTo>
                    <a:pt x="23" y="107"/>
                  </a:lnTo>
                  <a:lnTo>
                    <a:pt x="0" y="65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2274" y="1094"/>
              <a:ext cx="7" cy="8"/>
            </a:xfrm>
            <a:custGeom>
              <a:avLst/>
              <a:gdLst>
                <a:gd name="T0" fmla="*/ 68 w 109"/>
                <a:gd name="T1" fmla="*/ 0 h 134"/>
                <a:gd name="T2" fmla="*/ 109 w 109"/>
                <a:gd name="T3" fmla="*/ 24 h 134"/>
                <a:gd name="T4" fmla="*/ 42 w 109"/>
                <a:gd name="T5" fmla="*/ 134 h 134"/>
                <a:gd name="T6" fmla="*/ 22 w 109"/>
                <a:gd name="T7" fmla="*/ 121 h 134"/>
                <a:gd name="T8" fmla="*/ 0 w 109"/>
                <a:gd name="T9" fmla="*/ 110 h 134"/>
                <a:gd name="T10" fmla="*/ 68 w 109"/>
                <a:gd name="T1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134">
                  <a:moveTo>
                    <a:pt x="68" y="0"/>
                  </a:moveTo>
                  <a:lnTo>
                    <a:pt x="109" y="24"/>
                  </a:lnTo>
                  <a:lnTo>
                    <a:pt x="42" y="134"/>
                  </a:lnTo>
                  <a:lnTo>
                    <a:pt x="22" y="121"/>
                  </a:lnTo>
                  <a:lnTo>
                    <a:pt x="0" y="110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2252" y="1087"/>
              <a:ext cx="3" cy="8"/>
            </a:xfrm>
            <a:custGeom>
              <a:avLst/>
              <a:gdLst>
                <a:gd name="T0" fmla="*/ 0 w 49"/>
                <a:gd name="T1" fmla="*/ 0 h 123"/>
                <a:gd name="T2" fmla="*/ 49 w 49"/>
                <a:gd name="T3" fmla="*/ 0 h 123"/>
                <a:gd name="T4" fmla="*/ 49 w 49"/>
                <a:gd name="T5" fmla="*/ 123 h 123"/>
                <a:gd name="T6" fmla="*/ 31 w 49"/>
                <a:gd name="T7" fmla="*/ 121 h 123"/>
                <a:gd name="T8" fmla="*/ 11 w 49"/>
                <a:gd name="T9" fmla="*/ 119 h 123"/>
                <a:gd name="T10" fmla="*/ 8 w 49"/>
                <a:gd name="T11" fmla="*/ 119 h 123"/>
                <a:gd name="T12" fmla="*/ 4 w 49"/>
                <a:gd name="T13" fmla="*/ 119 h 123"/>
                <a:gd name="T14" fmla="*/ 0 w 49"/>
                <a:gd name="T15" fmla="*/ 121 h 123"/>
                <a:gd name="T16" fmla="*/ 0 w 49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123">
                  <a:moveTo>
                    <a:pt x="0" y="0"/>
                  </a:moveTo>
                  <a:lnTo>
                    <a:pt x="49" y="0"/>
                  </a:lnTo>
                  <a:lnTo>
                    <a:pt x="49" y="123"/>
                  </a:lnTo>
                  <a:lnTo>
                    <a:pt x="31" y="121"/>
                  </a:lnTo>
                  <a:lnTo>
                    <a:pt x="11" y="119"/>
                  </a:lnTo>
                  <a:lnTo>
                    <a:pt x="8" y="119"/>
                  </a:lnTo>
                  <a:lnTo>
                    <a:pt x="4" y="119"/>
                  </a:lnTo>
                  <a:lnTo>
                    <a:pt x="0" y="1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2271" y="1172"/>
              <a:ext cx="6" cy="10"/>
            </a:xfrm>
            <a:custGeom>
              <a:avLst/>
              <a:gdLst>
                <a:gd name="T0" fmla="*/ 41 w 106"/>
                <a:gd name="T1" fmla="*/ 0 h 149"/>
                <a:gd name="T2" fmla="*/ 106 w 106"/>
                <a:gd name="T3" fmla="*/ 128 h 149"/>
                <a:gd name="T4" fmla="*/ 63 w 106"/>
                <a:gd name="T5" fmla="*/ 149 h 149"/>
                <a:gd name="T6" fmla="*/ 0 w 106"/>
                <a:gd name="T7" fmla="*/ 23 h 149"/>
                <a:gd name="T8" fmla="*/ 21 w 106"/>
                <a:gd name="T9" fmla="*/ 12 h 149"/>
                <a:gd name="T10" fmla="*/ 41 w 106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149">
                  <a:moveTo>
                    <a:pt x="41" y="0"/>
                  </a:moveTo>
                  <a:lnTo>
                    <a:pt x="106" y="128"/>
                  </a:lnTo>
                  <a:lnTo>
                    <a:pt x="63" y="149"/>
                  </a:lnTo>
                  <a:lnTo>
                    <a:pt x="0" y="23"/>
                  </a:lnTo>
                  <a:lnTo>
                    <a:pt x="21" y="12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14"/>
            <p:cNvSpPr>
              <a:spLocks/>
            </p:cNvSpPr>
            <p:nvPr/>
          </p:nvSpPr>
          <p:spPr bwMode="auto">
            <a:xfrm>
              <a:off x="2286" y="1159"/>
              <a:ext cx="9" cy="8"/>
            </a:xfrm>
            <a:custGeom>
              <a:avLst/>
              <a:gdLst>
                <a:gd name="T0" fmla="*/ 29 w 146"/>
                <a:gd name="T1" fmla="*/ 0 h 121"/>
                <a:gd name="T2" fmla="*/ 146 w 146"/>
                <a:gd name="T3" fmla="*/ 83 h 121"/>
                <a:gd name="T4" fmla="*/ 119 w 146"/>
                <a:gd name="T5" fmla="*/ 121 h 121"/>
                <a:gd name="T6" fmla="*/ 0 w 146"/>
                <a:gd name="T7" fmla="*/ 38 h 121"/>
                <a:gd name="T8" fmla="*/ 15 w 146"/>
                <a:gd name="T9" fmla="*/ 20 h 121"/>
                <a:gd name="T10" fmla="*/ 29 w 146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21">
                  <a:moveTo>
                    <a:pt x="29" y="0"/>
                  </a:moveTo>
                  <a:lnTo>
                    <a:pt x="146" y="83"/>
                  </a:lnTo>
                  <a:lnTo>
                    <a:pt x="119" y="121"/>
                  </a:lnTo>
                  <a:lnTo>
                    <a:pt x="0" y="38"/>
                  </a:lnTo>
                  <a:lnTo>
                    <a:pt x="15" y="2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2295" y="1135"/>
              <a:ext cx="9" cy="3"/>
            </a:xfrm>
            <a:custGeom>
              <a:avLst/>
              <a:gdLst>
                <a:gd name="T0" fmla="*/ 2 w 144"/>
                <a:gd name="T1" fmla="*/ 0 h 48"/>
                <a:gd name="T2" fmla="*/ 144 w 144"/>
                <a:gd name="T3" fmla="*/ 0 h 48"/>
                <a:gd name="T4" fmla="*/ 144 w 144"/>
                <a:gd name="T5" fmla="*/ 48 h 48"/>
                <a:gd name="T6" fmla="*/ 0 w 144"/>
                <a:gd name="T7" fmla="*/ 48 h 48"/>
                <a:gd name="T8" fmla="*/ 2 w 144"/>
                <a:gd name="T9" fmla="*/ 32 h 48"/>
                <a:gd name="T10" fmla="*/ 3 w 144"/>
                <a:gd name="T11" fmla="*/ 15 h 48"/>
                <a:gd name="T12" fmla="*/ 3 w 144"/>
                <a:gd name="T13" fmla="*/ 10 h 48"/>
                <a:gd name="T14" fmla="*/ 2 w 144"/>
                <a:gd name="T15" fmla="*/ 5 h 48"/>
                <a:gd name="T16" fmla="*/ 2 w 144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48">
                  <a:moveTo>
                    <a:pt x="2" y="0"/>
                  </a:moveTo>
                  <a:lnTo>
                    <a:pt x="144" y="0"/>
                  </a:lnTo>
                  <a:lnTo>
                    <a:pt x="144" y="48"/>
                  </a:lnTo>
                  <a:lnTo>
                    <a:pt x="0" y="48"/>
                  </a:lnTo>
                  <a:lnTo>
                    <a:pt x="2" y="32"/>
                  </a:lnTo>
                  <a:lnTo>
                    <a:pt x="3" y="15"/>
                  </a:lnTo>
                  <a:lnTo>
                    <a:pt x="3" y="10"/>
                  </a:lnTo>
                  <a:lnTo>
                    <a:pt x="2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2252" y="1177"/>
              <a:ext cx="3" cy="9"/>
            </a:xfrm>
            <a:custGeom>
              <a:avLst/>
              <a:gdLst>
                <a:gd name="T0" fmla="*/ 49 w 49"/>
                <a:gd name="T1" fmla="*/ 0 h 140"/>
                <a:gd name="T2" fmla="*/ 49 w 49"/>
                <a:gd name="T3" fmla="*/ 140 h 140"/>
                <a:gd name="T4" fmla="*/ 0 w 49"/>
                <a:gd name="T5" fmla="*/ 140 h 140"/>
                <a:gd name="T6" fmla="*/ 0 w 49"/>
                <a:gd name="T7" fmla="*/ 2 h 140"/>
                <a:gd name="T8" fmla="*/ 4 w 49"/>
                <a:gd name="T9" fmla="*/ 3 h 140"/>
                <a:gd name="T10" fmla="*/ 8 w 49"/>
                <a:gd name="T11" fmla="*/ 3 h 140"/>
                <a:gd name="T12" fmla="*/ 11 w 49"/>
                <a:gd name="T13" fmla="*/ 3 h 140"/>
                <a:gd name="T14" fmla="*/ 31 w 49"/>
                <a:gd name="T15" fmla="*/ 2 h 140"/>
                <a:gd name="T16" fmla="*/ 49 w 49"/>
                <a:gd name="T1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140">
                  <a:moveTo>
                    <a:pt x="49" y="0"/>
                  </a:moveTo>
                  <a:lnTo>
                    <a:pt x="49" y="140"/>
                  </a:lnTo>
                  <a:lnTo>
                    <a:pt x="0" y="140"/>
                  </a:lnTo>
                  <a:lnTo>
                    <a:pt x="0" y="2"/>
                  </a:lnTo>
                  <a:lnTo>
                    <a:pt x="4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31" y="2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17"/>
            <p:cNvSpPr>
              <a:spLocks/>
            </p:cNvSpPr>
            <p:nvPr/>
          </p:nvSpPr>
          <p:spPr bwMode="auto">
            <a:xfrm>
              <a:off x="2209" y="1155"/>
              <a:ext cx="8" cy="7"/>
            </a:xfrm>
            <a:custGeom>
              <a:avLst/>
              <a:gdLst>
                <a:gd name="T0" fmla="*/ 109 w 132"/>
                <a:gd name="T1" fmla="*/ 0 h 101"/>
                <a:gd name="T2" fmla="*/ 132 w 132"/>
                <a:gd name="T3" fmla="*/ 42 h 101"/>
                <a:gd name="T4" fmla="*/ 23 w 132"/>
                <a:gd name="T5" fmla="*/ 101 h 101"/>
                <a:gd name="T6" fmla="*/ 0 w 132"/>
                <a:gd name="T7" fmla="*/ 59 h 101"/>
                <a:gd name="T8" fmla="*/ 109 w 132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01">
                  <a:moveTo>
                    <a:pt x="109" y="0"/>
                  </a:moveTo>
                  <a:lnTo>
                    <a:pt x="132" y="42"/>
                  </a:lnTo>
                  <a:lnTo>
                    <a:pt x="23" y="101"/>
                  </a:lnTo>
                  <a:lnTo>
                    <a:pt x="0" y="59"/>
                  </a:lnTo>
                  <a:lnTo>
                    <a:pt x="1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18"/>
            <p:cNvSpPr>
              <a:spLocks/>
            </p:cNvSpPr>
            <p:nvPr/>
          </p:nvSpPr>
          <p:spPr bwMode="auto">
            <a:xfrm>
              <a:off x="2227" y="1171"/>
              <a:ext cx="6" cy="9"/>
            </a:xfrm>
            <a:custGeom>
              <a:avLst/>
              <a:gdLst>
                <a:gd name="T0" fmla="*/ 68 w 110"/>
                <a:gd name="T1" fmla="*/ 0 h 136"/>
                <a:gd name="T2" fmla="*/ 89 w 110"/>
                <a:gd name="T3" fmla="*/ 12 h 136"/>
                <a:gd name="T4" fmla="*/ 110 w 110"/>
                <a:gd name="T5" fmla="*/ 23 h 136"/>
                <a:gd name="T6" fmla="*/ 41 w 110"/>
                <a:gd name="T7" fmla="*/ 136 h 136"/>
                <a:gd name="T8" fmla="*/ 0 w 110"/>
                <a:gd name="T9" fmla="*/ 112 h 136"/>
                <a:gd name="T10" fmla="*/ 68 w 110"/>
                <a:gd name="T1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136">
                  <a:moveTo>
                    <a:pt x="68" y="0"/>
                  </a:moveTo>
                  <a:lnTo>
                    <a:pt x="89" y="12"/>
                  </a:lnTo>
                  <a:lnTo>
                    <a:pt x="110" y="23"/>
                  </a:lnTo>
                  <a:lnTo>
                    <a:pt x="41" y="136"/>
                  </a:lnTo>
                  <a:lnTo>
                    <a:pt x="0" y="112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19"/>
            <p:cNvSpPr>
              <a:spLocks noEditPoints="1"/>
            </p:cNvSpPr>
            <p:nvPr/>
          </p:nvSpPr>
          <p:spPr bwMode="auto">
            <a:xfrm>
              <a:off x="2235" y="1125"/>
              <a:ext cx="28" cy="42"/>
            </a:xfrm>
            <a:custGeom>
              <a:avLst/>
              <a:gdLst>
                <a:gd name="T0" fmla="*/ 298 w 447"/>
                <a:gd name="T1" fmla="*/ 104 h 671"/>
                <a:gd name="T2" fmla="*/ 285 w 447"/>
                <a:gd name="T3" fmla="*/ 106 h 671"/>
                <a:gd name="T4" fmla="*/ 273 w 447"/>
                <a:gd name="T5" fmla="*/ 112 h 671"/>
                <a:gd name="T6" fmla="*/ 264 w 447"/>
                <a:gd name="T7" fmla="*/ 122 h 671"/>
                <a:gd name="T8" fmla="*/ 258 w 447"/>
                <a:gd name="T9" fmla="*/ 133 h 671"/>
                <a:gd name="T10" fmla="*/ 256 w 447"/>
                <a:gd name="T11" fmla="*/ 146 h 671"/>
                <a:gd name="T12" fmla="*/ 258 w 447"/>
                <a:gd name="T13" fmla="*/ 159 h 671"/>
                <a:gd name="T14" fmla="*/ 264 w 447"/>
                <a:gd name="T15" fmla="*/ 171 h 671"/>
                <a:gd name="T16" fmla="*/ 273 w 447"/>
                <a:gd name="T17" fmla="*/ 180 h 671"/>
                <a:gd name="T18" fmla="*/ 285 w 447"/>
                <a:gd name="T19" fmla="*/ 186 h 671"/>
                <a:gd name="T20" fmla="*/ 298 w 447"/>
                <a:gd name="T21" fmla="*/ 189 h 671"/>
                <a:gd name="T22" fmla="*/ 312 w 447"/>
                <a:gd name="T23" fmla="*/ 186 h 671"/>
                <a:gd name="T24" fmla="*/ 324 w 447"/>
                <a:gd name="T25" fmla="*/ 180 h 671"/>
                <a:gd name="T26" fmla="*/ 332 w 447"/>
                <a:gd name="T27" fmla="*/ 171 h 671"/>
                <a:gd name="T28" fmla="*/ 339 w 447"/>
                <a:gd name="T29" fmla="*/ 159 h 671"/>
                <a:gd name="T30" fmla="*/ 341 w 447"/>
                <a:gd name="T31" fmla="*/ 146 h 671"/>
                <a:gd name="T32" fmla="*/ 339 w 447"/>
                <a:gd name="T33" fmla="*/ 133 h 671"/>
                <a:gd name="T34" fmla="*/ 332 w 447"/>
                <a:gd name="T35" fmla="*/ 122 h 671"/>
                <a:gd name="T36" fmla="*/ 324 w 447"/>
                <a:gd name="T37" fmla="*/ 112 h 671"/>
                <a:gd name="T38" fmla="*/ 312 w 447"/>
                <a:gd name="T39" fmla="*/ 106 h 671"/>
                <a:gd name="T40" fmla="*/ 298 w 447"/>
                <a:gd name="T41" fmla="*/ 104 h 671"/>
                <a:gd name="T42" fmla="*/ 298 w 447"/>
                <a:gd name="T43" fmla="*/ 0 h 671"/>
                <a:gd name="T44" fmla="*/ 328 w 447"/>
                <a:gd name="T45" fmla="*/ 2 h 671"/>
                <a:gd name="T46" fmla="*/ 356 w 447"/>
                <a:gd name="T47" fmla="*/ 12 h 671"/>
                <a:gd name="T48" fmla="*/ 381 w 447"/>
                <a:gd name="T49" fmla="*/ 25 h 671"/>
                <a:gd name="T50" fmla="*/ 403 w 447"/>
                <a:gd name="T51" fmla="*/ 43 h 671"/>
                <a:gd name="T52" fmla="*/ 421 w 447"/>
                <a:gd name="T53" fmla="*/ 64 h 671"/>
                <a:gd name="T54" fmla="*/ 435 w 447"/>
                <a:gd name="T55" fmla="*/ 89 h 671"/>
                <a:gd name="T56" fmla="*/ 443 w 447"/>
                <a:gd name="T57" fmla="*/ 116 h 671"/>
                <a:gd name="T58" fmla="*/ 447 w 447"/>
                <a:gd name="T59" fmla="*/ 146 h 671"/>
                <a:gd name="T60" fmla="*/ 443 w 447"/>
                <a:gd name="T61" fmla="*/ 176 h 671"/>
                <a:gd name="T62" fmla="*/ 435 w 447"/>
                <a:gd name="T63" fmla="*/ 203 h 671"/>
                <a:gd name="T64" fmla="*/ 421 w 447"/>
                <a:gd name="T65" fmla="*/ 227 h 671"/>
                <a:gd name="T66" fmla="*/ 403 w 447"/>
                <a:gd name="T67" fmla="*/ 249 h 671"/>
                <a:gd name="T68" fmla="*/ 381 w 447"/>
                <a:gd name="T69" fmla="*/ 267 h 671"/>
                <a:gd name="T70" fmla="*/ 356 w 447"/>
                <a:gd name="T71" fmla="*/ 281 h 671"/>
                <a:gd name="T72" fmla="*/ 328 w 447"/>
                <a:gd name="T73" fmla="*/ 289 h 671"/>
                <a:gd name="T74" fmla="*/ 298 w 447"/>
                <a:gd name="T75" fmla="*/ 292 h 671"/>
                <a:gd name="T76" fmla="*/ 284 w 447"/>
                <a:gd name="T77" fmla="*/ 290 h 671"/>
                <a:gd name="T78" fmla="*/ 270 w 447"/>
                <a:gd name="T79" fmla="*/ 287 h 671"/>
                <a:gd name="T80" fmla="*/ 37 w 447"/>
                <a:gd name="T81" fmla="*/ 671 h 671"/>
                <a:gd name="T82" fmla="*/ 0 w 447"/>
                <a:gd name="T83" fmla="*/ 650 h 671"/>
                <a:gd name="T84" fmla="*/ 207 w 447"/>
                <a:gd name="T85" fmla="*/ 259 h 671"/>
                <a:gd name="T86" fmla="*/ 188 w 447"/>
                <a:gd name="T87" fmla="*/ 241 h 671"/>
                <a:gd name="T88" fmla="*/ 172 w 447"/>
                <a:gd name="T89" fmla="*/ 221 h 671"/>
                <a:gd name="T90" fmla="*/ 161 w 447"/>
                <a:gd name="T91" fmla="*/ 198 h 671"/>
                <a:gd name="T92" fmla="*/ 153 w 447"/>
                <a:gd name="T93" fmla="*/ 173 h 671"/>
                <a:gd name="T94" fmla="*/ 150 w 447"/>
                <a:gd name="T95" fmla="*/ 146 h 671"/>
                <a:gd name="T96" fmla="*/ 153 w 447"/>
                <a:gd name="T97" fmla="*/ 116 h 671"/>
                <a:gd name="T98" fmla="*/ 162 w 447"/>
                <a:gd name="T99" fmla="*/ 89 h 671"/>
                <a:gd name="T100" fmla="*/ 176 w 447"/>
                <a:gd name="T101" fmla="*/ 64 h 671"/>
                <a:gd name="T102" fmla="*/ 194 w 447"/>
                <a:gd name="T103" fmla="*/ 43 h 671"/>
                <a:gd name="T104" fmla="*/ 216 w 447"/>
                <a:gd name="T105" fmla="*/ 25 h 671"/>
                <a:gd name="T106" fmla="*/ 240 w 447"/>
                <a:gd name="T107" fmla="*/ 12 h 671"/>
                <a:gd name="T108" fmla="*/ 269 w 447"/>
                <a:gd name="T109" fmla="*/ 2 h 671"/>
                <a:gd name="T110" fmla="*/ 298 w 447"/>
                <a:gd name="T111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7" h="671">
                  <a:moveTo>
                    <a:pt x="298" y="104"/>
                  </a:moveTo>
                  <a:lnTo>
                    <a:pt x="285" y="106"/>
                  </a:lnTo>
                  <a:lnTo>
                    <a:pt x="273" y="112"/>
                  </a:lnTo>
                  <a:lnTo>
                    <a:pt x="264" y="122"/>
                  </a:lnTo>
                  <a:lnTo>
                    <a:pt x="258" y="133"/>
                  </a:lnTo>
                  <a:lnTo>
                    <a:pt x="256" y="146"/>
                  </a:lnTo>
                  <a:lnTo>
                    <a:pt x="258" y="159"/>
                  </a:lnTo>
                  <a:lnTo>
                    <a:pt x="264" y="171"/>
                  </a:lnTo>
                  <a:lnTo>
                    <a:pt x="273" y="180"/>
                  </a:lnTo>
                  <a:lnTo>
                    <a:pt x="285" y="186"/>
                  </a:lnTo>
                  <a:lnTo>
                    <a:pt x="298" y="189"/>
                  </a:lnTo>
                  <a:lnTo>
                    <a:pt x="312" y="186"/>
                  </a:lnTo>
                  <a:lnTo>
                    <a:pt x="324" y="180"/>
                  </a:lnTo>
                  <a:lnTo>
                    <a:pt x="332" y="171"/>
                  </a:lnTo>
                  <a:lnTo>
                    <a:pt x="339" y="159"/>
                  </a:lnTo>
                  <a:lnTo>
                    <a:pt x="341" y="146"/>
                  </a:lnTo>
                  <a:lnTo>
                    <a:pt x="339" y="133"/>
                  </a:lnTo>
                  <a:lnTo>
                    <a:pt x="332" y="122"/>
                  </a:lnTo>
                  <a:lnTo>
                    <a:pt x="324" y="112"/>
                  </a:lnTo>
                  <a:lnTo>
                    <a:pt x="312" y="106"/>
                  </a:lnTo>
                  <a:lnTo>
                    <a:pt x="298" y="104"/>
                  </a:lnTo>
                  <a:close/>
                  <a:moveTo>
                    <a:pt x="298" y="0"/>
                  </a:moveTo>
                  <a:lnTo>
                    <a:pt x="328" y="2"/>
                  </a:lnTo>
                  <a:lnTo>
                    <a:pt x="356" y="12"/>
                  </a:lnTo>
                  <a:lnTo>
                    <a:pt x="381" y="25"/>
                  </a:lnTo>
                  <a:lnTo>
                    <a:pt x="403" y="43"/>
                  </a:lnTo>
                  <a:lnTo>
                    <a:pt x="421" y="64"/>
                  </a:lnTo>
                  <a:lnTo>
                    <a:pt x="435" y="89"/>
                  </a:lnTo>
                  <a:lnTo>
                    <a:pt x="443" y="116"/>
                  </a:lnTo>
                  <a:lnTo>
                    <a:pt x="447" y="146"/>
                  </a:lnTo>
                  <a:lnTo>
                    <a:pt x="443" y="176"/>
                  </a:lnTo>
                  <a:lnTo>
                    <a:pt x="435" y="203"/>
                  </a:lnTo>
                  <a:lnTo>
                    <a:pt x="421" y="227"/>
                  </a:lnTo>
                  <a:lnTo>
                    <a:pt x="403" y="249"/>
                  </a:lnTo>
                  <a:lnTo>
                    <a:pt x="381" y="267"/>
                  </a:lnTo>
                  <a:lnTo>
                    <a:pt x="356" y="281"/>
                  </a:lnTo>
                  <a:lnTo>
                    <a:pt x="328" y="289"/>
                  </a:lnTo>
                  <a:lnTo>
                    <a:pt x="298" y="292"/>
                  </a:lnTo>
                  <a:lnTo>
                    <a:pt x="284" y="290"/>
                  </a:lnTo>
                  <a:lnTo>
                    <a:pt x="270" y="287"/>
                  </a:lnTo>
                  <a:lnTo>
                    <a:pt x="37" y="671"/>
                  </a:lnTo>
                  <a:lnTo>
                    <a:pt x="0" y="650"/>
                  </a:lnTo>
                  <a:lnTo>
                    <a:pt x="207" y="259"/>
                  </a:lnTo>
                  <a:lnTo>
                    <a:pt x="188" y="241"/>
                  </a:lnTo>
                  <a:lnTo>
                    <a:pt x="172" y="221"/>
                  </a:lnTo>
                  <a:lnTo>
                    <a:pt x="161" y="198"/>
                  </a:lnTo>
                  <a:lnTo>
                    <a:pt x="153" y="173"/>
                  </a:lnTo>
                  <a:lnTo>
                    <a:pt x="150" y="146"/>
                  </a:lnTo>
                  <a:lnTo>
                    <a:pt x="153" y="116"/>
                  </a:lnTo>
                  <a:lnTo>
                    <a:pt x="162" y="89"/>
                  </a:lnTo>
                  <a:lnTo>
                    <a:pt x="176" y="64"/>
                  </a:lnTo>
                  <a:lnTo>
                    <a:pt x="194" y="43"/>
                  </a:lnTo>
                  <a:lnTo>
                    <a:pt x="216" y="25"/>
                  </a:lnTo>
                  <a:lnTo>
                    <a:pt x="240" y="12"/>
                  </a:lnTo>
                  <a:lnTo>
                    <a:pt x="269" y="2"/>
                  </a:lnTo>
                  <a:lnTo>
                    <a:pt x="2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aphicFrame>
        <p:nvGraphicFramePr>
          <p:cNvPr id="51" name="Chart 50"/>
          <p:cNvGraphicFramePr/>
          <p:nvPr>
            <p:extLst>
              <p:ext uri="{D42A27DB-BD31-4B8C-83A1-F6EECF244321}">
                <p14:modId xmlns:p14="http://schemas.microsoft.com/office/powerpoint/2010/main" val="3661665472"/>
              </p:ext>
            </p:extLst>
          </p:nvPr>
        </p:nvGraphicFramePr>
        <p:xfrm>
          <a:off x="6534063" y="2509783"/>
          <a:ext cx="2247900" cy="2988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2" name="Group 51"/>
          <p:cNvGrpSpPr/>
          <p:nvPr/>
        </p:nvGrpSpPr>
        <p:grpSpPr>
          <a:xfrm>
            <a:off x="7200813" y="1392183"/>
            <a:ext cx="914400" cy="914400"/>
            <a:chOff x="7169150" y="1308100"/>
            <a:chExt cx="914400" cy="914400"/>
          </a:xfrm>
        </p:grpSpPr>
        <p:sp>
          <p:nvSpPr>
            <p:cNvPr id="53" name="Oval 52"/>
            <p:cNvSpPr/>
            <p:nvPr/>
          </p:nvSpPr>
          <p:spPr>
            <a:xfrm>
              <a:off x="7169150" y="1308100"/>
              <a:ext cx="914400" cy="914400"/>
            </a:xfrm>
            <a:prstGeom prst="ellipse">
              <a:avLst/>
            </a:prstGeom>
            <a:noFill/>
            <a:ln w="635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24"/>
            <p:cNvSpPr>
              <a:spLocks noEditPoints="1"/>
            </p:cNvSpPr>
            <p:nvPr/>
          </p:nvSpPr>
          <p:spPr bwMode="auto">
            <a:xfrm>
              <a:off x="7371556" y="1522877"/>
              <a:ext cx="509588" cy="506413"/>
            </a:xfrm>
            <a:custGeom>
              <a:avLst/>
              <a:gdLst>
                <a:gd name="T0" fmla="*/ 1582 w 3628"/>
                <a:gd name="T1" fmla="*/ 2173 h 3641"/>
                <a:gd name="T2" fmla="*/ 1539 w 3628"/>
                <a:gd name="T3" fmla="*/ 2454 h 3641"/>
                <a:gd name="T4" fmla="*/ 1257 w 3628"/>
                <a:gd name="T5" fmla="*/ 2497 h 3641"/>
                <a:gd name="T6" fmla="*/ 1129 w 3628"/>
                <a:gd name="T7" fmla="*/ 2245 h 3641"/>
                <a:gd name="T8" fmla="*/ 1329 w 3628"/>
                <a:gd name="T9" fmla="*/ 2048 h 3641"/>
                <a:gd name="T10" fmla="*/ 1011 w 3628"/>
                <a:gd name="T11" fmla="*/ 1760 h 3641"/>
                <a:gd name="T12" fmla="*/ 743 w 3628"/>
                <a:gd name="T13" fmla="*/ 2156 h 3641"/>
                <a:gd name="T14" fmla="*/ 839 w 3628"/>
                <a:gd name="T15" fmla="*/ 2638 h 3641"/>
                <a:gd name="T16" fmla="*/ 1240 w 3628"/>
                <a:gd name="T17" fmla="*/ 2904 h 3641"/>
                <a:gd name="T18" fmla="*/ 1724 w 3628"/>
                <a:gd name="T19" fmla="*/ 2809 h 3641"/>
                <a:gd name="T20" fmla="*/ 1992 w 3628"/>
                <a:gd name="T21" fmla="*/ 2411 h 3641"/>
                <a:gd name="T22" fmla="*/ 1896 w 3628"/>
                <a:gd name="T23" fmla="*/ 1931 h 3641"/>
                <a:gd name="T24" fmla="*/ 1496 w 3628"/>
                <a:gd name="T25" fmla="*/ 1665 h 3641"/>
                <a:gd name="T26" fmla="*/ 1561 w 3628"/>
                <a:gd name="T27" fmla="*/ 968 h 3641"/>
                <a:gd name="T28" fmla="*/ 2018 w 3628"/>
                <a:gd name="T29" fmla="*/ 1340 h 3641"/>
                <a:gd name="T30" fmla="*/ 2426 w 3628"/>
                <a:gd name="T31" fmla="*/ 1422 h 3641"/>
                <a:gd name="T32" fmla="*/ 2356 w 3628"/>
                <a:gd name="T33" fmla="*/ 1693 h 3641"/>
                <a:gd name="T34" fmla="*/ 2711 w 3628"/>
                <a:gd name="T35" fmla="*/ 2093 h 3641"/>
                <a:gd name="T36" fmla="*/ 2694 w 3628"/>
                <a:gd name="T37" fmla="*/ 2484 h 3641"/>
                <a:gd name="T38" fmla="*/ 2322 w 3628"/>
                <a:gd name="T39" fmla="*/ 2953 h 3641"/>
                <a:gd name="T40" fmla="*/ 2228 w 3628"/>
                <a:gd name="T41" fmla="*/ 3347 h 3641"/>
                <a:gd name="T42" fmla="*/ 1963 w 3628"/>
                <a:gd name="T43" fmla="*/ 3288 h 3641"/>
                <a:gd name="T44" fmla="*/ 1552 w 3628"/>
                <a:gd name="T45" fmla="*/ 3617 h 3641"/>
                <a:gd name="T46" fmla="*/ 1160 w 3628"/>
                <a:gd name="T47" fmla="*/ 3601 h 3641"/>
                <a:gd name="T48" fmla="*/ 681 w 3628"/>
                <a:gd name="T49" fmla="*/ 3239 h 3641"/>
                <a:gd name="T50" fmla="*/ 289 w 3628"/>
                <a:gd name="T51" fmla="*/ 3141 h 3641"/>
                <a:gd name="T52" fmla="*/ 350 w 3628"/>
                <a:gd name="T53" fmla="*/ 2878 h 3641"/>
                <a:gd name="T54" fmla="*/ 25 w 3628"/>
                <a:gd name="T55" fmla="*/ 2475 h 3641"/>
                <a:gd name="T56" fmla="*/ 41 w 3628"/>
                <a:gd name="T57" fmla="*/ 2085 h 3641"/>
                <a:gd name="T58" fmla="*/ 409 w 3628"/>
                <a:gd name="T59" fmla="*/ 1626 h 3641"/>
                <a:gd name="T60" fmla="*/ 498 w 3628"/>
                <a:gd name="T61" fmla="*/ 1227 h 3641"/>
                <a:gd name="T62" fmla="*/ 842 w 3628"/>
                <a:gd name="T63" fmla="*/ 1258 h 3641"/>
                <a:gd name="T64" fmla="*/ 1181 w 3628"/>
                <a:gd name="T65" fmla="*/ 939 h 3641"/>
                <a:gd name="T66" fmla="*/ 2984 w 3628"/>
                <a:gd name="T67" fmla="*/ 676 h 3641"/>
                <a:gd name="T68" fmla="*/ 2945 w 3628"/>
                <a:gd name="T69" fmla="*/ 865 h 3641"/>
                <a:gd name="T70" fmla="*/ 2753 w 3628"/>
                <a:gd name="T71" fmla="*/ 826 h 3641"/>
                <a:gd name="T72" fmla="*/ 2793 w 3628"/>
                <a:gd name="T73" fmla="*/ 636 h 3641"/>
                <a:gd name="T74" fmla="*/ 2693 w 3628"/>
                <a:gd name="T75" fmla="*/ 435 h 3641"/>
                <a:gd name="T76" fmla="*/ 2507 w 3628"/>
                <a:gd name="T77" fmla="*/ 711 h 3641"/>
                <a:gd name="T78" fmla="*/ 2633 w 3628"/>
                <a:gd name="T79" fmla="*/ 1026 h 3641"/>
                <a:gd name="T80" fmla="*/ 2960 w 3628"/>
                <a:gd name="T81" fmla="*/ 1101 h 3641"/>
                <a:gd name="T82" fmla="*/ 3211 w 3628"/>
                <a:gd name="T83" fmla="*/ 874 h 3641"/>
                <a:gd name="T84" fmla="*/ 3164 w 3628"/>
                <a:gd name="T85" fmla="*/ 539 h 3641"/>
                <a:gd name="T86" fmla="*/ 2865 w 3628"/>
                <a:gd name="T87" fmla="*/ 389 h 3641"/>
                <a:gd name="T88" fmla="*/ 2943 w 3628"/>
                <a:gd name="T89" fmla="*/ 102 h 3641"/>
                <a:gd name="T90" fmla="*/ 3258 w 3628"/>
                <a:gd name="T91" fmla="*/ 79 h 3641"/>
                <a:gd name="T92" fmla="*/ 3397 w 3628"/>
                <a:gd name="T93" fmla="*/ 357 h 3641"/>
                <a:gd name="T94" fmla="*/ 3628 w 3628"/>
                <a:gd name="T95" fmla="*/ 554 h 3641"/>
                <a:gd name="T96" fmla="*/ 3528 w 3628"/>
                <a:gd name="T97" fmla="*/ 848 h 3641"/>
                <a:gd name="T98" fmla="*/ 3544 w 3628"/>
                <a:gd name="T99" fmla="*/ 1146 h 3641"/>
                <a:gd name="T100" fmla="*/ 3267 w 3628"/>
                <a:gd name="T101" fmla="*/ 1289 h 3641"/>
                <a:gd name="T102" fmla="*/ 3064 w 3628"/>
                <a:gd name="T103" fmla="*/ 1505 h 3641"/>
                <a:gd name="T104" fmla="*/ 2766 w 3628"/>
                <a:gd name="T105" fmla="*/ 1413 h 3641"/>
                <a:gd name="T106" fmla="*/ 2467 w 3628"/>
                <a:gd name="T107" fmla="*/ 1424 h 3641"/>
                <a:gd name="T108" fmla="*/ 2329 w 3628"/>
                <a:gd name="T109" fmla="*/ 1149 h 3641"/>
                <a:gd name="T110" fmla="*/ 2109 w 3628"/>
                <a:gd name="T111" fmla="*/ 948 h 3641"/>
                <a:gd name="T112" fmla="*/ 2208 w 3628"/>
                <a:gd name="T113" fmla="*/ 658 h 3641"/>
                <a:gd name="T114" fmla="*/ 2189 w 3628"/>
                <a:gd name="T115" fmla="*/ 360 h 3641"/>
                <a:gd name="T116" fmla="*/ 2469 w 3628"/>
                <a:gd name="T117" fmla="*/ 227 h 3641"/>
                <a:gd name="T118" fmla="*/ 2665 w 3628"/>
                <a:gd name="T119" fmla="*/ 0 h 3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28" h="3641">
                  <a:moveTo>
                    <a:pt x="1367" y="2044"/>
                  </a:moveTo>
                  <a:lnTo>
                    <a:pt x="1407" y="2048"/>
                  </a:lnTo>
                  <a:lnTo>
                    <a:pt x="1444" y="2057"/>
                  </a:lnTo>
                  <a:lnTo>
                    <a:pt x="1479" y="2072"/>
                  </a:lnTo>
                  <a:lnTo>
                    <a:pt x="1510" y="2091"/>
                  </a:lnTo>
                  <a:lnTo>
                    <a:pt x="1539" y="2115"/>
                  </a:lnTo>
                  <a:lnTo>
                    <a:pt x="1563" y="2143"/>
                  </a:lnTo>
                  <a:lnTo>
                    <a:pt x="1582" y="2173"/>
                  </a:lnTo>
                  <a:lnTo>
                    <a:pt x="1597" y="2209"/>
                  </a:lnTo>
                  <a:lnTo>
                    <a:pt x="1606" y="2245"/>
                  </a:lnTo>
                  <a:lnTo>
                    <a:pt x="1609" y="2284"/>
                  </a:lnTo>
                  <a:lnTo>
                    <a:pt x="1606" y="2323"/>
                  </a:lnTo>
                  <a:lnTo>
                    <a:pt x="1597" y="2360"/>
                  </a:lnTo>
                  <a:lnTo>
                    <a:pt x="1582" y="2394"/>
                  </a:lnTo>
                  <a:lnTo>
                    <a:pt x="1563" y="2426"/>
                  </a:lnTo>
                  <a:lnTo>
                    <a:pt x="1539" y="2454"/>
                  </a:lnTo>
                  <a:lnTo>
                    <a:pt x="1510" y="2478"/>
                  </a:lnTo>
                  <a:lnTo>
                    <a:pt x="1479" y="2497"/>
                  </a:lnTo>
                  <a:lnTo>
                    <a:pt x="1444" y="2512"/>
                  </a:lnTo>
                  <a:lnTo>
                    <a:pt x="1407" y="2521"/>
                  </a:lnTo>
                  <a:lnTo>
                    <a:pt x="1367" y="2525"/>
                  </a:lnTo>
                  <a:lnTo>
                    <a:pt x="1329" y="2521"/>
                  </a:lnTo>
                  <a:lnTo>
                    <a:pt x="1291" y="2512"/>
                  </a:lnTo>
                  <a:lnTo>
                    <a:pt x="1257" y="2497"/>
                  </a:lnTo>
                  <a:lnTo>
                    <a:pt x="1225" y="2478"/>
                  </a:lnTo>
                  <a:lnTo>
                    <a:pt x="1197" y="2454"/>
                  </a:lnTo>
                  <a:lnTo>
                    <a:pt x="1172" y="2426"/>
                  </a:lnTo>
                  <a:lnTo>
                    <a:pt x="1153" y="2394"/>
                  </a:lnTo>
                  <a:lnTo>
                    <a:pt x="1138" y="2360"/>
                  </a:lnTo>
                  <a:lnTo>
                    <a:pt x="1129" y="2323"/>
                  </a:lnTo>
                  <a:lnTo>
                    <a:pt x="1125" y="2284"/>
                  </a:lnTo>
                  <a:lnTo>
                    <a:pt x="1129" y="2245"/>
                  </a:lnTo>
                  <a:lnTo>
                    <a:pt x="1138" y="2209"/>
                  </a:lnTo>
                  <a:lnTo>
                    <a:pt x="1153" y="2173"/>
                  </a:lnTo>
                  <a:lnTo>
                    <a:pt x="1172" y="2143"/>
                  </a:lnTo>
                  <a:lnTo>
                    <a:pt x="1197" y="2115"/>
                  </a:lnTo>
                  <a:lnTo>
                    <a:pt x="1225" y="2091"/>
                  </a:lnTo>
                  <a:lnTo>
                    <a:pt x="1257" y="2072"/>
                  </a:lnTo>
                  <a:lnTo>
                    <a:pt x="1291" y="2057"/>
                  </a:lnTo>
                  <a:lnTo>
                    <a:pt x="1329" y="2048"/>
                  </a:lnTo>
                  <a:lnTo>
                    <a:pt x="1367" y="2044"/>
                  </a:lnTo>
                  <a:close/>
                  <a:moveTo>
                    <a:pt x="1367" y="1652"/>
                  </a:moveTo>
                  <a:lnTo>
                    <a:pt x="1302" y="1656"/>
                  </a:lnTo>
                  <a:lnTo>
                    <a:pt x="1240" y="1665"/>
                  </a:lnTo>
                  <a:lnTo>
                    <a:pt x="1178" y="1681"/>
                  </a:lnTo>
                  <a:lnTo>
                    <a:pt x="1120" y="1702"/>
                  </a:lnTo>
                  <a:lnTo>
                    <a:pt x="1064" y="1728"/>
                  </a:lnTo>
                  <a:lnTo>
                    <a:pt x="1011" y="1760"/>
                  </a:lnTo>
                  <a:lnTo>
                    <a:pt x="962" y="1796"/>
                  </a:lnTo>
                  <a:lnTo>
                    <a:pt x="916" y="1837"/>
                  </a:lnTo>
                  <a:lnTo>
                    <a:pt x="875" y="1882"/>
                  </a:lnTo>
                  <a:lnTo>
                    <a:pt x="839" y="1931"/>
                  </a:lnTo>
                  <a:lnTo>
                    <a:pt x="807" y="1983"/>
                  </a:lnTo>
                  <a:lnTo>
                    <a:pt x="781" y="2039"/>
                  </a:lnTo>
                  <a:lnTo>
                    <a:pt x="759" y="2096"/>
                  </a:lnTo>
                  <a:lnTo>
                    <a:pt x="743" y="2156"/>
                  </a:lnTo>
                  <a:lnTo>
                    <a:pt x="734" y="2220"/>
                  </a:lnTo>
                  <a:lnTo>
                    <a:pt x="730" y="2284"/>
                  </a:lnTo>
                  <a:lnTo>
                    <a:pt x="734" y="2349"/>
                  </a:lnTo>
                  <a:lnTo>
                    <a:pt x="743" y="2411"/>
                  </a:lnTo>
                  <a:lnTo>
                    <a:pt x="759" y="2473"/>
                  </a:lnTo>
                  <a:lnTo>
                    <a:pt x="781" y="2530"/>
                  </a:lnTo>
                  <a:lnTo>
                    <a:pt x="807" y="2586"/>
                  </a:lnTo>
                  <a:lnTo>
                    <a:pt x="839" y="2638"/>
                  </a:lnTo>
                  <a:lnTo>
                    <a:pt x="875" y="2687"/>
                  </a:lnTo>
                  <a:lnTo>
                    <a:pt x="916" y="2731"/>
                  </a:lnTo>
                  <a:lnTo>
                    <a:pt x="962" y="2772"/>
                  </a:lnTo>
                  <a:lnTo>
                    <a:pt x="1011" y="2809"/>
                  </a:lnTo>
                  <a:lnTo>
                    <a:pt x="1064" y="2841"/>
                  </a:lnTo>
                  <a:lnTo>
                    <a:pt x="1120" y="2867"/>
                  </a:lnTo>
                  <a:lnTo>
                    <a:pt x="1178" y="2888"/>
                  </a:lnTo>
                  <a:lnTo>
                    <a:pt x="1240" y="2904"/>
                  </a:lnTo>
                  <a:lnTo>
                    <a:pt x="1302" y="2913"/>
                  </a:lnTo>
                  <a:lnTo>
                    <a:pt x="1367" y="2917"/>
                  </a:lnTo>
                  <a:lnTo>
                    <a:pt x="1432" y="2913"/>
                  </a:lnTo>
                  <a:lnTo>
                    <a:pt x="1496" y="2904"/>
                  </a:lnTo>
                  <a:lnTo>
                    <a:pt x="1557" y="2888"/>
                  </a:lnTo>
                  <a:lnTo>
                    <a:pt x="1616" y="2867"/>
                  </a:lnTo>
                  <a:lnTo>
                    <a:pt x="1671" y="2841"/>
                  </a:lnTo>
                  <a:lnTo>
                    <a:pt x="1724" y="2809"/>
                  </a:lnTo>
                  <a:lnTo>
                    <a:pt x="1773" y="2772"/>
                  </a:lnTo>
                  <a:lnTo>
                    <a:pt x="1818" y="2731"/>
                  </a:lnTo>
                  <a:lnTo>
                    <a:pt x="1859" y="2687"/>
                  </a:lnTo>
                  <a:lnTo>
                    <a:pt x="1896" y="2638"/>
                  </a:lnTo>
                  <a:lnTo>
                    <a:pt x="1928" y="2586"/>
                  </a:lnTo>
                  <a:lnTo>
                    <a:pt x="1955" y="2530"/>
                  </a:lnTo>
                  <a:lnTo>
                    <a:pt x="1976" y="2473"/>
                  </a:lnTo>
                  <a:lnTo>
                    <a:pt x="1992" y="2411"/>
                  </a:lnTo>
                  <a:lnTo>
                    <a:pt x="2002" y="2349"/>
                  </a:lnTo>
                  <a:lnTo>
                    <a:pt x="2004" y="2284"/>
                  </a:lnTo>
                  <a:lnTo>
                    <a:pt x="2002" y="2220"/>
                  </a:lnTo>
                  <a:lnTo>
                    <a:pt x="1992" y="2156"/>
                  </a:lnTo>
                  <a:lnTo>
                    <a:pt x="1976" y="2096"/>
                  </a:lnTo>
                  <a:lnTo>
                    <a:pt x="1955" y="2039"/>
                  </a:lnTo>
                  <a:lnTo>
                    <a:pt x="1928" y="1983"/>
                  </a:lnTo>
                  <a:lnTo>
                    <a:pt x="1896" y="1931"/>
                  </a:lnTo>
                  <a:lnTo>
                    <a:pt x="1859" y="1882"/>
                  </a:lnTo>
                  <a:lnTo>
                    <a:pt x="1818" y="1837"/>
                  </a:lnTo>
                  <a:lnTo>
                    <a:pt x="1773" y="1796"/>
                  </a:lnTo>
                  <a:lnTo>
                    <a:pt x="1724" y="1760"/>
                  </a:lnTo>
                  <a:lnTo>
                    <a:pt x="1671" y="1728"/>
                  </a:lnTo>
                  <a:lnTo>
                    <a:pt x="1616" y="1702"/>
                  </a:lnTo>
                  <a:lnTo>
                    <a:pt x="1557" y="1681"/>
                  </a:lnTo>
                  <a:lnTo>
                    <a:pt x="1496" y="1665"/>
                  </a:lnTo>
                  <a:lnTo>
                    <a:pt x="1432" y="1656"/>
                  </a:lnTo>
                  <a:lnTo>
                    <a:pt x="1367" y="1652"/>
                  </a:lnTo>
                  <a:close/>
                  <a:moveTo>
                    <a:pt x="1217" y="927"/>
                  </a:moveTo>
                  <a:lnTo>
                    <a:pt x="1503" y="927"/>
                  </a:lnTo>
                  <a:lnTo>
                    <a:pt x="1523" y="931"/>
                  </a:lnTo>
                  <a:lnTo>
                    <a:pt x="1540" y="939"/>
                  </a:lnTo>
                  <a:lnTo>
                    <a:pt x="1552" y="952"/>
                  </a:lnTo>
                  <a:lnTo>
                    <a:pt x="1561" y="968"/>
                  </a:lnTo>
                  <a:lnTo>
                    <a:pt x="1564" y="988"/>
                  </a:lnTo>
                  <a:lnTo>
                    <a:pt x="1564" y="1156"/>
                  </a:lnTo>
                  <a:lnTo>
                    <a:pt x="1645" y="1173"/>
                  </a:lnTo>
                  <a:lnTo>
                    <a:pt x="1724" y="1196"/>
                  </a:lnTo>
                  <a:lnTo>
                    <a:pt x="1800" y="1224"/>
                  </a:lnTo>
                  <a:lnTo>
                    <a:pt x="1875" y="1257"/>
                  </a:lnTo>
                  <a:lnTo>
                    <a:pt x="1947" y="1297"/>
                  </a:lnTo>
                  <a:lnTo>
                    <a:pt x="2018" y="1340"/>
                  </a:lnTo>
                  <a:lnTo>
                    <a:pt x="2137" y="1222"/>
                  </a:lnTo>
                  <a:lnTo>
                    <a:pt x="2150" y="1212"/>
                  </a:lnTo>
                  <a:lnTo>
                    <a:pt x="2164" y="1206"/>
                  </a:lnTo>
                  <a:lnTo>
                    <a:pt x="2180" y="1204"/>
                  </a:lnTo>
                  <a:lnTo>
                    <a:pt x="2195" y="1206"/>
                  </a:lnTo>
                  <a:lnTo>
                    <a:pt x="2210" y="1212"/>
                  </a:lnTo>
                  <a:lnTo>
                    <a:pt x="2222" y="1222"/>
                  </a:lnTo>
                  <a:lnTo>
                    <a:pt x="2426" y="1422"/>
                  </a:lnTo>
                  <a:lnTo>
                    <a:pt x="2436" y="1435"/>
                  </a:lnTo>
                  <a:lnTo>
                    <a:pt x="2442" y="1450"/>
                  </a:lnTo>
                  <a:lnTo>
                    <a:pt x="2444" y="1466"/>
                  </a:lnTo>
                  <a:lnTo>
                    <a:pt x="2442" y="1480"/>
                  </a:lnTo>
                  <a:lnTo>
                    <a:pt x="2436" y="1495"/>
                  </a:lnTo>
                  <a:lnTo>
                    <a:pt x="2426" y="1507"/>
                  </a:lnTo>
                  <a:lnTo>
                    <a:pt x="2309" y="1623"/>
                  </a:lnTo>
                  <a:lnTo>
                    <a:pt x="2356" y="1693"/>
                  </a:lnTo>
                  <a:lnTo>
                    <a:pt x="2397" y="1766"/>
                  </a:lnTo>
                  <a:lnTo>
                    <a:pt x="2434" y="1842"/>
                  </a:lnTo>
                  <a:lnTo>
                    <a:pt x="2463" y="1920"/>
                  </a:lnTo>
                  <a:lnTo>
                    <a:pt x="2488" y="2000"/>
                  </a:lnTo>
                  <a:lnTo>
                    <a:pt x="2507" y="2082"/>
                  </a:lnTo>
                  <a:lnTo>
                    <a:pt x="2674" y="2082"/>
                  </a:lnTo>
                  <a:lnTo>
                    <a:pt x="2694" y="2085"/>
                  </a:lnTo>
                  <a:lnTo>
                    <a:pt x="2711" y="2093"/>
                  </a:lnTo>
                  <a:lnTo>
                    <a:pt x="2724" y="2107"/>
                  </a:lnTo>
                  <a:lnTo>
                    <a:pt x="2733" y="2123"/>
                  </a:lnTo>
                  <a:lnTo>
                    <a:pt x="2735" y="2142"/>
                  </a:lnTo>
                  <a:lnTo>
                    <a:pt x="2735" y="2426"/>
                  </a:lnTo>
                  <a:lnTo>
                    <a:pt x="2732" y="2445"/>
                  </a:lnTo>
                  <a:lnTo>
                    <a:pt x="2724" y="2462"/>
                  </a:lnTo>
                  <a:lnTo>
                    <a:pt x="2710" y="2475"/>
                  </a:lnTo>
                  <a:lnTo>
                    <a:pt x="2694" y="2484"/>
                  </a:lnTo>
                  <a:lnTo>
                    <a:pt x="2674" y="2487"/>
                  </a:lnTo>
                  <a:lnTo>
                    <a:pt x="2512" y="2487"/>
                  </a:lnTo>
                  <a:lnTo>
                    <a:pt x="2495" y="2569"/>
                  </a:lnTo>
                  <a:lnTo>
                    <a:pt x="2472" y="2650"/>
                  </a:lnTo>
                  <a:lnTo>
                    <a:pt x="2443" y="2730"/>
                  </a:lnTo>
                  <a:lnTo>
                    <a:pt x="2408" y="2807"/>
                  </a:lnTo>
                  <a:lnTo>
                    <a:pt x="2367" y="2881"/>
                  </a:lnTo>
                  <a:lnTo>
                    <a:pt x="2322" y="2953"/>
                  </a:lnTo>
                  <a:lnTo>
                    <a:pt x="2431" y="3060"/>
                  </a:lnTo>
                  <a:lnTo>
                    <a:pt x="2440" y="3074"/>
                  </a:lnTo>
                  <a:lnTo>
                    <a:pt x="2447" y="3088"/>
                  </a:lnTo>
                  <a:lnTo>
                    <a:pt x="2448" y="3103"/>
                  </a:lnTo>
                  <a:lnTo>
                    <a:pt x="2447" y="3118"/>
                  </a:lnTo>
                  <a:lnTo>
                    <a:pt x="2440" y="3133"/>
                  </a:lnTo>
                  <a:lnTo>
                    <a:pt x="2431" y="3145"/>
                  </a:lnTo>
                  <a:lnTo>
                    <a:pt x="2228" y="3347"/>
                  </a:lnTo>
                  <a:lnTo>
                    <a:pt x="2216" y="3356"/>
                  </a:lnTo>
                  <a:lnTo>
                    <a:pt x="2201" y="3362"/>
                  </a:lnTo>
                  <a:lnTo>
                    <a:pt x="2186" y="3364"/>
                  </a:lnTo>
                  <a:lnTo>
                    <a:pt x="2170" y="3362"/>
                  </a:lnTo>
                  <a:lnTo>
                    <a:pt x="2155" y="3356"/>
                  </a:lnTo>
                  <a:lnTo>
                    <a:pt x="2142" y="3347"/>
                  </a:lnTo>
                  <a:lnTo>
                    <a:pt x="2036" y="3241"/>
                  </a:lnTo>
                  <a:lnTo>
                    <a:pt x="1963" y="3288"/>
                  </a:lnTo>
                  <a:lnTo>
                    <a:pt x="1889" y="3330"/>
                  </a:lnTo>
                  <a:lnTo>
                    <a:pt x="1810" y="3365"/>
                  </a:lnTo>
                  <a:lnTo>
                    <a:pt x="1730" y="3396"/>
                  </a:lnTo>
                  <a:lnTo>
                    <a:pt x="1648" y="3419"/>
                  </a:lnTo>
                  <a:lnTo>
                    <a:pt x="1564" y="3438"/>
                  </a:lnTo>
                  <a:lnTo>
                    <a:pt x="1564" y="3581"/>
                  </a:lnTo>
                  <a:lnTo>
                    <a:pt x="1561" y="3601"/>
                  </a:lnTo>
                  <a:lnTo>
                    <a:pt x="1552" y="3617"/>
                  </a:lnTo>
                  <a:lnTo>
                    <a:pt x="1540" y="3629"/>
                  </a:lnTo>
                  <a:lnTo>
                    <a:pt x="1523" y="3638"/>
                  </a:lnTo>
                  <a:lnTo>
                    <a:pt x="1503" y="3641"/>
                  </a:lnTo>
                  <a:lnTo>
                    <a:pt x="1217" y="3641"/>
                  </a:lnTo>
                  <a:lnTo>
                    <a:pt x="1197" y="3638"/>
                  </a:lnTo>
                  <a:lnTo>
                    <a:pt x="1181" y="3629"/>
                  </a:lnTo>
                  <a:lnTo>
                    <a:pt x="1168" y="3617"/>
                  </a:lnTo>
                  <a:lnTo>
                    <a:pt x="1160" y="3601"/>
                  </a:lnTo>
                  <a:lnTo>
                    <a:pt x="1156" y="3581"/>
                  </a:lnTo>
                  <a:lnTo>
                    <a:pt x="1156" y="3438"/>
                  </a:lnTo>
                  <a:lnTo>
                    <a:pt x="1072" y="3419"/>
                  </a:lnTo>
                  <a:lnTo>
                    <a:pt x="988" y="3395"/>
                  </a:lnTo>
                  <a:lnTo>
                    <a:pt x="907" y="3365"/>
                  </a:lnTo>
                  <a:lnTo>
                    <a:pt x="829" y="3329"/>
                  </a:lnTo>
                  <a:lnTo>
                    <a:pt x="753" y="3287"/>
                  </a:lnTo>
                  <a:lnTo>
                    <a:pt x="681" y="3239"/>
                  </a:lnTo>
                  <a:lnTo>
                    <a:pt x="577" y="3342"/>
                  </a:lnTo>
                  <a:lnTo>
                    <a:pt x="565" y="3352"/>
                  </a:lnTo>
                  <a:lnTo>
                    <a:pt x="550" y="3357"/>
                  </a:lnTo>
                  <a:lnTo>
                    <a:pt x="535" y="3359"/>
                  </a:lnTo>
                  <a:lnTo>
                    <a:pt x="519" y="3357"/>
                  </a:lnTo>
                  <a:lnTo>
                    <a:pt x="504" y="3352"/>
                  </a:lnTo>
                  <a:lnTo>
                    <a:pt x="492" y="3342"/>
                  </a:lnTo>
                  <a:lnTo>
                    <a:pt x="289" y="3141"/>
                  </a:lnTo>
                  <a:lnTo>
                    <a:pt x="280" y="3127"/>
                  </a:lnTo>
                  <a:lnTo>
                    <a:pt x="273" y="3114"/>
                  </a:lnTo>
                  <a:lnTo>
                    <a:pt x="272" y="3098"/>
                  </a:lnTo>
                  <a:lnTo>
                    <a:pt x="273" y="3083"/>
                  </a:lnTo>
                  <a:lnTo>
                    <a:pt x="280" y="3068"/>
                  </a:lnTo>
                  <a:lnTo>
                    <a:pt x="289" y="3056"/>
                  </a:lnTo>
                  <a:lnTo>
                    <a:pt x="396" y="2949"/>
                  </a:lnTo>
                  <a:lnTo>
                    <a:pt x="350" y="2878"/>
                  </a:lnTo>
                  <a:lnTo>
                    <a:pt x="310" y="2804"/>
                  </a:lnTo>
                  <a:lnTo>
                    <a:pt x="276" y="2727"/>
                  </a:lnTo>
                  <a:lnTo>
                    <a:pt x="248" y="2649"/>
                  </a:lnTo>
                  <a:lnTo>
                    <a:pt x="225" y="2569"/>
                  </a:lnTo>
                  <a:lnTo>
                    <a:pt x="208" y="2487"/>
                  </a:lnTo>
                  <a:lnTo>
                    <a:pt x="60" y="2487"/>
                  </a:lnTo>
                  <a:lnTo>
                    <a:pt x="41" y="2484"/>
                  </a:lnTo>
                  <a:lnTo>
                    <a:pt x="25" y="2475"/>
                  </a:lnTo>
                  <a:lnTo>
                    <a:pt x="11" y="2462"/>
                  </a:lnTo>
                  <a:lnTo>
                    <a:pt x="3" y="2445"/>
                  </a:lnTo>
                  <a:lnTo>
                    <a:pt x="0" y="2427"/>
                  </a:lnTo>
                  <a:lnTo>
                    <a:pt x="0" y="2142"/>
                  </a:lnTo>
                  <a:lnTo>
                    <a:pt x="3" y="2123"/>
                  </a:lnTo>
                  <a:lnTo>
                    <a:pt x="11" y="2107"/>
                  </a:lnTo>
                  <a:lnTo>
                    <a:pt x="25" y="2093"/>
                  </a:lnTo>
                  <a:lnTo>
                    <a:pt x="41" y="2085"/>
                  </a:lnTo>
                  <a:lnTo>
                    <a:pt x="60" y="2082"/>
                  </a:lnTo>
                  <a:lnTo>
                    <a:pt x="213" y="2082"/>
                  </a:lnTo>
                  <a:lnTo>
                    <a:pt x="232" y="2000"/>
                  </a:lnTo>
                  <a:lnTo>
                    <a:pt x="256" y="1921"/>
                  </a:lnTo>
                  <a:lnTo>
                    <a:pt x="286" y="1844"/>
                  </a:lnTo>
                  <a:lnTo>
                    <a:pt x="322" y="1768"/>
                  </a:lnTo>
                  <a:lnTo>
                    <a:pt x="362" y="1695"/>
                  </a:lnTo>
                  <a:lnTo>
                    <a:pt x="409" y="1626"/>
                  </a:lnTo>
                  <a:lnTo>
                    <a:pt x="294" y="1513"/>
                  </a:lnTo>
                  <a:lnTo>
                    <a:pt x="284" y="1501"/>
                  </a:lnTo>
                  <a:lnTo>
                    <a:pt x="278" y="1486"/>
                  </a:lnTo>
                  <a:lnTo>
                    <a:pt x="276" y="1470"/>
                  </a:lnTo>
                  <a:lnTo>
                    <a:pt x="278" y="1455"/>
                  </a:lnTo>
                  <a:lnTo>
                    <a:pt x="284" y="1441"/>
                  </a:lnTo>
                  <a:lnTo>
                    <a:pt x="294" y="1428"/>
                  </a:lnTo>
                  <a:lnTo>
                    <a:pt x="498" y="1227"/>
                  </a:lnTo>
                  <a:lnTo>
                    <a:pt x="512" y="1215"/>
                  </a:lnTo>
                  <a:lnTo>
                    <a:pt x="531" y="1210"/>
                  </a:lnTo>
                  <a:lnTo>
                    <a:pt x="549" y="1210"/>
                  </a:lnTo>
                  <a:lnTo>
                    <a:pt x="567" y="1215"/>
                  </a:lnTo>
                  <a:lnTo>
                    <a:pt x="583" y="1227"/>
                  </a:lnTo>
                  <a:lnTo>
                    <a:pt x="700" y="1342"/>
                  </a:lnTo>
                  <a:lnTo>
                    <a:pt x="769" y="1298"/>
                  </a:lnTo>
                  <a:lnTo>
                    <a:pt x="842" y="1258"/>
                  </a:lnTo>
                  <a:lnTo>
                    <a:pt x="918" y="1224"/>
                  </a:lnTo>
                  <a:lnTo>
                    <a:pt x="995" y="1196"/>
                  </a:lnTo>
                  <a:lnTo>
                    <a:pt x="1075" y="1173"/>
                  </a:lnTo>
                  <a:lnTo>
                    <a:pt x="1156" y="1156"/>
                  </a:lnTo>
                  <a:lnTo>
                    <a:pt x="1156" y="988"/>
                  </a:lnTo>
                  <a:lnTo>
                    <a:pt x="1160" y="968"/>
                  </a:lnTo>
                  <a:lnTo>
                    <a:pt x="1168" y="952"/>
                  </a:lnTo>
                  <a:lnTo>
                    <a:pt x="1181" y="939"/>
                  </a:lnTo>
                  <a:lnTo>
                    <a:pt x="1197" y="931"/>
                  </a:lnTo>
                  <a:lnTo>
                    <a:pt x="1217" y="927"/>
                  </a:lnTo>
                  <a:close/>
                  <a:moveTo>
                    <a:pt x="2872" y="614"/>
                  </a:moveTo>
                  <a:lnTo>
                    <a:pt x="2898" y="617"/>
                  </a:lnTo>
                  <a:lnTo>
                    <a:pt x="2923" y="625"/>
                  </a:lnTo>
                  <a:lnTo>
                    <a:pt x="2947" y="638"/>
                  </a:lnTo>
                  <a:lnTo>
                    <a:pt x="2968" y="654"/>
                  </a:lnTo>
                  <a:lnTo>
                    <a:pt x="2984" y="676"/>
                  </a:lnTo>
                  <a:lnTo>
                    <a:pt x="2997" y="700"/>
                  </a:lnTo>
                  <a:lnTo>
                    <a:pt x="3004" y="727"/>
                  </a:lnTo>
                  <a:lnTo>
                    <a:pt x="3007" y="753"/>
                  </a:lnTo>
                  <a:lnTo>
                    <a:pt x="3003" y="780"/>
                  </a:lnTo>
                  <a:lnTo>
                    <a:pt x="2995" y="805"/>
                  </a:lnTo>
                  <a:lnTo>
                    <a:pt x="2983" y="828"/>
                  </a:lnTo>
                  <a:lnTo>
                    <a:pt x="2966" y="848"/>
                  </a:lnTo>
                  <a:lnTo>
                    <a:pt x="2945" y="865"/>
                  </a:lnTo>
                  <a:lnTo>
                    <a:pt x="2920" y="878"/>
                  </a:lnTo>
                  <a:lnTo>
                    <a:pt x="2892" y="886"/>
                  </a:lnTo>
                  <a:lnTo>
                    <a:pt x="2866" y="888"/>
                  </a:lnTo>
                  <a:lnTo>
                    <a:pt x="2839" y="884"/>
                  </a:lnTo>
                  <a:lnTo>
                    <a:pt x="2814" y="877"/>
                  </a:lnTo>
                  <a:lnTo>
                    <a:pt x="2791" y="864"/>
                  </a:lnTo>
                  <a:lnTo>
                    <a:pt x="2770" y="847"/>
                  </a:lnTo>
                  <a:lnTo>
                    <a:pt x="2753" y="826"/>
                  </a:lnTo>
                  <a:lnTo>
                    <a:pt x="2741" y="802"/>
                  </a:lnTo>
                  <a:lnTo>
                    <a:pt x="2733" y="775"/>
                  </a:lnTo>
                  <a:lnTo>
                    <a:pt x="2730" y="747"/>
                  </a:lnTo>
                  <a:lnTo>
                    <a:pt x="2734" y="721"/>
                  </a:lnTo>
                  <a:lnTo>
                    <a:pt x="2742" y="696"/>
                  </a:lnTo>
                  <a:lnTo>
                    <a:pt x="2754" y="674"/>
                  </a:lnTo>
                  <a:lnTo>
                    <a:pt x="2771" y="653"/>
                  </a:lnTo>
                  <a:lnTo>
                    <a:pt x="2793" y="636"/>
                  </a:lnTo>
                  <a:lnTo>
                    <a:pt x="2818" y="624"/>
                  </a:lnTo>
                  <a:lnTo>
                    <a:pt x="2845" y="616"/>
                  </a:lnTo>
                  <a:lnTo>
                    <a:pt x="2872" y="614"/>
                  </a:lnTo>
                  <a:close/>
                  <a:moveTo>
                    <a:pt x="2865" y="389"/>
                  </a:moveTo>
                  <a:lnTo>
                    <a:pt x="2822" y="393"/>
                  </a:lnTo>
                  <a:lnTo>
                    <a:pt x="2777" y="401"/>
                  </a:lnTo>
                  <a:lnTo>
                    <a:pt x="2734" y="415"/>
                  </a:lnTo>
                  <a:lnTo>
                    <a:pt x="2693" y="435"/>
                  </a:lnTo>
                  <a:lnTo>
                    <a:pt x="2655" y="459"/>
                  </a:lnTo>
                  <a:lnTo>
                    <a:pt x="2621" y="486"/>
                  </a:lnTo>
                  <a:lnTo>
                    <a:pt x="2591" y="517"/>
                  </a:lnTo>
                  <a:lnTo>
                    <a:pt x="2565" y="551"/>
                  </a:lnTo>
                  <a:lnTo>
                    <a:pt x="2543" y="589"/>
                  </a:lnTo>
                  <a:lnTo>
                    <a:pt x="2526" y="627"/>
                  </a:lnTo>
                  <a:lnTo>
                    <a:pt x="2515" y="668"/>
                  </a:lnTo>
                  <a:lnTo>
                    <a:pt x="2507" y="711"/>
                  </a:lnTo>
                  <a:lnTo>
                    <a:pt x="2504" y="754"/>
                  </a:lnTo>
                  <a:lnTo>
                    <a:pt x="2508" y="797"/>
                  </a:lnTo>
                  <a:lnTo>
                    <a:pt x="2516" y="841"/>
                  </a:lnTo>
                  <a:lnTo>
                    <a:pt x="2531" y="884"/>
                  </a:lnTo>
                  <a:lnTo>
                    <a:pt x="2550" y="925"/>
                  </a:lnTo>
                  <a:lnTo>
                    <a:pt x="2574" y="963"/>
                  </a:lnTo>
                  <a:lnTo>
                    <a:pt x="2601" y="997"/>
                  </a:lnTo>
                  <a:lnTo>
                    <a:pt x="2633" y="1026"/>
                  </a:lnTo>
                  <a:lnTo>
                    <a:pt x="2668" y="1052"/>
                  </a:lnTo>
                  <a:lnTo>
                    <a:pt x="2705" y="1074"/>
                  </a:lnTo>
                  <a:lnTo>
                    <a:pt x="2744" y="1091"/>
                  </a:lnTo>
                  <a:lnTo>
                    <a:pt x="2786" y="1103"/>
                  </a:lnTo>
                  <a:lnTo>
                    <a:pt x="2829" y="1110"/>
                  </a:lnTo>
                  <a:lnTo>
                    <a:pt x="2872" y="1112"/>
                  </a:lnTo>
                  <a:lnTo>
                    <a:pt x="2916" y="1109"/>
                  </a:lnTo>
                  <a:lnTo>
                    <a:pt x="2960" y="1101"/>
                  </a:lnTo>
                  <a:lnTo>
                    <a:pt x="3003" y="1086"/>
                  </a:lnTo>
                  <a:lnTo>
                    <a:pt x="3044" y="1067"/>
                  </a:lnTo>
                  <a:lnTo>
                    <a:pt x="3082" y="1043"/>
                  </a:lnTo>
                  <a:lnTo>
                    <a:pt x="3116" y="1016"/>
                  </a:lnTo>
                  <a:lnTo>
                    <a:pt x="3147" y="984"/>
                  </a:lnTo>
                  <a:lnTo>
                    <a:pt x="3172" y="950"/>
                  </a:lnTo>
                  <a:lnTo>
                    <a:pt x="3194" y="913"/>
                  </a:lnTo>
                  <a:lnTo>
                    <a:pt x="3211" y="874"/>
                  </a:lnTo>
                  <a:lnTo>
                    <a:pt x="3224" y="832"/>
                  </a:lnTo>
                  <a:lnTo>
                    <a:pt x="3230" y="790"/>
                  </a:lnTo>
                  <a:lnTo>
                    <a:pt x="3233" y="747"/>
                  </a:lnTo>
                  <a:lnTo>
                    <a:pt x="3230" y="704"/>
                  </a:lnTo>
                  <a:lnTo>
                    <a:pt x="3221" y="660"/>
                  </a:lnTo>
                  <a:lnTo>
                    <a:pt x="3208" y="617"/>
                  </a:lnTo>
                  <a:lnTo>
                    <a:pt x="3188" y="576"/>
                  </a:lnTo>
                  <a:lnTo>
                    <a:pt x="3164" y="539"/>
                  </a:lnTo>
                  <a:lnTo>
                    <a:pt x="3136" y="505"/>
                  </a:lnTo>
                  <a:lnTo>
                    <a:pt x="3104" y="476"/>
                  </a:lnTo>
                  <a:lnTo>
                    <a:pt x="3069" y="449"/>
                  </a:lnTo>
                  <a:lnTo>
                    <a:pt x="3032" y="428"/>
                  </a:lnTo>
                  <a:lnTo>
                    <a:pt x="2993" y="411"/>
                  </a:lnTo>
                  <a:lnTo>
                    <a:pt x="2952" y="398"/>
                  </a:lnTo>
                  <a:lnTo>
                    <a:pt x="2908" y="392"/>
                  </a:lnTo>
                  <a:lnTo>
                    <a:pt x="2865" y="389"/>
                  </a:lnTo>
                  <a:close/>
                  <a:moveTo>
                    <a:pt x="2665" y="0"/>
                  </a:moveTo>
                  <a:lnTo>
                    <a:pt x="2679" y="2"/>
                  </a:lnTo>
                  <a:lnTo>
                    <a:pt x="2689" y="9"/>
                  </a:lnTo>
                  <a:lnTo>
                    <a:pt x="2697" y="21"/>
                  </a:lnTo>
                  <a:lnTo>
                    <a:pt x="2733" y="111"/>
                  </a:lnTo>
                  <a:lnTo>
                    <a:pt x="2802" y="101"/>
                  </a:lnTo>
                  <a:lnTo>
                    <a:pt x="2873" y="97"/>
                  </a:lnTo>
                  <a:lnTo>
                    <a:pt x="2943" y="102"/>
                  </a:lnTo>
                  <a:lnTo>
                    <a:pt x="3013" y="113"/>
                  </a:lnTo>
                  <a:lnTo>
                    <a:pt x="3051" y="25"/>
                  </a:lnTo>
                  <a:lnTo>
                    <a:pt x="3059" y="13"/>
                  </a:lnTo>
                  <a:lnTo>
                    <a:pt x="3071" y="7"/>
                  </a:lnTo>
                  <a:lnTo>
                    <a:pt x="3083" y="4"/>
                  </a:lnTo>
                  <a:lnTo>
                    <a:pt x="3097" y="7"/>
                  </a:lnTo>
                  <a:lnTo>
                    <a:pt x="3247" y="71"/>
                  </a:lnTo>
                  <a:lnTo>
                    <a:pt x="3258" y="79"/>
                  </a:lnTo>
                  <a:lnTo>
                    <a:pt x="3266" y="90"/>
                  </a:lnTo>
                  <a:lnTo>
                    <a:pt x="3268" y="104"/>
                  </a:lnTo>
                  <a:lnTo>
                    <a:pt x="3266" y="116"/>
                  </a:lnTo>
                  <a:lnTo>
                    <a:pt x="3228" y="203"/>
                  </a:lnTo>
                  <a:lnTo>
                    <a:pt x="3275" y="235"/>
                  </a:lnTo>
                  <a:lnTo>
                    <a:pt x="3319" y="273"/>
                  </a:lnTo>
                  <a:lnTo>
                    <a:pt x="3360" y="314"/>
                  </a:lnTo>
                  <a:lnTo>
                    <a:pt x="3397" y="357"/>
                  </a:lnTo>
                  <a:lnTo>
                    <a:pt x="3431" y="404"/>
                  </a:lnTo>
                  <a:lnTo>
                    <a:pt x="3519" y="369"/>
                  </a:lnTo>
                  <a:lnTo>
                    <a:pt x="3533" y="367"/>
                  </a:lnTo>
                  <a:lnTo>
                    <a:pt x="3547" y="370"/>
                  </a:lnTo>
                  <a:lnTo>
                    <a:pt x="3557" y="377"/>
                  </a:lnTo>
                  <a:lnTo>
                    <a:pt x="3565" y="388"/>
                  </a:lnTo>
                  <a:lnTo>
                    <a:pt x="3625" y="540"/>
                  </a:lnTo>
                  <a:lnTo>
                    <a:pt x="3628" y="554"/>
                  </a:lnTo>
                  <a:lnTo>
                    <a:pt x="3624" y="566"/>
                  </a:lnTo>
                  <a:lnTo>
                    <a:pt x="3617" y="576"/>
                  </a:lnTo>
                  <a:lnTo>
                    <a:pt x="3606" y="584"/>
                  </a:lnTo>
                  <a:lnTo>
                    <a:pt x="3519" y="618"/>
                  </a:lnTo>
                  <a:lnTo>
                    <a:pt x="3529" y="675"/>
                  </a:lnTo>
                  <a:lnTo>
                    <a:pt x="3534" y="733"/>
                  </a:lnTo>
                  <a:lnTo>
                    <a:pt x="3534" y="790"/>
                  </a:lnTo>
                  <a:lnTo>
                    <a:pt x="3528" y="848"/>
                  </a:lnTo>
                  <a:lnTo>
                    <a:pt x="3518" y="906"/>
                  </a:lnTo>
                  <a:lnTo>
                    <a:pt x="3599" y="940"/>
                  </a:lnTo>
                  <a:lnTo>
                    <a:pt x="3610" y="948"/>
                  </a:lnTo>
                  <a:lnTo>
                    <a:pt x="3617" y="959"/>
                  </a:lnTo>
                  <a:lnTo>
                    <a:pt x="3620" y="972"/>
                  </a:lnTo>
                  <a:lnTo>
                    <a:pt x="3616" y="985"/>
                  </a:lnTo>
                  <a:lnTo>
                    <a:pt x="3552" y="1135"/>
                  </a:lnTo>
                  <a:lnTo>
                    <a:pt x="3544" y="1146"/>
                  </a:lnTo>
                  <a:lnTo>
                    <a:pt x="3533" y="1153"/>
                  </a:lnTo>
                  <a:lnTo>
                    <a:pt x="3519" y="1155"/>
                  </a:lnTo>
                  <a:lnTo>
                    <a:pt x="3507" y="1153"/>
                  </a:lnTo>
                  <a:lnTo>
                    <a:pt x="3427" y="1119"/>
                  </a:lnTo>
                  <a:lnTo>
                    <a:pt x="3392" y="1166"/>
                  </a:lnTo>
                  <a:lnTo>
                    <a:pt x="3355" y="1211"/>
                  </a:lnTo>
                  <a:lnTo>
                    <a:pt x="3313" y="1251"/>
                  </a:lnTo>
                  <a:lnTo>
                    <a:pt x="3267" y="1289"/>
                  </a:lnTo>
                  <a:lnTo>
                    <a:pt x="3219" y="1322"/>
                  </a:lnTo>
                  <a:lnTo>
                    <a:pt x="3249" y="1399"/>
                  </a:lnTo>
                  <a:lnTo>
                    <a:pt x="3252" y="1411"/>
                  </a:lnTo>
                  <a:lnTo>
                    <a:pt x="3249" y="1425"/>
                  </a:lnTo>
                  <a:lnTo>
                    <a:pt x="3242" y="1435"/>
                  </a:lnTo>
                  <a:lnTo>
                    <a:pt x="3229" y="1443"/>
                  </a:lnTo>
                  <a:lnTo>
                    <a:pt x="3077" y="1503"/>
                  </a:lnTo>
                  <a:lnTo>
                    <a:pt x="3064" y="1505"/>
                  </a:lnTo>
                  <a:lnTo>
                    <a:pt x="3051" y="1503"/>
                  </a:lnTo>
                  <a:lnTo>
                    <a:pt x="3040" y="1495"/>
                  </a:lnTo>
                  <a:lnTo>
                    <a:pt x="3033" y="1484"/>
                  </a:lnTo>
                  <a:lnTo>
                    <a:pt x="3002" y="1408"/>
                  </a:lnTo>
                  <a:lnTo>
                    <a:pt x="2943" y="1417"/>
                  </a:lnTo>
                  <a:lnTo>
                    <a:pt x="2883" y="1420"/>
                  </a:lnTo>
                  <a:lnTo>
                    <a:pt x="2825" y="1419"/>
                  </a:lnTo>
                  <a:lnTo>
                    <a:pt x="2766" y="1413"/>
                  </a:lnTo>
                  <a:lnTo>
                    <a:pt x="2708" y="1402"/>
                  </a:lnTo>
                  <a:lnTo>
                    <a:pt x="2674" y="1478"/>
                  </a:lnTo>
                  <a:lnTo>
                    <a:pt x="2666" y="1489"/>
                  </a:lnTo>
                  <a:lnTo>
                    <a:pt x="2655" y="1496"/>
                  </a:lnTo>
                  <a:lnTo>
                    <a:pt x="2642" y="1498"/>
                  </a:lnTo>
                  <a:lnTo>
                    <a:pt x="2629" y="1496"/>
                  </a:lnTo>
                  <a:lnTo>
                    <a:pt x="2478" y="1432"/>
                  </a:lnTo>
                  <a:lnTo>
                    <a:pt x="2467" y="1424"/>
                  </a:lnTo>
                  <a:lnTo>
                    <a:pt x="2460" y="1412"/>
                  </a:lnTo>
                  <a:lnTo>
                    <a:pt x="2458" y="1400"/>
                  </a:lnTo>
                  <a:lnTo>
                    <a:pt x="2460" y="1386"/>
                  </a:lnTo>
                  <a:lnTo>
                    <a:pt x="2494" y="1308"/>
                  </a:lnTo>
                  <a:lnTo>
                    <a:pt x="2447" y="1273"/>
                  </a:lnTo>
                  <a:lnTo>
                    <a:pt x="2404" y="1236"/>
                  </a:lnTo>
                  <a:lnTo>
                    <a:pt x="2364" y="1194"/>
                  </a:lnTo>
                  <a:lnTo>
                    <a:pt x="2329" y="1149"/>
                  </a:lnTo>
                  <a:lnTo>
                    <a:pt x="2297" y="1101"/>
                  </a:lnTo>
                  <a:lnTo>
                    <a:pt x="2218" y="1133"/>
                  </a:lnTo>
                  <a:lnTo>
                    <a:pt x="2204" y="1135"/>
                  </a:lnTo>
                  <a:lnTo>
                    <a:pt x="2192" y="1131"/>
                  </a:lnTo>
                  <a:lnTo>
                    <a:pt x="2180" y="1125"/>
                  </a:lnTo>
                  <a:lnTo>
                    <a:pt x="2173" y="1113"/>
                  </a:lnTo>
                  <a:lnTo>
                    <a:pt x="2113" y="961"/>
                  </a:lnTo>
                  <a:lnTo>
                    <a:pt x="2109" y="948"/>
                  </a:lnTo>
                  <a:lnTo>
                    <a:pt x="2113" y="935"/>
                  </a:lnTo>
                  <a:lnTo>
                    <a:pt x="2120" y="924"/>
                  </a:lnTo>
                  <a:lnTo>
                    <a:pt x="2131" y="917"/>
                  </a:lnTo>
                  <a:lnTo>
                    <a:pt x="2212" y="886"/>
                  </a:lnTo>
                  <a:lnTo>
                    <a:pt x="2204" y="829"/>
                  </a:lnTo>
                  <a:lnTo>
                    <a:pt x="2201" y="772"/>
                  </a:lnTo>
                  <a:lnTo>
                    <a:pt x="2202" y="715"/>
                  </a:lnTo>
                  <a:lnTo>
                    <a:pt x="2208" y="658"/>
                  </a:lnTo>
                  <a:lnTo>
                    <a:pt x="2219" y="602"/>
                  </a:lnTo>
                  <a:lnTo>
                    <a:pt x="2134" y="566"/>
                  </a:lnTo>
                  <a:lnTo>
                    <a:pt x="2123" y="558"/>
                  </a:lnTo>
                  <a:lnTo>
                    <a:pt x="2116" y="547"/>
                  </a:lnTo>
                  <a:lnTo>
                    <a:pt x="2114" y="534"/>
                  </a:lnTo>
                  <a:lnTo>
                    <a:pt x="2116" y="521"/>
                  </a:lnTo>
                  <a:lnTo>
                    <a:pt x="2181" y="371"/>
                  </a:lnTo>
                  <a:lnTo>
                    <a:pt x="2189" y="360"/>
                  </a:lnTo>
                  <a:lnTo>
                    <a:pt x="2201" y="353"/>
                  </a:lnTo>
                  <a:lnTo>
                    <a:pt x="2213" y="351"/>
                  </a:lnTo>
                  <a:lnTo>
                    <a:pt x="2227" y="353"/>
                  </a:lnTo>
                  <a:lnTo>
                    <a:pt x="2314" y="391"/>
                  </a:lnTo>
                  <a:lnTo>
                    <a:pt x="2347" y="345"/>
                  </a:lnTo>
                  <a:lnTo>
                    <a:pt x="2384" y="302"/>
                  </a:lnTo>
                  <a:lnTo>
                    <a:pt x="2426" y="264"/>
                  </a:lnTo>
                  <a:lnTo>
                    <a:pt x="2469" y="227"/>
                  </a:lnTo>
                  <a:lnTo>
                    <a:pt x="2516" y="196"/>
                  </a:lnTo>
                  <a:lnTo>
                    <a:pt x="2480" y="106"/>
                  </a:lnTo>
                  <a:lnTo>
                    <a:pt x="2478" y="93"/>
                  </a:lnTo>
                  <a:lnTo>
                    <a:pt x="2480" y="80"/>
                  </a:lnTo>
                  <a:lnTo>
                    <a:pt x="2488" y="69"/>
                  </a:lnTo>
                  <a:lnTo>
                    <a:pt x="2500" y="62"/>
                  </a:lnTo>
                  <a:lnTo>
                    <a:pt x="2652" y="2"/>
                  </a:lnTo>
                  <a:lnTo>
                    <a:pt x="2665" y="0"/>
                  </a:lnTo>
                  <a:lnTo>
                    <a:pt x="2665" y="0"/>
                  </a:lnTo>
                  <a:close/>
                </a:path>
              </a:pathLst>
            </a:custGeom>
            <a:solidFill>
              <a:srgbClr val="4AA4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560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303" y="326281"/>
            <a:ext cx="4321088" cy="6205439"/>
          </a:xfrm>
          <a:prstGeom prst="rect">
            <a:avLst/>
          </a:prstGeom>
          <a:solidFill>
            <a:srgbClr val="50BAA3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6222" y="1662033"/>
            <a:ext cx="45954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Microsoft New Tai Lue" panose="020B0502040204020203" pitchFamily="34" charset="0"/>
                <a:ea typeface="Cambria Math" panose="02040503050406030204" pitchFamily="18" charset="0"/>
                <a:cs typeface="Microsoft New Tai Lue" panose="020B0502040204020203" pitchFamily="34" charset="0"/>
              </a:defRPr>
            </a:lvl1pPr>
          </a:lstStyle>
          <a:p>
            <a:pPr algn="ctr"/>
            <a:r>
              <a:rPr lang="en-US" sz="13800" dirty="0" smtClean="0">
                <a:latin typeface="CiscoSans ExtraLight" panose="020B0303020201020303" pitchFamily="34" charset="0"/>
              </a:rPr>
              <a:t>37M</a:t>
            </a:r>
            <a:endParaRPr lang="en-US" sz="13800" dirty="0">
              <a:latin typeface="CiscoSans ExtraLight" panose="020B03030202010203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9813" y="445020"/>
            <a:ext cx="2742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pc="3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HEADING</a:t>
            </a:r>
            <a:endParaRPr lang="en-US" sz="3600" spc="3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9813" y="1004490"/>
            <a:ext cx="27424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SUB-TOPIC</a:t>
            </a:r>
            <a:endParaRPr lang="en-US" sz="2600" spc="6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5284" y="3511333"/>
            <a:ext cx="37377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Lorem ipsum dolor sit amet, 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gdgg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ff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consecte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tur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adipiscing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elit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. Maecenas dolor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massa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ihi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facilisis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sed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laoreet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non,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feugiat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ut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augue.Kju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Quisque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at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posuere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massa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Fusce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et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imperdt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est.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gfd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qs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Curabitur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pulvinar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elit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nec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purufge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consectetur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ullamcorper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Sed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frt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fregl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impeiet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ipsum id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nisl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blandit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facilisi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Nullam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convalliso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condimentum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dolor, a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sollicitudin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Integer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ljjlp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blandit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orciu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quis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sollicitudin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luctus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fsed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tyws</a:t>
            </a:r>
            <a:r>
              <a:rPr lang="en-US" sz="1600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.</a:t>
            </a: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07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9813" y="3373820"/>
            <a:ext cx="8469630" cy="3157899"/>
          </a:xfrm>
          <a:prstGeom prst="rect">
            <a:avLst/>
          </a:prstGeom>
          <a:solidFill>
            <a:srgbClr val="50BAA3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246345" y="2511971"/>
            <a:ext cx="1502979" cy="1502979"/>
          </a:xfrm>
          <a:prstGeom prst="ellipse">
            <a:avLst/>
          </a:prstGeom>
          <a:solidFill>
            <a:srgbClr val="9DD3C7"/>
          </a:solidFill>
          <a:ln>
            <a:solidFill>
              <a:srgbClr val="9DD3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820509" y="2511971"/>
            <a:ext cx="1502979" cy="1502979"/>
          </a:xfrm>
          <a:prstGeom prst="ellipse">
            <a:avLst/>
          </a:prstGeom>
          <a:solidFill>
            <a:srgbClr val="9DD3C7"/>
          </a:solidFill>
          <a:ln>
            <a:solidFill>
              <a:srgbClr val="9DD3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394673" y="2511971"/>
            <a:ext cx="1502979" cy="1502979"/>
          </a:xfrm>
          <a:prstGeom prst="ellipse">
            <a:avLst/>
          </a:prstGeom>
          <a:solidFill>
            <a:srgbClr val="9DD3C7"/>
          </a:solidFill>
          <a:ln>
            <a:solidFill>
              <a:srgbClr val="9DD3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15149" y="4364852"/>
            <a:ext cx="23653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Lorem ipsum dolor sit amet, 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gdgg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ff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consectetur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adipiscing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elit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Maecenas dolor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massa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,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facilisis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sed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laoreet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non,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feugiat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ut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augue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Quisque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at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posuere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massa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89313" y="4364852"/>
            <a:ext cx="23653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Lorem ipsum dolor sit amet, 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gdgg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ff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consectetur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adipiscing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elit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Maecenas dolor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massa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,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facilisis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sed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laoreet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non,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feugiat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ut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augue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Quisque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at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posuere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massa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63477" y="4367910"/>
            <a:ext cx="23653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Lorem ipsum dolor sit amet, 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gdgg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ff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consectetur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adipiscing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elit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Maecenas dolor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massa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,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facilisis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sed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laoreet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non,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feugiat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ut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augue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Quisque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at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posuere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massa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</a:p>
        </p:txBody>
      </p:sp>
      <p:grpSp>
        <p:nvGrpSpPr>
          <p:cNvPr id="17" name="Group 4"/>
          <p:cNvGrpSpPr>
            <a:grpSpLocks noChangeAspect="1"/>
          </p:cNvGrpSpPr>
          <p:nvPr/>
        </p:nvGrpSpPr>
        <p:grpSpPr bwMode="auto">
          <a:xfrm>
            <a:off x="1616506" y="2871577"/>
            <a:ext cx="762657" cy="849699"/>
            <a:chOff x="2161" y="1007"/>
            <a:chExt cx="184" cy="205"/>
          </a:xfrm>
          <a:solidFill>
            <a:srgbClr val="4AA491"/>
          </a:solidFill>
        </p:grpSpPr>
        <p:sp>
          <p:nvSpPr>
            <p:cNvPr id="18" name="Freeform 6"/>
            <p:cNvSpPr>
              <a:spLocks noEditPoints="1"/>
            </p:cNvSpPr>
            <p:nvPr/>
          </p:nvSpPr>
          <p:spPr bwMode="auto">
            <a:xfrm>
              <a:off x="2161" y="1007"/>
              <a:ext cx="184" cy="205"/>
            </a:xfrm>
            <a:custGeom>
              <a:avLst/>
              <a:gdLst>
                <a:gd name="T0" fmla="*/ 1178 w 2941"/>
                <a:gd name="T1" fmla="*/ 1195 h 3277"/>
                <a:gd name="T2" fmla="*/ 868 w 2941"/>
                <a:gd name="T3" fmla="*/ 1369 h 3277"/>
                <a:gd name="T4" fmla="*/ 649 w 2941"/>
                <a:gd name="T5" fmla="*/ 1643 h 3277"/>
                <a:gd name="T6" fmla="*/ 548 w 2941"/>
                <a:gd name="T7" fmla="*/ 1989 h 3277"/>
                <a:gd name="T8" fmla="*/ 593 w 2941"/>
                <a:gd name="T9" fmla="*/ 2352 h 3277"/>
                <a:gd name="T10" fmla="*/ 768 w 2941"/>
                <a:gd name="T11" fmla="*/ 2659 h 3277"/>
                <a:gd name="T12" fmla="*/ 1045 w 2941"/>
                <a:gd name="T13" fmla="*/ 2876 h 3277"/>
                <a:gd name="T14" fmla="*/ 1394 w 2941"/>
                <a:gd name="T15" fmla="*/ 2976 h 3277"/>
                <a:gd name="T16" fmla="*/ 1763 w 2941"/>
                <a:gd name="T17" fmla="*/ 2932 h 3277"/>
                <a:gd name="T18" fmla="*/ 2072 w 2941"/>
                <a:gd name="T19" fmla="*/ 2759 h 3277"/>
                <a:gd name="T20" fmla="*/ 2292 w 2941"/>
                <a:gd name="T21" fmla="*/ 2484 h 3277"/>
                <a:gd name="T22" fmla="*/ 2393 w 2941"/>
                <a:gd name="T23" fmla="*/ 2139 h 3277"/>
                <a:gd name="T24" fmla="*/ 2348 w 2941"/>
                <a:gd name="T25" fmla="*/ 1774 h 3277"/>
                <a:gd name="T26" fmla="*/ 2172 w 2941"/>
                <a:gd name="T27" fmla="*/ 1469 h 3277"/>
                <a:gd name="T28" fmla="*/ 1895 w 2941"/>
                <a:gd name="T29" fmla="*/ 1251 h 3277"/>
                <a:gd name="T30" fmla="*/ 1546 w 2941"/>
                <a:gd name="T31" fmla="*/ 1151 h 3277"/>
                <a:gd name="T32" fmla="*/ 2799 w 2941"/>
                <a:gd name="T33" fmla="*/ 9 h 3277"/>
                <a:gd name="T34" fmla="*/ 2759 w 2941"/>
                <a:gd name="T35" fmla="*/ 91 h 3277"/>
                <a:gd name="T36" fmla="*/ 2664 w 2941"/>
                <a:gd name="T37" fmla="*/ 236 h 3277"/>
                <a:gd name="T38" fmla="*/ 2503 w 2941"/>
                <a:gd name="T39" fmla="*/ 411 h 3277"/>
                <a:gd name="T40" fmla="*/ 2265 w 2941"/>
                <a:gd name="T41" fmla="*/ 583 h 3277"/>
                <a:gd name="T42" fmla="*/ 1938 w 2941"/>
                <a:gd name="T43" fmla="*/ 719 h 3277"/>
                <a:gd name="T44" fmla="*/ 1607 w 2941"/>
                <a:gd name="T45" fmla="*/ 962 h 3277"/>
                <a:gd name="T46" fmla="*/ 2251 w 2941"/>
                <a:gd name="T47" fmla="*/ 978 h 3277"/>
                <a:gd name="T48" fmla="*/ 2391 w 2941"/>
                <a:gd name="T49" fmla="*/ 1067 h 3277"/>
                <a:gd name="T50" fmla="*/ 2466 w 2941"/>
                <a:gd name="T51" fmla="*/ 1230 h 3277"/>
                <a:gd name="T52" fmla="*/ 2512 w 2941"/>
                <a:gd name="T53" fmla="*/ 1401 h 3277"/>
                <a:gd name="T54" fmla="*/ 2584 w 2941"/>
                <a:gd name="T55" fmla="*/ 1665 h 3277"/>
                <a:gd name="T56" fmla="*/ 2670 w 2941"/>
                <a:gd name="T57" fmla="*/ 1983 h 3277"/>
                <a:gd name="T58" fmla="*/ 2758 w 2941"/>
                <a:gd name="T59" fmla="*/ 2310 h 3277"/>
                <a:gd name="T60" fmla="*/ 2838 w 2941"/>
                <a:gd name="T61" fmla="*/ 2605 h 3277"/>
                <a:gd name="T62" fmla="*/ 2899 w 2941"/>
                <a:gd name="T63" fmla="*/ 2827 h 3277"/>
                <a:gd name="T64" fmla="*/ 2928 w 2941"/>
                <a:gd name="T65" fmla="*/ 2933 h 3277"/>
                <a:gd name="T66" fmla="*/ 2940 w 2941"/>
                <a:gd name="T67" fmla="*/ 3031 h 3277"/>
                <a:gd name="T68" fmla="*/ 2899 w 2941"/>
                <a:gd name="T69" fmla="*/ 3119 h 3277"/>
                <a:gd name="T70" fmla="*/ 2777 w 2941"/>
                <a:gd name="T71" fmla="*/ 3164 h 3277"/>
                <a:gd name="T72" fmla="*/ 349 w 2941"/>
                <a:gd name="T73" fmla="*/ 3166 h 3277"/>
                <a:gd name="T74" fmla="*/ 78 w 2941"/>
                <a:gd name="T75" fmla="*/ 3144 h 3277"/>
                <a:gd name="T76" fmla="*/ 8 w 2941"/>
                <a:gd name="T77" fmla="*/ 3070 h 3277"/>
                <a:gd name="T78" fmla="*/ 3 w 2941"/>
                <a:gd name="T79" fmla="*/ 2971 h 3277"/>
                <a:gd name="T80" fmla="*/ 25 w 2941"/>
                <a:gd name="T81" fmla="*/ 2885 h 3277"/>
                <a:gd name="T82" fmla="*/ 74 w 2941"/>
                <a:gd name="T83" fmla="*/ 2704 h 3277"/>
                <a:gd name="T84" fmla="*/ 148 w 2941"/>
                <a:gd name="T85" fmla="*/ 2434 h 3277"/>
                <a:gd name="T86" fmla="*/ 235 w 2941"/>
                <a:gd name="T87" fmla="*/ 2115 h 3277"/>
                <a:gd name="T88" fmla="*/ 323 w 2941"/>
                <a:gd name="T89" fmla="*/ 1788 h 3277"/>
                <a:gd name="T90" fmla="*/ 401 w 2941"/>
                <a:gd name="T91" fmla="*/ 1498 h 3277"/>
                <a:gd name="T92" fmla="*/ 459 w 2941"/>
                <a:gd name="T93" fmla="*/ 1284 h 3277"/>
                <a:gd name="T94" fmla="*/ 509 w 2941"/>
                <a:gd name="T95" fmla="*/ 1129 h 3277"/>
                <a:gd name="T96" fmla="*/ 628 w 2941"/>
                <a:gd name="T97" fmla="*/ 1004 h 3277"/>
                <a:gd name="T98" fmla="*/ 790 w 2941"/>
                <a:gd name="T99" fmla="*/ 962 h 3277"/>
                <a:gd name="T100" fmla="*/ 1120 w 2941"/>
                <a:gd name="T101" fmla="*/ 767 h 3277"/>
                <a:gd name="T102" fmla="*/ 755 w 2941"/>
                <a:gd name="T103" fmla="*/ 673 h 3277"/>
                <a:gd name="T104" fmla="*/ 483 w 2941"/>
                <a:gd name="T105" fmla="*/ 525 h 3277"/>
                <a:gd name="T106" fmla="*/ 291 w 2941"/>
                <a:gd name="T107" fmla="*/ 355 h 3277"/>
                <a:gd name="T108" fmla="*/ 167 w 2941"/>
                <a:gd name="T109" fmla="*/ 192 h 3277"/>
                <a:gd name="T110" fmla="*/ 100 w 2941"/>
                <a:gd name="T111" fmla="*/ 64 h 3277"/>
                <a:gd name="T112" fmla="*/ 76 w 2941"/>
                <a:gd name="T113" fmla="*/ 2 h 3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941" h="3277">
                  <a:moveTo>
                    <a:pt x="1471" y="1149"/>
                  </a:moveTo>
                  <a:lnTo>
                    <a:pt x="1394" y="1151"/>
                  </a:lnTo>
                  <a:lnTo>
                    <a:pt x="1320" y="1161"/>
                  </a:lnTo>
                  <a:lnTo>
                    <a:pt x="1248" y="1175"/>
                  </a:lnTo>
                  <a:lnTo>
                    <a:pt x="1178" y="1195"/>
                  </a:lnTo>
                  <a:lnTo>
                    <a:pt x="1111" y="1220"/>
                  </a:lnTo>
                  <a:lnTo>
                    <a:pt x="1045" y="1251"/>
                  </a:lnTo>
                  <a:lnTo>
                    <a:pt x="982" y="1285"/>
                  </a:lnTo>
                  <a:lnTo>
                    <a:pt x="924" y="1325"/>
                  </a:lnTo>
                  <a:lnTo>
                    <a:pt x="868" y="1369"/>
                  </a:lnTo>
                  <a:lnTo>
                    <a:pt x="816" y="1416"/>
                  </a:lnTo>
                  <a:lnTo>
                    <a:pt x="768" y="1469"/>
                  </a:lnTo>
                  <a:lnTo>
                    <a:pt x="724" y="1523"/>
                  </a:lnTo>
                  <a:lnTo>
                    <a:pt x="684" y="1582"/>
                  </a:lnTo>
                  <a:lnTo>
                    <a:pt x="649" y="1643"/>
                  </a:lnTo>
                  <a:lnTo>
                    <a:pt x="618" y="1707"/>
                  </a:lnTo>
                  <a:lnTo>
                    <a:pt x="593" y="1774"/>
                  </a:lnTo>
                  <a:lnTo>
                    <a:pt x="572" y="1844"/>
                  </a:lnTo>
                  <a:lnTo>
                    <a:pt x="558" y="1915"/>
                  </a:lnTo>
                  <a:lnTo>
                    <a:pt x="548" y="1989"/>
                  </a:lnTo>
                  <a:lnTo>
                    <a:pt x="545" y="2063"/>
                  </a:lnTo>
                  <a:lnTo>
                    <a:pt x="548" y="2139"/>
                  </a:lnTo>
                  <a:lnTo>
                    <a:pt x="558" y="2212"/>
                  </a:lnTo>
                  <a:lnTo>
                    <a:pt x="572" y="2283"/>
                  </a:lnTo>
                  <a:lnTo>
                    <a:pt x="593" y="2352"/>
                  </a:lnTo>
                  <a:lnTo>
                    <a:pt x="618" y="2420"/>
                  </a:lnTo>
                  <a:lnTo>
                    <a:pt x="649" y="2484"/>
                  </a:lnTo>
                  <a:lnTo>
                    <a:pt x="684" y="2546"/>
                  </a:lnTo>
                  <a:lnTo>
                    <a:pt x="724" y="2604"/>
                  </a:lnTo>
                  <a:lnTo>
                    <a:pt x="768" y="2659"/>
                  </a:lnTo>
                  <a:lnTo>
                    <a:pt x="816" y="2711"/>
                  </a:lnTo>
                  <a:lnTo>
                    <a:pt x="868" y="2759"/>
                  </a:lnTo>
                  <a:lnTo>
                    <a:pt x="924" y="2802"/>
                  </a:lnTo>
                  <a:lnTo>
                    <a:pt x="982" y="2842"/>
                  </a:lnTo>
                  <a:lnTo>
                    <a:pt x="1045" y="2876"/>
                  </a:lnTo>
                  <a:lnTo>
                    <a:pt x="1111" y="2906"/>
                  </a:lnTo>
                  <a:lnTo>
                    <a:pt x="1178" y="2932"/>
                  </a:lnTo>
                  <a:lnTo>
                    <a:pt x="1248" y="2953"/>
                  </a:lnTo>
                  <a:lnTo>
                    <a:pt x="1320" y="2967"/>
                  </a:lnTo>
                  <a:lnTo>
                    <a:pt x="1394" y="2976"/>
                  </a:lnTo>
                  <a:lnTo>
                    <a:pt x="1471" y="2979"/>
                  </a:lnTo>
                  <a:lnTo>
                    <a:pt x="1546" y="2976"/>
                  </a:lnTo>
                  <a:lnTo>
                    <a:pt x="1620" y="2967"/>
                  </a:lnTo>
                  <a:lnTo>
                    <a:pt x="1693" y="2953"/>
                  </a:lnTo>
                  <a:lnTo>
                    <a:pt x="1763" y="2932"/>
                  </a:lnTo>
                  <a:lnTo>
                    <a:pt x="1830" y="2906"/>
                  </a:lnTo>
                  <a:lnTo>
                    <a:pt x="1895" y="2876"/>
                  </a:lnTo>
                  <a:lnTo>
                    <a:pt x="1958" y="2842"/>
                  </a:lnTo>
                  <a:lnTo>
                    <a:pt x="2017" y="2802"/>
                  </a:lnTo>
                  <a:lnTo>
                    <a:pt x="2072" y="2759"/>
                  </a:lnTo>
                  <a:lnTo>
                    <a:pt x="2125" y="2711"/>
                  </a:lnTo>
                  <a:lnTo>
                    <a:pt x="2172" y="2659"/>
                  </a:lnTo>
                  <a:lnTo>
                    <a:pt x="2217" y="2604"/>
                  </a:lnTo>
                  <a:lnTo>
                    <a:pt x="2257" y="2546"/>
                  </a:lnTo>
                  <a:lnTo>
                    <a:pt x="2292" y="2484"/>
                  </a:lnTo>
                  <a:lnTo>
                    <a:pt x="2323" y="2420"/>
                  </a:lnTo>
                  <a:lnTo>
                    <a:pt x="2348" y="2352"/>
                  </a:lnTo>
                  <a:lnTo>
                    <a:pt x="2368" y="2283"/>
                  </a:lnTo>
                  <a:lnTo>
                    <a:pt x="2383" y="2212"/>
                  </a:lnTo>
                  <a:lnTo>
                    <a:pt x="2393" y="2139"/>
                  </a:lnTo>
                  <a:lnTo>
                    <a:pt x="2396" y="2063"/>
                  </a:lnTo>
                  <a:lnTo>
                    <a:pt x="2393" y="1989"/>
                  </a:lnTo>
                  <a:lnTo>
                    <a:pt x="2383" y="1915"/>
                  </a:lnTo>
                  <a:lnTo>
                    <a:pt x="2368" y="1844"/>
                  </a:lnTo>
                  <a:lnTo>
                    <a:pt x="2348" y="1774"/>
                  </a:lnTo>
                  <a:lnTo>
                    <a:pt x="2323" y="1707"/>
                  </a:lnTo>
                  <a:lnTo>
                    <a:pt x="2292" y="1643"/>
                  </a:lnTo>
                  <a:lnTo>
                    <a:pt x="2257" y="1582"/>
                  </a:lnTo>
                  <a:lnTo>
                    <a:pt x="2217" y="1523"/>
                  </a:lnTo>
                  <a:lnTo>
                    <a:pt x="2172" y="1469"/>
                  </a:lnTo>
                  <a:lnTo>
                    <a:pt x="2125" y="1416"/>
                  </a:lnTo>
                  <a:lnTo>
                    <a:pt x="2072" y="1369"/>
                  </a:lnTo>
                  <a:lnTo>
                    <a:pt x="2017" y="1325"/>
                  </a:lnTo>
                  <a:lnTo>
                    <a:pt x="1958" y="1285"/>
                  </a:lnTo>
                  <a:lnTo>
                    <a:pt x="1895" y="1251"/>
                  </a:lnTo>
                  <a:lnTo>
                    <a:pt x="1830" y="1220"/>
                  </a:lnTo>
                  <a:lnTo>
                    <a:pt x="1763" y="1195"/>
                  </a:lnTo>
                  <a:lnTo>
                    <a:pt x="1693" y="1175"/>
                  </a:lnTo>
                  <a:lnTo>
                    <a:pt x="1620" y="1161"/>
                  </a:lnTo>
                  <a:lnTo>
                    <a:pt x="1546" y="1151"/>
                  </a:lnTo>
                  <a:lnTo>
                    <a:pt x="1471" y="1149"/>
                  </a:lnTo>
                  <a:close/>
                  <a:moveTo>
                    <a:pt x="75" y="0"/>
                  </a:moveTo>
                  <a:lnTo>
                    <a:pt x="2802" y="0"/>
                  </a:lnTo>
                  <a:lnTo>
                    <a:pt x="2801" y="2"/>
                  </a:lnTo>
                  <a:lnTo>
                    <a:pt x="2799" y="9"/>
                  </a:lnTo>
                  <a:lnTo>
                    <a:pt x="2795" y="18"/>
                  </a:lnTo>
                  <a:lnTo>
                    <a:pt x="2789" y="32"/>
                  </a:lnTo>
                  <a:lnTo>
                    <a:pt x="2781" y="48"/>
                  </a:lnTo>
                  <a:lnTo>
                    <a:pt x="2771" y="68"/>
                  </a:lnTo>
                  <a:lnTo>
                    <a:pt x="2759" y="91"/>
                  </a:lnTo>
                  <a:lnTo>
                    <a:pt x="2744" y="117"/>
                  </a:lnTo>
                  <a:lnTo>
                    <a:pt x="2728" y="144"/>
                  </a:lnTo>
                  <a:lnTo>
                    <a:pt x="2709" y="173"/>
                  </a:lnTo>
                  <a:lnTo>
                    <a:pt x="2688" y="203"/>
                  </a:lnTo>
                  <a:lnTo>
                    <a:pt x="2664" y="236"/>
                  </a:lnTo>
                  <a:lnTo>
                    <a:pt x="2637" y="269"/>
                  </a:lnTo>
                  <a:lnTo>
                    <a:pt x="2608" y="304"/>
                  </a:lnTo>
                  <a:lnTo>
                    <a:pt x="2576" y="340"/>
                  </a:lnTo>
                  <a:lnTo>
                    <a:pt x="2541" y="375"/>
                  </a:lnTo>
                  <a:lnTo>
                    <a:pt x="2503" y="411"/>
                  </a:lnTo>
                  <a:lnTo>
                    <a:pt x="2461" y="446"/>
                  </a:lnTo>
                  <a:lnTo>
                    <a:pt x="2417" y="482"/>
                  </a:lnTo>
                  <a:lnTo>
                    <a:pt x="2369" y="517"/>
                  </a:lnTo>
                  <a:lnTo>
                    <a:pt x="2319" y="550"/>
                  </a:lnTo>
                  <a:lnTo>
                    <a:pt x="2265" y="583"/>
                  </a:lnTo>
                  <a:lnTo>
                    <a:pt x="2207" y="614"/>
                  </a:lnTo>
                  <a:lnTo>
                    <a:pt x="2146" y="643"/>
                  </a:lnTo>
                  <a:lnTo>
                    <a:pt x="2080" y="671"/>
                  </a:lnTo>
                  <a:lnTo>
                    <a:pt x="2012" y="696"/>
                  </a:lnTo>
                  <a:lnTo>
                    <a:pt x="1938" y="719"/>
                  </a:lnTo>
                  <a:lnTo>
                    <a:pt x="1862" y="739"/>
                  </a:lnTo>
                  <a:lnTo>
                    <a:pt x="1781" y="755"/>
                  </a:lnTo>
                  <a:lnTo>
                    <a:pt x="1696" y="769"/>
                  </a:lnTo>
                  <a:lnTo>
                    <a:pt x="1607" y="779"/>
                  </a:lnTo>
                  <a:lnTo>
                    <a:pt x="1607" y="962"/>
                  </a:lnTo>
                  <a:lnTo>
                    <a:pt x="2114" y="962"/>
                  </a:lnTo>
                  <a:lnTo>
                    <a:pt x="2150" y="962"/>
                  </a:lnTo>
                  <a:lnTo>
                    <a:pt x="2185" y="965"/>
                  </a:lnTo>
                  <a:lnTo>
                    <a:pt x="2218" y="971"/>
                  </a:lnTo>
                  <a:lnTo>
                    <a:pt x="2251" y="978"/>
                  </a:lnTo>
                  <a:lnTo>
                    <a:pt x="2283" y="990"/>
                  </a:lnTo>
                  <a:lnTo>
                    <a:pt x="2312" y="1004"/>
                  </a:lnTo>
                  <a:lnTo>
                    <a:pt x="2340" y="1021"/>
                  </a:lnTo>
                  <a:lnTo>
                    <a:pt x="2366" y="1042"/>
                  </a:lnTo>
                  <a:lnTo>
                    <a:pt x="2391" y="1067"/>
                  </a:lnTo>
                  <a:lnTo>
                    <a:pt x="2412" y="1096"/>
                  </a:lnTo>
                  <a:lnTo>
                    <a:pt x="2431" y="1129"/>
                  </a:lnTo>
                  <a:lnTo>
                    <a:pt x="2448" y="1167"/>
                  </a:lnTo>
                  <a:lnTo>
                    <a:pt x="2460" y="1210"/>
                  </a:lnTo>
                  <a:lnTo>
                    <a:pt x="2466" y="1230"/>
                  </a:lnTo>
                  <a:lnTo>
                    <a:pt x="2473" y="1254"/>
                  </a:lnTo>
                  <a:lnTo>
                    <a:pt x="2481" y="1284"/>
                  </a:lnTo>
                  <a:lnTo>
                    <a:pt x="2490" y="1319"/>
                  </a:lnTo>
                  <a:lnTo>
                    <a:pt x="2501" y="1358"/>
                  </a:lnTo>
                  <a:lnTo>
                    <a:pt x="2512" y="1401"/>
                  </a:lnTo>
                  <a:lnTo>
                    <a:pt x="2525" y="1448"/>
                  </a:lnTo>
                  <a:lnTo>
                    <a:pt x="2539" y="1498"/>
                  </a:lnTo>
                  <a:lnTo>
                    <a:pt x="2553" y="1550"/>
                  </a:lnTo>
                  <a:lnTo>
                    <a:pt x="2568" y="1607"/>
                  </a:lnTo>
                  <a:lnTo>
                    <a:pt x="2584" y="1665"/>
                  </a:lnTo>
                  <a:lnTo>
                    <a:pt x="2600" y="1726"/>
                  </a:lnTo>
                  <a:lnTo>
                    <a:pt x="2617" y="1788"/>
                  </a:lnTo>
                  <a:lnTo>
                    <a:pt x="2634" y="1852"/>
                  </a:lnTo>
                  <a:lnTo>
                    <a:pt x="2652" y="1917"/>
                  </a:lnTo>
                  <a:lnTo>
                    <a:pt x="2670" y="1983"/>
                  </a:lnTo>
                  <a:lnTo>
                    <a:pt x="2688" y="2049"/>
                  </a:lnTo>
                  <a:lnTo>
                    <a:pt x="2705" y="2115"/>
                  </a:lnTo>
                  <a:lnTo>
                    <a:pt x="2723" y="2181"/>
                  </a:lnTo>
                  <a:lnTo>
                    <a:pt x="2741" y="2246"/>
                  </a:lnTo>
                  <a:lnTo>
                    <a:pt x="2758" y="2310"/>
                  </a:lnTo>
                  <a:lnTo>
                    <a:pt x="2776" y="2372"/>
                  </a:lnTo>
                  <a:lnTo>
                    <a:pt x="2792" y="2434"/>
                  </a:lnTo>
                  <a:lnTo>
                    <a:pt x="2808" y="2494"/>
                  </a:lnTo>
                  <a:lnTo>
                    <a:pt x="2824" y="2550"/>
                  </a:lnTo>
                  <a:lnTo>
                    <a:pt x="2838" y="2605"/>
                  </a:lnTo>
                  <a:lnTo>
                    <a:pt x="2852" y="2656"/>
                  </a:lnTo>
                  <a:lnTo>
                    <a:pt x="2866" y="2704"/>
                  </a:lnTo>
                  <a:lnTo>
                    <a:pt x="2878" y="2749"/>
                  </a:lnTo>
                  <a:lnTo>
                    <a:pt x="2889" y="2790"/>
                  </a:lnTo>
                  <a:lnTo>
                    <a:pt x="2899" y="2827"/>
                  </a:lnTo>
                  <a:lnTo>
                    <a:pt x="2907" y="2858"/>
                  </a:lnTo>
                  <a:lnTo>
                    <a:pt x="2915" y="2885"/>
                  </a:lnTo>
                  <a:lnTo>
                    <a:pt x="2921" y="2906"/>
                  </a:lnTo>
                  <a:lnTo>
                    <a:pt x="2925" y="2922"/>
                  </a:lnTo>
                  <a:lnTo>
                    <a:pt x="2928" y="2933"/>
                  </a:lnTo>
                  <a:lnTo>
                    <a:pt x="2934" y="2952"/>
                  </a:lnTo>
                  <a:lnTo>
                    <a:pt x="2937" y="2971"/>
                  </a:lnTo>
                  <a:lnTo>
                    <a:pt x="2940" y="2991"/>
                  </a:lnTo>
                  <a:lnTo>
                    <a:pt x="2941" y="3011"/>
                  </a:lnTo>
                  <a:lnTo>
                    <a:pt x="2940" y="3031"/>
                  </a:lnTo>
                  <a:lnTo>
                    <a:pt x="2937" y="3051"/>
                  </a:lnTo>
                  <a:lnTo>
                    <a:pt x="2932" y="3070"/>
                  </a:lnTo>
                  <a:lnTo>
                    <a:pt x="2923" y="3088"/>
                  </a:lnTo>
                  <a:lnTo>
                    <a:pt x="2912" y="3103"/>
                  </a:lnTo>
                  <a:lnTo>
                    <a:pt x="2899" y="3119"/>
                  </a:lnTo>
                  <a:lnTo>
                    <a:pt x="2882" y="3133"/>
                  </a:lnTo>
                  <a:lnTo>
                    <a:pt x="2862" y="3144"/>
                  </a:lnTo>
                  <a:lnTo>
                    <a:pt x="2837" y="3154"/>
                  </a:lnTo>
                  <a:lnTo>
                    <a:pt x="2809" y="3160"/>
                  </a:lnTo>
                  <a:lnTo>
                    <a:pt x="2777" y="3164"/>
                  </a:lnTo>
                  <a:lnTo>
                    <a:pt x="2740" y="3166"/>
                  </a:lnTo>
                  <a:lnTo>
                    <a:pt x="2565" y="3166"/>
                  </a:lnTo>
                  <a:lnTo>
                    <a:pt x="2565" y="3277"/>
                  </a:lnTo>
                  <a:lnTo>
                    <a:pt x="349" y="3277"/>
                  </a:lnTo>
                  <a:lnTo>
                    <a:pt x="349" y="3166"/>
                  </a:lnTo>
                  <a:lnTo>
                    <a:pt x="200" y="3166"/>
                  </a:lnTo>
                  <a:lnTo>
                    <a:pt x="163" y="3164"/>
                  </a:lnTo>
                  <a:lnTo>
                    <a:pt x="131" y="3160"/>
                  </a:lnTo>
                  <a:lnTo>
                    <a:pt x="103" y="3154"/>
                  </a:lnTo>
                  <a:lnTo>
                    <a:pt x="78" y="3144"/>
                  </a:lnTo>
                  <a:lnTo>
                    <a:pt x="58" y="3133"/>
                  </a:lnTo>
                  <a:lnTo>
                    <a:pt x="41" y="3119"/>
                  </a:lnTo>
                  <a:lnTo>
                    <a:pt x="28" y="3103"/>
                  </a:lnTo>
                  <a:lnTo>
                    <a:pt x="17" y="3088"/>
                  </a:lnTo>
                  <a:lnTo>
                    <a:pt x="8" y="3070"/>
                  </a:lnTo>
                  <a:lnTo>
                    <a:pt x="3" y="3051"/>
                  </a:lnTo>
                  <a:lnTo>
                    <a:pt x="0" y="3031"/>
                  </a:lnTo>
                  <a:lnTo>
                    <a:pt x="0" y="3011"/>
                  </a:lnTo>
                  <a:lnTo>
                    <a:pt x="0" y="2991"/>
                  </a:lnTo>
                  <a:lnTo>
                    <a:pt x="3" y="2971"/>
                  </a:lnTo>
                  <a:lnTo>
                    <a:pt x="7" y="2952"/>
                  </a:lnTo>
                  <a:lnTo>
                    <a:pt x="12" y="2933"/>
                  </a:lnTo>
                  <a:lnTo>
                    <a:pt x="15" y="2922"/>
                  </a:lnTo>
                  <a:lnTo>
                    <a:pt x="19" y="2906"/>
                  </a:lnTo>
                  <a:lnTo>
                    <a:pt x="25" y="2885"/>
                  </a:lnTo>
                  <a:lnTo>
                    <a:pt x="33" y="2858"/>
                  </a:lnTo>
                  <a:lnTo>
                    <a:pt x="41" y="2827"/>
                  </a:lnTo>
                  <a:lnTo>
                    <a:pt x="51" y="2790"/>
                  </a:lnTo>
                  <a:lnTo>
                    <a:pt x="62" y="2749"/>
                  </a:lnTo>
                  <a:lnTo>
                    <a:pt x="74" y="2704"/>
                  </a:lnTo>
                  <a:lnTo>
                    <a:pt x="88" y="2656"/>
                  </a:lnTo>
                  <a:lnTo>
                    <a:pt x="102" y="2605"/>
                  </a:lnTo>
                  <a:lnTo>
                    <a:pt x="116" y="2550"/>
                  </a:lnTo>
                  <a:lnTo>
                    <a:pt x="132" y="2494"/>
                  </a:lnTo>
                  <a:lnTo>
                    <a:pt x="148" y="2434"/>
                  </a:lnTo>
                  <a:lnTo>
                    <a:pt x="165" y="2372"/>
                  </a:lnTo>
                  <a:lnTo>
                    <a:pt x="182" y="2310"/>
                  </a:lnTo>
                  <a:lnTo>
                    <a:pt x="199" y="2246"/>
                  </a:lnTo>
                  <a:lnTo>
                    <a:pt x="217" y="2181"/>
                  </a:lnTo>
                  <a:lnTo>
                    <a:pt x="235" y="2115"/>
                  </a:lnTo>
                  <a:lnTo>
                    <a:pt x="252" y="2049"/>
                  </a:lnTo>
                  <a:lnTo>
                    <a:pt x="270" y="1983"/>
                  </a:lnTo>
                  <a:lnTo>
                    <a:pt x="288" y="1917"/>
                  </a:lnTo>
                  <a:lnTo>
                    <a:pt x="306" y="1852"/>
                  </a:lnTo>
                  <a:lnTo>
                    <a:pt x="323" y="1788"/>
                  </a:lnTo>
                  <a:lnTo>
                    <a:pt x="340" y="1726"/>
                  </a:lnTo>
                  <a:lnTo>
                    <a:pt x="356" y="1665"/>
                  </a:lnTo>
                  <a:lnTo>
                    <a:pt x="372" y="1607"/>
                  </a:lnTo>
                  <a:lnTo>
                    <a:pt x="387" y="1550"/>
                  </a:lnTo>
                  <a:lnTo>
                    <a:pt x="401" y="1498"/>
                  </a:lnTo>
                  <a:lnTo>
                    <a:pt x="415" y="1448"/>
                  </a:lnTo>
                  <a:lnTo>
                    <a:pt x="428" y="1401"/>
                  </a:lnTo>
                  <a:lnTo>
                    <a:pt x="439" y="1358"/>
                  </a:lnTo>
                  <a:lnTo>
                    <a:pt x="450" y="1319"/>
                  </a:lnTo>
                  <a:lnTo>
                    <a:pt x="459" y="1284"/>
                  </a:lnTo>
                  <a:lnTo>
                    <a:pt x="467" y="1254"/>
                  </a:lnTo>
                  <a:lnTo>
                    <a:pt x="474" y="1230"/>
                  </a:lnTo>
                  <a:lnTo>
                    <a:pt x="480" y="1210"/>
                  </a:lnTo>
                  <a:lnTo>
                    <a:pt x="492" y="1167"/>
                  </a:lnTo>
                  <a:lnTo>
                    <a:pt x="509" y="1129"/>
                  </a:lnTo>
                  <a:lnTo>
                    <a:pt x="528" y="1096"/>
                  </a:lnTo>
                  <a:lnTo>
                    <a:pt x="551" y="1067"/>
                  </a:lnTo>
                  <a:lnTo>
                    <a:pt x="574" y="1042"/>
                  </a:lnTo>
                  <a:lnTo>
                    <a:pt x="600" y="1021"/>
                  </a:lnTo>
                  <a:lnTo>
                    <a:pt x="628" y="1004"/>
                  </a:lnTo>
                  <a:lnTo>
                    <a:pt x="657" y="990"/>
                  </a:lnTo>
                  <a:lnTo>
                    <a:pt x="689" y="978"/>
                  </a:lnTo>
                  <a:lnTo>
                    <a:pt x="722" y="971"/>
                  </a:lnTo>
                  <a:lnTo>
                    <a:pt x="756" y="965"/>
                  </a:lnTo>
                  <a:lnTo>
                    <a:pt x="790" y="962"/>
                  </a:lnTo>
                  <a:lnTo>
                    <a:pt x="826" y="962"/>
                  </a:lnTo>
                  <a:lnTo>
                    <a:pt x="1296" y="962"/>
                  </a:lnTo>
                  <a:lnTo>
                    <a:pt x="1296" y="784"/>
                  </a:lnTo>
                  <a:lnTo>
                    <a:pt x="1206" y="777"/>
                  </a:lnTo>
                  <a:lnTo>
                    <a:pt x="1120" y="767"/>
                  </a:lnTo>
                  <a:lnTo>
                    <a:pt x="1040" y="753"/>
                  </a:lnTo>
                  <a:lnTo>
                    <a:pt x="962" y="738"/>
                  </a:lnTo>
                  <a:lnTo>
                    <a:pt x="889" y="718"/>
                  </a:lnTo>
                  <a:lnTo>
                    <a:pt x="820" y="697"/>
                  </a:lnTo>
                  <a:lnTo>
                    <a:pt x="755" y="673"/>
                  </a:lnTo>
                  <a:lnTo>
                    <a:pt x="693" y="646"/>
                  </a:lnTo>
                  <a:lnTo>
                    <a:pt x="636" y="618"/>
                  </a:lnTo>
                  <a:lnTo>
                    <a:pt x="581" y="589"/>
                  </a:lnTo>
                  <a:lnTo>
                    <a:pt x="530" y="557"/>
                  </a:lnTo>
                  <a:lnTo>
                    <a:pt x="483" y="525"/>
                  </a:lnTo>
                  <a:lnTo>
                    <a:pt x="438" y="493"/>
                  </a:lnTo>
                  <a:lnTo>
                    <a:pt x="397" y="458"/>
                  </a:lnTo>
                  <a:lnTo>
                    <a:pt x="359" y="424"/>
                  </a:lnTo>
                  <a:lnTo>
                    <a:pt x="323" y="390"/>
                  </a:lnTo>
                  <a:lnTo>
                    <a:pt x="291" y="355"/>
                  </a:lnTo>
                  <a:lnTo>
                    <a:pt x="261" y="321"/>
                  </a:lnTo>
                  <a:lnTo>
                    <a:pt x="234" y="287"/>
                  </a:lnTo>
                  <a:lnTo>
                    <a:pt x="210" y="255"/>
                  </a:lnTo>
                  <a:lnTo>
                    <a:pt x="187" y="222"/>
                  </a:lnTo>
                  <a:lnTo>
                    <a:pt x="167" y="192"/>
                  </a:lnTo>
                  <a:lnTo>
                    <a:pt x="149" y="163"/>
                  </a:lnTo>
                  <a:lnTo>
                    <a:pt x="134" y="134"/>
                  </a:lnTo>
                  <a:lnTo>
                    <a:pt x="121" y="109"/>
                  </a:lnTo>
                  <a:lnTo>
                    <a:pt x="109" y="85"/>
                  </a:lnTo>
                  <a:lnTo>
                    <a:pt x="100" y="64"/>
                  </a:lnTo>
                  <a:lnTo>
                    <a:pt x="92" y="45"/>
                  </a:lnTo>
                  <a:lnTo>
                    <a:pt x="86" y="30"/>
                  </a:lnTo>
                  <a:lnTo>
                    <a:pt x="80" y="17"/>
                  </a:lnTo>
                  <a:lnTo>
                    <a:pt x="77" y="8"/>
                  </a:lnTo>
                  <a:lnTo>
                    <a:pt x="76" y="2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2212" y="1107"/>
              <a:ext cx="8" cy="6"/>
            </a:xfrm>
            <a:custGeom>
              <a:avLst/>
              <a:gdLst>
                <a:gd name="T0" fmla="*/ 28 w 123"/>
                <a:gd name="T1" fmla="*/ 0 h 105"/>
                <a:gd name="T2" fmla="*/ 123 w 123"/>
                <a:gd name="T3" fmla="*/ 66 h 105"/>
                <a:gd name="T4" fmla="*/ 108 w 123"/>
                <a:gd name="T5" fmla="*/ 85 h 105"/>
                <a:gd name="T6" fmla="*/ 93 w 123"/>
                <a:gd name="T7" fmla="*/ 105 h 105"/>
                <a:gd name="T8" fmla="*/ 0 w 123"/>
                <a:gd name="T9" fmla="*/ 39 h 105"/>
                <a:gd name="T10" fmla="*/ 28 w 123"/>
                <a:gd name="T1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" h="105">
                  <a:moveTo>
                    <a:pt x="28" y="0"/>
                  </a:moveTo>
                  <a:lnTo>
                    <a:pt x="123" y="66"/>
                  </a:lnTo>
                  <a:lnTo>
                    <a:pt x="108" y="85"/>
                  </a:lnTo>
                  <a:lnTo>
                    <a:pt x="93" y="105"/>
                  </a:lnTo>
                  <a:lnTo>
                    <a:pt x="0" y="39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2230" y="1092"/>
              <a:ext cx="6" cy="8"/>
            </a:xfrm>
            <a:custGeom>
              <a:avLst/>
              <a:gdLst>
                <a:gd name="T0" fmla="*/ 44 w 96"/>
                <a:gd name="T1" fmla="*/ 0 h 127"/>
                <a:gd name="T2" fmla="*/ 96 w 96"/>
                <a:gd name="T3" fmla="*/ 104 h 127"/>
                <a:gd name="T4" fmla="*/ 74 w 96"/>
                <a:gd name="T5" fmla="*/ 114 h 127"/>
                <a:gd name="T6" fmla="*/ 53 w 96"/>
                <a:gd name="T7" fmla="*/ 127 h 127"/>
                <a:gd name="T8" fmla="*/ 0 w 96"/>
                <a:gd name="T9" fmla="*/ 21 h 127"/>
                <a:gd name="T10" fmla="*/ 44 w 96"/>
                <a:gd name="T1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127">
                  <a:moveTo>
                    <a:pt x="44" y="0"/>
                  </a:moveTo>
                  <a:lnTo>
                    <a:pt x="96" y="104"/>
                  </a:lnTo>
                  <a:lnTo>
                    <a:pt x="74" y="114"/>
                  </a:lnTo>
                  <a:lnTo>
                    <a:pt x="53" y="127"/>
                  </a:lnTo>
                  <a:lnTo>
                    <a:pt x="0" y="21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2204" y="1135"/>
              <a:ext cx="7" cy="3"/>
            </a:xfrm>
            <a:custGeom>
              <a:avLst/>
              <a:gdLst>
                <a:gd name="T0" fmla="*/ 0 w 119"/>
                <a:gd name="T1" fmla="*/ 0 h 48"/>
                <a:gd name="T2" fmla="*/ 118 w 119"/>
                <a:gd name="T3" fmla="*/ 0 h 48"/>
                <a:gd name="T4" fmla="*/ 117 w 119"/>
                <a:gd name="T5" fmla="*/ 5 h 48"/>
                <a:gd name="T6" fmla="*/ 117 w 119"/>
                <a:gd name="T7" fmla="*/ 10 h 48"/>
                <a:gd name="T8" fmla="*/ 116 w 119"/>
                <a:gd name="T9" fmla="*/ 15 h 48"/>
                <a:gd name="T10" fmla="*/ 118 w 119"/>
                <a:gd name="T11" fmla="*/ 32 h 48"/>
                <a:gd name="T12" fmla="*/ 119 w 119"/>
                <a:gd name="T13" fmla="*/ 48 h 48"/>
                <a:gd name="T14" fmla="*/ 0 w 119"/>
                <a:gd name="T15" fmla="*/ 48 h 48"/>
                <a:gd name="T16" fmla="*/ 0 w 119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48">
                  <a:moveTo>
                    <a:pt x="0" y="0"/>
                  </a:moveTo>
                  <a:lnTo>
                    <a:pt x="118" y="0"/>
                  </a:lnTo>
                  <a:lnTo>
                    <a:pt x="117" y="5"/>
                  </a:lnTo>
                  <a:lnTo>
                    <a:pt x="117" y="10"/>
                  </a:lnTo>
                  <a:lnTo>
                    <a:pt x="116" y="15"/>
                  </a:lnTo>
                  <a:lnTo>
                    <a:pt x="118" y="32"/>
                  </a:lnTo>
                  <a:lnTo>
                    <a:pt x="119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2289" y="1112"/>
              <a:ext cx="9" cy="6"/>
            </a:xfrm>
            <a:custGeom>
              <a:avLst/>
              <a:gdLst>
                <a:gd name="T0" fmla="*/ 120 w 144"/>
                <a:gd name="T1" fmla="*/ 0 h 107"/>
                <a:gd name="T2" fmla="*/ 144 w 144"/>
                <a:gd name="T3" fmla="*/ 42 h 107"/>
                <a:gd name="T4" fmla="*/ 23 w 144"/>
                <a:gd name="T5" fmla="*/ 107 h 107"/>
                <a:gd name="T6" fmla="*/ 0 w 144"/>
                <a:gd name="T7" fmla="*/ 65 h 107"/>
                <a:gd name="T8" fmla="*/ 120 w 144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07">
                  <a:moveTo>
                    <a:pt x="120" y="0"/>
                  </a:moveTo>
                  <a:lnTo>
                    <a:pt x="144" y="42"/>
                  </a:lnTo>
                  <a:lnTo>
                    <a:pt x="23" y="107"/>
                  </a:lnTo>
                  <a:lnTo>
                    <a:pt x="0" y="65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2274" y="1094"/>
              <a:ext cx="7" cy="8"/>
            </a:xfrm>
            <a:custGeom>
              <a:avLst/>
              <a:gdLst>
                <a:gd name="T0" fmla="*/ 68 w 109"/>
                <a:gd name="T1" fmla="*/ 0 h 134"/>
                <a:gd name="T2" fmla="*/ 109 w 109"/>
                <a:gd name="T3" fmla="*/ 24 h 134"/>
                <a:gd name="T4" fmla="*/ 42 w 109"/>
                <a:gd name="T5" fmla="*/ 134 h 134"/>
                <a:gd name="T6" fmla="*/ 22 w 109"/>
                <a:gd name="T7" fmla="*/ 121 h 134"/>
                <a:gd name="T8" fmla="*/ 0 w 109"/>
                <a:gd name="T9" fmla="*/ 110 h 134"/>
                <a:gd name="T10" fmla="*/ 68 w 109"/>
                <a:gd name="T1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134">
                  <a:moveTo>
                    <a:pt x="68" y="0"/>
                  </a:moveTo>
                  <a:lnTo>
                    <a:pt x="109" y="24"/>
                  </a:lnTo>
                  <a:lnTo>
                    <a:pt x="42" y="134"/>
                  </a:lnTo>
                  <a:lnTo>
                    <a:pt x="22" y="121"/>
                  </a:lnTo>
                  <a:lnTo>
                    <a:pt x="0" y="110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2252" y="1087"/>
              <a:ext cx="3" cy="8"/>
            </a:xfrm>
            <a:custGeom>
              <a:avLst/>
              <a:gdLst>
                <a:gd name="T0" fmla="*/ 0 w 49"/>
                <a:gd name="T1" fmla="*/ 0 h 123"/>
                <a:gd name="T2" fmla="*/ 49 w 49"/>
                <a:gd name="T3" fmla="*/ 0 h 123"/>
                <a:gd name="T4" fmla="*/ 49 w 49"/>
                <a:gd name="T5" fmla="*/ 123 h 123"/>
                <a:gd name="T6" fmla="*/ 31 w 49"/>
                <a:gd name="T7" fmla="*/ 121 h 123"/>
                <a:gd name="T8" fmla="*/ 11 w 49"/>
                <a:gd name="T9" fmla="*/ 119 h 123"/>
                <a:gd name="T10" fmla="*/ 8 w 49"/>
                <a:gd name="T11" fmla="*/ 119 h 123"/>
                <a:gd name="T12" fmla="*/ 4 w 49"/>
                <a:gd name="T13" fmla="*/ 119 h 123"/>
                <a:gd name="T14" fmla="*/ 0 w 49"/>
                <a:gd name="T15" fmla="*/ 121 h 123"/>
                <a:gd name="T16" fmla="*/ 0 w 49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123">
                  <a:moveTo>
                    <a:pt x="0" y="0"/>
                  </a:moveTo>
                  <a:lnTo>
                    <a:pt x="49" y="0"/>
                  </a:lnTo>
                  <a:lnTo>
                    <a:pt x="49" y="123"/>
                  </a:lnTo>
                  <a:lnTo>
                    <a:pt x="31" y="121"/>
                  </a:lnTo>
                  <a:lnTo>
                    <a:pt x="11" y="119"/>
                  </a:lnTo>
                  <a:lnTo>
                    <a:pt x="8" y="119"/>
                  </a:lnTo>
                  <a:lnTo>
                    <a:pt x="4" y="119"/>
                  </a:lnTo>
                  <a:lnTo>
                    <a:pt x="0" y="1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3"/>
            <p:cNvSpPr>
              <a:spLocks/>
            </p:cNvSpPr>
            <p:nvPr/>
          </p:nvSpPr>
          <p:spPr bwMode="auto">
            <a:xfrm>
              <a:off x="2271" y="1172"/>
              <a:ext cx="6" cy="10"/>
            </a:xfrm>
            <a:custGeom>
              <a:avLst/>
              <a:gdLst>
                <a:gd name="T0" fmla="*/ 41 w 106"/>
                <a:gd name="T1" fmla="*/ 0 h 149"/>
                <a:gd name="T2" fmla="*/ 106 w 106"/>
                <a:gd name="T3" fmla="*/ 128 h 149"/>
                <a:gd name="T4" fmla="*/ 63 w 106"/>
                <a:gd name="T5" fmla="*/ 149 h 149"/>
                <a:gd name="T6" fmla="*/ 0 w 106"/>
                <a:gd name="T7" fmla="*/ 23 h 149"/>
                <a:gd name="T8" fmla="*/ 21 w 106"/>
                <a:gd name="T9" fmla="*/ 12 h 149"/>
                <a:gd name="T10" fmla="*/ 41 w 106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149">
                  <a:moveTo>
                    <a:pt x="41" y="0"/>
                  </a:moveTo>
                  <a:lnTo>
                    <a:pt x="106" y="128"/>
                  </a:lnTo>
                  <a:lnTo>
                    <a:pt x="63" y="149"/>
                  </a:lnTo>
                  <a:lnTo>
                    <a:pt x="0" y="23"/>
                  </a:lnTo>
                  <a:lnTo>
                    <a:pt x="21" y="12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4"/>
            <p:cNvSpPr>
              <a:spLocks/>
            </p:cNvSpPr>
            <p:nvPr/>
          </p:nvSpPr>
          <p:spPr bwMode="auto">
            <a:xfrm>
              <a:off x="2286" y="1159"/>
              <a:ext cx="9" cy="8"/>
            </a:xfrm>
            <a:custGeom>
              <a:avLst/>
              <a:gdLst>
                <a:gd name="T0" fmla="*/ 29 w 146"/>
                <a:gd name="T1" fmla="*/ 0 h 121"/>
                <a:gd name="T2" fmla="*/ 146 w 146"/>
                <a:gd name="T3" fmla="*/ 83 h 121"/>
                <a:gd name="T4" fmla="*/ 119 w 146"/>
                <a:gd name="T5" fmla="*/ 121 h 121"/>
                <a:gd name="T6" fmla="*/ 0 w 146"/>
                <a:gd name="T7" fmla="*/ 38 h 121"/>
                <a:gd name="T8" fmla="*/ 15 w 146"/>
                <a:gd name="T9" fmla="*/ 20 h 121"/>
                <a:gd name="T10" fmla="*/ 29 w 146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21">
                  <a:moveTo>
                    <a:pt x="29" y="0"/>
                  </a:moveTo>
                  <a:lnTo>
                    <a:pt x="146" y="83"/>
                  </a:lnTo>
                  <a:lnTo>
                    <a:pt x="119" y="121"/>
                  </a:lnTo>
                  <a:lnTo>
                    <a:pt x="0" y="38"/>
                  </a:lnTo>
                  <a:lnTo>
                    <a:pt x="15" y="2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5"/>
            <p:cNvSpPr>
              <a:spLocks/>
            </p:cNvSpPr>
            <p:nvPr/>
          </p:nvSpPr>
          <p:spPr bwMode="auto">
            <a:xfrm>
              <a:off x="2295" y="1135"/>
              <a:ext cx="9" cy="3"/>
            </a:xfrm>
            <a:custGeom>
              <a:avLst/>
              <a:gdLst>
                <a:gd name="T0" fmla="*/ 2 w 144"/>
                <a:gd name="T1" fmla="*/ 0 h 48"/>
                <a:gd name="T2" fmla="*/ 144 w 144"/>
                <a:gd name="T3" fmla="*/ 0 h 48"/>
                <a:gd name="T4" fmla="*/ 144 w 144"/>
                <a:gd name="T5" fmla="*/ 48 h 48"/>
                <a:gd name="T6" fmla="*/ 0 w 144"/>
                <a:gd name="T7" fmla="*/ 48 h 48"/>
                <a:gd name="T8" fmla="*/ 2 w 144"/>
                <a:gd name="T9" fmla="*/ 32 h 48"/>
                <a:gd name="T10" fmla="*/ 3 w 144"/>
                <a:gd name="T11" fmla="*/ 15 h 48"/>
                <a:gd name="T12" fmla="*/ 3 w 144"/>
                <a:gd name="T13" fmla="*/ 10 h 48"/>
                <a:gd name="T14" fmla="*/ 2 w 144"/>
                <a:gd name="T15" fmla="*/ 5 h 48"/>
                <a:gd name="T16" fmla="*/ 2 w 144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48">
                  <a:moveTo>
                    <a:pt x="2" y="0"/>
                  </a:moveTo>
                  <a:lnTo>
                    <a:pt x="144" y="0"/>
                  </a:lnTo>
                  <a:lnTo>
                    <a:pt x="144" y="48"/>
                  </a:lnTo>
                  <a:lnTo>
                    <a:pt x="0" y="48"/>
                  </a:lnTo>
                  <a:lnTo>
                    <a:pt x="2" y="32"/>
                  </a:lnTo>
                  <a:lnTo>
                    <a:pt x="3" y="15"/>
                  </a:lnTo>
                  <a:lnTo>
                    <a:pt x="3" y="10"/>
                  </a:lnTo>
                  <a:lnTo>
                    <a:pt x="2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2252" y="1177"/>
              <a:ext cx="3" cy="9"/>
            </a:xfrm>
            <a:custGeom>
              <a:avLst/>
              <a:gdLst>
                <a:gd name="T0" fmla="*/ 49 w 49"/>
                <a:gd name="T1" fmla="*/ 0 h 140"/>
                <a:gd name="T2" fmla="*/ 49 w 49"/>
                <a:gd name="T3" fmla="*/ 140 h 140"/>
                <a:gd name="T4" fmla="*/ 0 w 49"/>
                <a:gd name="T5" fmla="*/ 140 h 140"/>
                <a:gd name="T6" fmla="*/ 0 w 49"/>
                <a:gd name="T7" fmla="*/ 2 h 140"/>
                <a:gd name="T8" fmla="*/ 4 w 49"/>
                <a:gd name="T9" fmla="*/ 3 h 140"/>
                <a:gd name="T10" fmla="*/ 8 w 49"/>
                <a:gd name="T11" fmla="*/ 3 h 140"/>
                <a:gd name="T12" fmla="*/ 11 w 49"/>
                <a:gd name="T13" fmla="*/ 3 h 140"/>
                <a:gd name="T14" fmla="*/ 31 w 49"/>
                <a:gd name="T15" fmla="*/ 2 h 140"/>
                <a:gd name="T16" fmla="*/ 49 w 49"/>
                <a:gd name="T1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140">
                  <a:moveTo>
                    <a:pt x="49" y="0"/>
                  </a:moveTo>
                  <a:lnTo>
                    <a:pt x="49" y="140"/>
                  </a:lnTo>
                  <a:lnTo>
                    <a:pt x="0" y="140"/>
                  </a:lnTo>
                  <a:lnTo>
                    <a:pt x="0" y="2"/>
                  </a:lnTo>
                  <a:lnTo>
                    <a:pt x="4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31" y="2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2209" y="1155"/>
              <a:ext cx="8" cy="7"/>
            </a:xfrm>
            <a:custGeom>
              <a:avLst/>
              <a:gdLst>
                <a:gd name="T0" fmla="*/ 109 w 132"/>
                <a:gd name="T1" fmla="*/ 0 h 101"/>
                <a:gd name="T2" fmla="*/ 132 w 132"/>
                <a:gd name="T3" fmla="*/ 42 h 101"/>
                <a:gd name="T4" fmla="*/ 23 w 132"/>
                <a:gd name="T5" fmla="*/ 101 h 101"/>
                <a:gd name="T6" fmla="*/ 0 w 132"/>
                <a:gd name="T7" fmla="*/ 59 h 101"/>
                <a:gd name="T8" fmla="*/ 109 w 132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01">
                  <a:moveTo>
                    <a:pt x="109" y="0"/>
                  </a:moveTo>
                  <a:lnTo>
                    <a:pt x="132" y="42"/>
                  </a:lnTo>
                  <a:lnTo>
                    <a:pt x="23" y="101"/>
                  </a:lnTo>
                  <a:lnTo>
                    <a:pt x="0" y="59"/>
                  </a:lnTo>
                  <a:lnTo>
                    <a:pt x="1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8"/>
            <p:cNvSpPr>
              <a:spLocks/>
            </p:cNvSpPr>
            <p:nvPr/>
          </p:nvSpPr>
          <p:spPr bwMode="auto">
            <a:xfrm>
              <a:off x="2227" y="1171"/>
              <a:ext cx="6" cy="9"/>
            </a:xfrm>
            <a:custGeom>
              <a:avLst/>
              <a:gdLst>
                <a:gd name="T0" fmla="*/ 68 w 110"/>
                <a:gd name="T1" fmla="*/ 0 h 136"/>
                <a:gd name="T2" fmla="*/ 89 w 110"/>
                <a:gd name="T3" fmla="*/ 12 h 136"/>
                <a:gd name="T4" fmla="*/ 110 w 110"/>
                <a:gd name="T5" fmla="*/ 23 h 136"/>
                <a:gd name="T6" fmla="*/ 41 w 110"/>
                <a:gd name="T7" fmla="*/ 136 h 136"/>
                <a:gd name="T8" fmla="*/ 0 w 110"/>
                <a:gd name="T9" fmla="*/ 112 h 136"/>
                <a:gd name="T10" fmla="*/ 68 w 110"/>
                <a:gd name="T1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136">
                  <a:moveTo>
                    <a:pt x="68" y="0"/>
                  </a:moveTo>
                  <a:lnTo>
                    <a:pt x="89" y="12"/>
                  </a:lnTo>
                  <a:lnTo>
                    <a:pt x="110" y="23"/>
                  </a:lnTo>
                  <a:lnTo>
                    <a:pt x="41" y="136"/>
                  </a:lnTo>
                  <a:lnTo>
                    <a:pt x="0" y="112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2235" y="1125"/>
              <a:ext cx="28" cy="42"/>
            </a:xfrm>
            <a:custGeom>
              <a:avLst/>
              <a:gdLst>
                <a:gd name="T0" fmla="*/ 298 w 447"/>
                <a:gd name="T1" fmla="*/ 104 h 671"/>
                <a:gd name="T2" fmla="*/ 285 w 447"/>
                <a:gd name="T3" fmla="*/ 106 h 671"/>
                <a:gd name="T4" fmla="*/ 273 w 447"/>
                <a:gd name="T5" fmla="*/ 112 h 671"/>
                <a:gd name="T6" fmla="*/ 264 w 447"/>
                <a:gd name="T7" fmla="*/ 122 h 671"/>
                <a:gd name="T8" fmla="*/ 258 w 447"/>
                <a:gd name="T9" fmla="*/ 133 h 671"/>
                <a:gd name="T10" fmla="*/ 256 w 447"/>
                <a:gd name="T11" fmla="*/ 146 h 671"/>
                <a:gd name="T12" fmla="*/ 258 w 447"/>
                <a:gd name="T13" fmla="*/ 159 h 671"/>
                <a:gd name="T14" fmla="*/ 264 w 447"/>
                <a:gd name="T15" fmla="*/ 171 h 671"/>
                <a:gd name="T16" fmla="*/ 273 w 447"/>
                <a:gd name="T17" fmla="*/ 180 h 671"/>
                <a:gd name="T18" fmla="*/ 285 w 447"/>
                <a:gd name="T19" fmla="*/ 186 h 671"/>
                <a:gd name="T20" fmla="*/ 298 w 447"/>
                <a:gd name="T21" fmla="*/ 189 h 671"/>
                <a:gd name="T22" fmla="*/ 312 w 447"/>
                <a:gd name="T23" fmla="*/ 186 h 671"/>
                <a:gd name="T24" fmla="*/ 324 w 447"/>
                <a:gd name="T25" fmla="*/ 180 h 671"/>
                <a:gd name="T26" fmla="*/ 332 w 447"/>
                <a:gd name="T27" fmla="*/ 171 h 671"/>
                <a:gd name="T28" fmla="*/ 339 w 447"/>
                <a:gd name="T29" fmla="*/ 159 h 671"/>
                <a:gd name="T30" fmla="*/ 341 w 447"/>
                <a:gd name="T31" fmla="*/ 146 h 671"/>
                <a:gd name="T32" fmla="*/ 339 w 447"/>
                <a:gd name="T33" fmla="*/ 133 h 671"/>
                <a:gd name="T34" fmla="*/ 332 w 447"/>
                <a:gd name="T35" fmla="*/ 122 h 671"/>
                <a:gd name="T36" fmla="*/ 324 w 447"/>
                <a:gd name="T37" fmla="*/ 112 h 671"/>
                <a:gd name="T38" fmla="*/ 312 w 447"/>
                <a:gd name="T39" fmla="*/ 106 h 671"/>
                <a:gd name="T40" fmla="*/ 298 w 447"/>
                <a:gd name="T41" fmla="*/ 104 h 671"/>
                <a:gd name="T42" fmla="*/ 298 w 447"/>
                <a:gd name="T43" fmla="*/ 0 h 671"/>
                <a:gd name="T44" fmla="*/ 328 w 447"/>
                <a:gd name="T45" fmla="*/ 2 h 671"/>
                <a:gd name="T46" fmla="*/ 356 w 447"/>
                <a:gd name="T47" fmla="*/ 12 h 671"/>
                <a:gd name="T48" fmla="*/ 381 w 447"/>
                <a:gd name="T49" fmla="*/ 25 h 671"/>
                <a:gd name="T50" fmla="*/ 403 w 447"/>
                <a:gd name="T51" fmla="*/ 43 h 671"/>
                <a:gd name="T52" fmla="*/ 421 w 447"/>
                <a:gd name="T53" fmla="*/ 64 h 671"/>
                <a:gd name="T54" fmla="*/ 435 w 447"/>
                <a:gd name="T55" fmla="*/ 89 h 671"/>
                <a:gd name="T56" fmla="*/ 443 w 447"/>
                <a:gd name="T57" fmla="*/ 116 h 671"/>
                <a:gd name="T58" fmla="*/ 447 w 447"/>
                <a:gd name="T59" fmla="*/ 146 h 671"/>
                <a:gd name="T60" fmla="*/ 443 w 447"/>
                <a:gd name="T61" fmla="*/ 176 h 671"/>
                <a:gd name="T62" fmla="*/ 435 w 447"/>
                <a:gd name="T63" fmla="*/ 203 h 671"/>
                <a:gd name="T64" fmla="*/ 421 w 447"/>
                <a:gd name="T65" fmla="*/ 227 h 671"/>
                <a:gd name="T66" fmla="*/ 403 w 447"/>
                <a:gd name="T67" fmla="*/ 249 h 671"/>
                <a:gd name="T68" fmla="*/ 381 w 447"/>
                <a:gd name="T69" fmla="*/ 267 h 671"/>
                <a:gd name="T70" fmla="*/ 356 w 447"/>
                <a:gd name="T71" fmla="*/ 281 h 671"/>
                <a:gd name="T72" fmla="*/ 328 w 447"/>
                <a:gd name="T73" fmla="*/ 289 h 671"/>
                <a:gd name="T74" fmla="*/ 298 w 447"/>
                <a:gd name="T75" fmla="*/ 292 h 671"/>
                <a:gd name="T76" fmla="*/ 284 w 447"/>
                <a:gd name="T77" fmla="*/ 290 h 671"/>
                <a:gd name="T78" fmla="*/ 270 w 447"/>
                <a:gd name="T79" fmla="*/ 287 h 671"/>
                <a:gd name="T80" fmla="*/ 37 w 447"/>
                <a:gd name="T81" fmla="*/ 671 h 671"/>
                <a:gd name="T82" fmla="*/ 0 w 447"/>
                <a:gd name="T83" fmla="*/ 650 h 671"/>
                <a:gd name="T84" fmla="*/ 207 w 447"/>
                <a:gd name="T85" fmla="*/ 259 h 671"/>
                <a:gd name="T86" fmla="*/ 188 w 447"/>
                <a:gd name="T87" fmla="*/ 241 h 671"/>
                <a:gd name="T88" fmla="*/ 172 w 447"/>
                <a:gd name="T89" fmla="*/ 221 h 671"/>
                <a:gd name="T90" fmla="*/ 161 w 447"/>
                <a:gd name="T91" fmla="*/ 198 h 671"/>
                <a:gd name="T92" fmla="*/ 153 w 447"/>
                <a:gd name="T93" fmla="*/ 173 h 671"/>
                <a:gd name="T94" fmla="*/ 150 w 447"/>
                <a:gd name="T95" fmla="*/ 146 h 671"/>
                <a:gd name="T96" fmla="*/ 153 w 447"/>
                <a:gd name="T97" fmla="*/ 116 h 671"/>
                <a:gd name="T98" fmla="*/ 162 w 447"/>
                <a:gd name="T99" fmla="*/ 89 h 671"/>
                <a:gd name="T100" fmla="*/ 176 w 447"/>
                <a:gd name="T101" fmla="*/ 64 h 671"/>
                <a:gd name="T102" fmla="*/ 194 w 447"/>
                <a:gd name="T103" fmla="*/ 43 h 671"/>
                <a:gd name="T104" fmla="*/ 216 w 447"/>
                <a:gd name="T105" fmla="*/ 25 h 671"/>
                <a:gd name="T106" fmla="*/ 240 w 447"/>
                <a:gd name="T107" fmla="*/ 12 h 671"/>
                <a:gd name="T108" fmla="*/ 269 w 447"/>
                <a:gd name="T109" fmla="*/ 2 h 671"/>
                <a:gd name="T110" fmla="*/ 298 w 447"/>
                <a:gd name="T111" fmla="*/ 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7" h="671">
                  <a:moveTo>
                    <a:pt x="298" y="104"/>
                  </a:moveTo>
                  <a:lnTo>
                    <a:pt x="285" y="106"/>
                  </a:lnTo>
                  <a:lnTo>
                    <a:pt x="273" y="112"/>
                  </a:lnTo>
                  <a:lnTo>
                    <a:pt x="264" y="122"/>
                  </a:lnTo>
                  <a:lnTo>
                    <a:pt x="258" y="133"/>
                  </a:lnTo>
                  <a:lnTo>
                    <a:pt x="256" y="146"/>
                  </a:lnTo>
                  <a:lnTo>
                    <a:pt x="258" y="159"/>
                  </a:lnTo>
                  <a:lnTo>
                    <a:pt x="264" y="171"/>
                  </a:lnTo>
                  <a:lnTo>
                    <a:pt x="273" y="180"/>
                  </a:lnTo>
                  <a:lnTo>
                    <a:pt x="285" y="186"/>
                  </a:lnTo>
                  <a:lnTo>
                    <a:pt x="298" y="189"/>
                  </a:lnTo>
                  <a:lnTo>
                    <a:pt x="312" y="186"/>
                  </a:lnTo>
                  <a:lnTo>
                    <a:pt x="324" y="180"/>
                  </a:lnTo>
                  <a:lnTo>
                    <a:pt x="332" y="171"/>
                  </a:lnTo>
                  <a:lnTo>
                    <a:pt x="339" y="159"/>
                  </a:lnTo>
                  <a:lnTo>
                    <a:pt x="341" y="146"/>
                  </a:lnTo>
                  <a:lnTo>
                    <a:pt x="339" y="133"/>
                  </a:lnTo>
                  <a:lnTo>
                    <a:pt x="332" y="122"/>
                  </a:lnTo>
                  <a:lnTo>
                    <a:pt x="324" y="112"/>
                  </a:lnTo>
                  <a:lnTo>
                    <a:pt x="312" y="106"/>
                  </a:lnTo>
                  <a:lnTo>
                    <a:pt x="298" y="104"/>
                  </a:lnTo>
                  <a:close/>
                  <a:moveTo>
                    <a:pt x="298" y="0"/>
                  </a:moveTo>
                  <a:lnTo>
                    <a:pt x="328" y="2"/>
                  </a:lnTo>
                  <a:lnTo>
                    <a:pt x="356" y="12"/>
                  </a:lnTo>
                  <a:lnTo>
                    <a:pt x="381" y="25"/>
                  </a:lnTo>
                  <a:lnTo>
                    <a:pt x="403" y="43"/>
                  </a:lnTo>
                  <a:lnTo>
                    <a:pt x="421" y="64"/>
                  </a:lnTo>
                  <a:lnTo>
                    <a:pt x="435" y="89"/>
                  </a:lnTo>
                  <a:lnTo>
                    <a:pt x="443" y="116"/>
                  </a:lnTo>
                  <a:lnTo>
                    <a:pt x="447" y="146"/>
                  </a:lnTo>
                  <a:lnTo>
                    <a:pt x="443" y="176"/>
                  </a:lnTo>
                  <a:lnTo>
                    <a:pt x="435" y="203"/>
                  </a:lnTo>
                  <a:lnTo>
                    <a:pt x="421" y="227"/>
                  </a:lnTo>
                  <a:lnTo>
                    <a:pt x="403" y="249"/>
                  </a:lnTo>
                  <a:lnTo>
                    <a:pt x="381" y="267"/>
                  </a:lnTo>
                  <a:lnTo>
                    <a:pt x="356" y="281"/>
                  </a:lnTo>
                  <a:lnTo>
                    <a:pt x="328" y="289"/>
                  </a:lnTo>
                  <a:lnTo>
                    <a:pt x="298" y="292"/>
                  </a:lnTo>
                  <a:lnTo>
                    <a:pt x="284" y="290"/>
                  </a:lnTo>
                  <a:lnTo>
                    <a:pt x="270" y="287"/>
                  </a:lnTo>
                  <a:lnTo>
                    <a:pt x="37" y="671"/>
                  </a:lnTo>
                  <a:lnTo>
                    <a:pt x="0" y="650"/>
                  </a:lnTo>
                  <a:lnTo>
                    <a:pt x="207" y="259"/>
                  </a:lnTo>
                  <a:lnTo>
                    <a:pt x="188" y="241"/>
                  </a:lnTo>
                  <a:lnTo>
                    <a:pt x="172" y="221"/>
                  </a:lnTo>
                  <a:lnTo>
                    <a:pt x="161" y="198"/>
                  </a:lnTo>
                  <a:lnTo>
                    <a:pt x="153" y="173"/>
                  </a:lnTo>
                  <a:lnTo>
                    <a:pt x="150" y="146"/>
                  </a:lnTo>
                  <a:lnTo>
                    <a:pt x="153" y="116"/>
                  </a:lnTo>
                  <a:lnTo>
                    <a:pt x="162" y="89"/>
                  </a:lnTo>
                  <a:lnTo>
                    <a:pt x="176" y="64"/>
                  </a:lnTo>
                  <a:lnTo>
                    <a:pt x="194" y="43"/>
                  </a:lnTo>
                  <a:lnTo>
                    <a:pt x="216" y="25"/>
                  </a:lnTo>
                  <a:lnTo>
                    <a:pt x="240" y="12"/>
                  </a:lnTo>
                  <a:lnTo>
                    <a:pt x="269" y="2"/>
                  </a:lnTo>
                  <a:lnTo>
                    <a:pt x="29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2" name="Freeform 24"/>
          <p:cNvSpPr>
            <a:spLocks noEditPoints="1"/>
          </p:cNvSpPr>
          <p:nvPr/>
        </p:nvSpPr>
        <p:spPr bwMode="auto">
          <a:xfrm>
            <a:off x="4090214" y="2836653"/>
            <a:ext cx="963568" cy="957564"/>
          </a:xfrm>
          <a:custGeom>
            <a:avLst/>
            <a:gdLst>
              <a:gd name="T0" fmla="*/ 1582 w 3628"/>
              <a:gd name="T1" fmla="*/ 2173 h 3641"/>
              <a:gd name="T2" fmla="*/ 1539 w 3628"/>
              <a:gd name="T3" fmla="*/ 2454 h 3641"/>
              <a:gd name="T4" fmla="*/ 1257 w 3628"/>
              <a:gd name="T5" fmla="*/ 2497 h 3641"/>
              <a:gd name="T6" fmla="*/ 1129 w 3628"/>
              <a:gd name="T7" fmla="*/ 2245 h 3641"/>
              <a:gd name="T8" fmla="*/ 1329 w 3628"/>
              <a:gd name="T9" fmla="*/ 2048 h 3641"/>
              <a:gd name="T10" fmla="*/ 1011 w 3628"/>
              <a:gd name="T11" fmla="*/ 1760 h 3641"/>
              <a:gd name="T12" fmla="*/ 743 w 3628"/>
              <a:gd name="T13" fmla="*/ 2156 h 3641"/>
              <a:gd name="T14" fmla="*/ 839 w 3628"/>
              <a:gd name="T15" fmla="*/ 2638 h 3641"/>
              <a:gd name="T16" fmla="*/ 1240 w 3628"/>
              <a:gd name="T17" fmla="*/ 2904 h 3641"/>
              <a:gd name="T18" fmla="*/ 1724 w 3628"/>
              <a:gd name="T19" fmla="*/ 2809 h 3641"/>
              <a:gd name="T20" fmla="*/ 1992 w 3628"/>
              <a:gd name="T21" fmla="*/ 2411 h 3641"/>
              <a:gd name="T22" fmla="*/ 1896 w 3628"/>
              <a:gd name="T23" fmla="*/ 1931 h 3641"/>
              <a:gd name="T24" fmla="*/ 1496 w 3628"/>
              <a:gd name="T25" fmla="*/ 1665 h 3641"/>
              <a:gd name="T26" fmla="*/ 1561 w 3628"/>
              <a:gd name="T27" fmla="*/ 968 h 3641"/>
              <a:gd name="T28" fmla="*/ 2018 w 3628"/>
              <a:gd name="T29" fmla="*/ 1340 h 3641"/>
              <a:gd name="T30" fmla="*/ 2426 w 3628"/>
              <a:gd name="T31" fmla="*/ 1422 h 3641"/>
              <a:gd name="T32" fmla="*/ 2356 w 3628"/>
              <a:gd name="T33" fmla="*/ 1693 h 3641"/>
              <a:gd name="T34" fmla="*/ 2711 w 3628"/>
              <a:gd name="T35" fmla="*/ 2093 h 3641"/>
              <a:gd name="T36" fmla="*/ 2694 w 3628"/>
              <a:gd name="T37" fmla="*/ 2484 h 3641"/>
              <a:gd name="T38" fmla="*/ 2322 w 3628"/>
              <a:gd name="T39" fmla="*/ 2953 h 3641"/>
              <a:gd name="T40" fmla="*/ 2228 w 3628"/>
              <a:gd name="T41" fmla="*/ 3347 h 3641"/>
              <a:gd name="T42" fmla="*/ 1963 w 3628"/>
              <a:gd name="T43" fmla="*/ 3288 h 3641"/>
              <a:gd name="T44" fmla="*/ 1552 w 3628"/>
              <a:gd name="T45" fmla="*/ 3617 h 3641"/>
              <a:gd name="T46" fmla="*/ 1160 w 3628"/>
              <a:gd name="T47" fmla="*/ 3601 h 3641"/>
              <a:gd name="T48" fmla="*/ 681 w 3628"/>
              <a:gd name="T49" fmla="*/ 3239 h 3641"/>
              <a:gd name="T50" fmla="*/ 289 w 3628"/>
              <a:gd name="T51" fmla="*/ 3141 h 3641"/>
              <a:gd name="T52" fmla="*/ 350 w 3628"/>
              <a:gd name="T53" fmla="*/ 2878 h 3641"/>
              <a:gd name="T54" fmla="*/ 25 w 3628"/>
              <a:gd name="T55" fmla="*/ 2475 h 3641"/>
              <a:gd name="T56" fmla="*/ 41 w 3628"/>
              <a:gd name="T57" fmla="*/ 2085 h 3641"/>
              <a:gd name="T58" fmla="*/ 409 w 3628"/>
              <a:gd name="T59" fmla="*/ 1626 h 3641"/>
              <a:gd name="T60" fmla="*/ 498 w 3628"/>
              <a:gd name="T61" fmla="*/ 1227 h 3641"/>
              <a:gd name="T62" fmla="*/ 842 w 3628"/>
              <a:gd name="T63" fmla="*/ 1258 h 3641"/>
              <a:gd name="T64" fmla="*/ 1181 w 3628"/>
              <a:gd name="T65" fmla="*/ 939 h 3641"/>
              <a:gd name="T66" fmla="*/ 2984 w 3628"/>
              <a:gd name="T67" fmla="*/ 676 h 3641"/>
              <a:gd name="T68" fmla="*/ 2945 w 3628"/>
              <a:gd name="T69" fmla="*/ 865 h 3641"/>
              <a:gd name="T70" fmla="*/ 2753 w 3628"/>
              <a:gd name="T71" fmla="*/ 826 h 3641"/>
              <a:gd name="T72" fmla="*/ 2793 w 3628"/>
              <a:gd name="T73" fmla="*/ 636 h 3641"/>
              <a:gd name="T74" fmla="*/ 2693 w 3628"/>
              <a:gd name="T75" fmla="*/ 435 h 3641"/>
              <a:gd name="T76" fmla="*/ 2507 w 3628"/>
              <a:gd name="T77" fmla="*/ 711 h 3641"/>
              <a:gd name="T78" fmla="*/ 2633 w 3628"/>
              <a:gd name="T79" fmla="*/ 1026 h 3641"/>
              <a:gd name="T80" fmla="*/ 2960 w 3628"/>
              <a:gd name="T81" fmla="*/ 1101 h 3641"/>
              <a:gd name="T82" fmla="*/ 3211 w 3628"/>
              <a:gd name="T83" fmla="*/ 874 h 3641"/>
              <a:gd name="T84" fmla="*/ 3164 w 3628"/>
              <a:gd name="T85" fmla="*/ 539 h 3641"/>
              <a:gd name="T86" fmla="*/ 2865 w 3628"/>
              <a:gd name="T87" fmla="*/ 389 h 3641"/>
              <a:gd name="T88" fmla="*/ 2943 w 3628"/>
              <a:gd name="T89" fmla="*/ 102 h 3641"/>
              <a:gd name="T90" fmla="*/ 3258 w 3628"/>
              <a:gd name="T91" fmla="*/ 79 h 3641"/>
              <a:gd name="T92" fmla="*/ 3397 w 3628"/>
              <a:gd name="T93" fmla="*/ 357 h 3641"/>
              <a:gd name="T94" fmla="*/ 3628 w 3628"/>
              <a:gd name="T95" fmla="*/ 554 h 3641"/>
              <a:gd name="T96" fmla="*/ 3528 w 3628"/>
              <a:gd name="T97" fmla="*/ 848 h 3641"/>
              <a:gd name="T98" fmla="*/ 3544 w 3628"/>
              <a:gd name="T99" fmla="*/ 1146 h 3641"/>
              <a:gd name="T100" fmla="*/ 3267 w 3628"/>
              <a:gd name="T101" fmla="*/ 1289 h 3641"/>
              <a:gd name="T102" fmla="*/ 3064 w 3628"/>
              <a:gd name="T103" fmla="*/ 1505 h 3641"/>
              <a:gd name="T104" fmla="*/ 2766 w 3628"/>
              <a:gd name="T105" fmla="*/ 1413 h 3641"/>
              <a:gd name="T106" fmla="*/ 2467 w 3628"/>
              <a:gd name="T107" fmla="*/ 1424 h 3641"/>
              <a:gd name="T108" fmla="*/ 2329 w 3628"/>
              <a:gd name="T109" fmla="*/ 1149 h 3641"/>
              <a:gd name="T110" fmla="*/ 2109 w 3628"/>
              <a:gd name="T111" fmla="*/ 948 h 3641"/>
              <a:gd name="T112" fmla="*/ 2208 w 3628"/>
              <a:gd name="T113" fmla="*/ 658 h 3641"/>
              <a:gd name="T114" fmla="*/ 2189 w 3628"/>
              <a:gd name="T115" fmla="*/ 360 h 3641"/>
              <a:gd name="T116" fmla="*/ 2469 w 3628"/>
              <a:gd name="T117" fmla="*/ 227 h 3641"/>
              <a:gd name="T118" fmla="*/ 2665 w 3628"/>
              <a:gd name="T119" fmla="*/ 0 h 3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628" h="3641">
                <a:moveTo>
                  <a:pt x="1367" y="2044"/>
                </a:moveTo>
                <a:lnTo>
                  <a:pt x="1407" y="2048"/>
                </a:lnTo>
                <a:lnTo>
                  <a:pt x="1444" y="2057"/>
                </a:lnTo>
                <a:lnTo>
                  <a:pt x="1479" y="2072"/>
                </a:lnTo>
                <a:lnTo>
                  <a:pt x="1510" y="2091"/>
                </a:lnTo>
                <a:lnTo>
                  <a:pt x="1539" y="2115"/>
                </a:lnTo>
                <a:lnTo>
                  <a:pt x="1563" y="2143"/>
                </a:lnTo>
                <a:lnTo>
                  <a:pt x="1582" y="2173"/>
                </a:lnTo>
                <a:lnTo>
                  <a:pt x="1597" y="2209"/>
                </a:lnTo>
                <a:lnTo>
                  <a:pt x="1606" y="2245"/>
                </a:lnTo>
                <a:lnTo>
                  <a:pt x="1609" y="2284"/>
                </a:lnTo>
                <a:lnTo>
                  <a:pt x="1606" y="2323"/>
                </a:lnTo>
                <a:lnTo>
                  <a:pt x="1597" y="2360"/>
                </a:lnTo>
                <a:lnTo>
                  <a:pt x="1582" y="2394"/>
                </a:lnTo>
                <a:lnTo>
                  <a:pt x="1563" y="2426"/>
                </a:lnTo>
                <a:lnTo>
                  <a:pt x="1539" y="2454"/>
                </a:lnTo>
                <a:lnTo>
                  <a:pt x="1510" y="2478"/>
                </a:lnTo>
                <a:lnTo>
                  <a:pt x="1479" y="2497"/>
                </a:lnTo>
                <a:lnTo>
                  <a:pt x="1444" y="2512"/>
                </a:lnTo>
                <a:lnTo>
                  <a:pt x="1407" y="2521"/>
                </a:lnTo>
                <a:lnTo>
                  <a:pt x="1367" y="2525"/>
                </a:lnTo>
                <a:lnTo>
                  <a:pt x="1329" y="2521"/>
                </a:lnTo>
                <a:lnTo>
                  <a:pt x="1291" y="2512"/>
                </a:lnTo>
                <a:lnTo>
                  <a:pt x="1257" y="2497"/>
                </a:lnTo>
                <a:lnTo>
                  <a:pt x="1225" y="2478"/>
                </a:lnTo>
                <a:lnTo>
                  <a:pt x="1197" y="2454"/>
                </a:lnTo>
                <a:lnTo>
                  <a:pt x="1172" y="2426"/>
                </a:lnTo>
                <a:lnTo>
                  <a:pt x="1153" y="2394"/>
                </a:lnTo>
                <a:lnTo>
                  <a:pt x="1138" y="2360"/>
                </a:lnTo>
                <a:lnTo>
                  <a:pt x="1129" y="2323"/>
                </a:lnTo>
                <a:lnTo>
                  <a:pt x="1125" y="2284"/>
                </a:lnTo>
                <a:lnTo>
                  <a:pt x="1129" y="2245"/>
                </a:lnTo>
                <a:lnTo>
                  <a:pt x="1138" y="2209"/>
                </a:lnTo>
                <a:lnTo>
                  <a:pt x="1153" y="2173"/>
                </a:lnTo>
                <a:lnTo>
                  <a:pt x="1172" y="2143"/>
                </a:lnTo>
                <a:lnTo>
                  <a:pt x="1197" y="2115"/>
                </a:lnTo>
                <a:lnTo>
                  <a:pt x="1225" y="2091"/>
                </a:lnTo>
                <a:lnTo>
                  <a:pt x="1257" y="2072"/>
                </a:lnTo>
                <a:lnTo>
                  <a:pt x="1291" y="2057"/>
                </a:lnTo>
                <a:lnTo>
                  <a:pt x="1329" y="2048"/>
                </a:lnTo>
                <a:lnTo>
                  <a:pt x="1367" y="2044"/>
                </a:lnTo>
                <a:close/>
                <a:moveTo>
                  <a:pt x="1367" y="1652"/>
                </a:moveTo>
                <a:lnTo>
                  <a:pt x="1302" y="1656"/>
                </a:lnTo>
                <a:lnTo>
                  <a:pt x="1240" y="1665"/>
                </a:lnTo>
                <a:lnTo>
                  <a:pt x="1178" y="1681"/>
                </a:lnTo>
                <a:lnTo>
                  <a:pt x="1120" y="1702"/>
                </a:lnTo>
                <a:lnTo>
                  <a:pt x="1064" y="1728"/>
                </a:lnTo>
                <a:lnTo>
                  <a:pt x="1011" y="1760"/>
                </a:lnTo>
                <a:lnTo>
                  <a:pt x="962" y="1796"/>
                </a:lnTo>
                <a:lnTo>
                  <a:pt x="916" y="1837"/>
                </a:lnTo>
                <a:lnTo>
                  <a:pt x="875" y="1882"/>
                </a:lnTo>
                <a:lnTo>
                  <a:pt x="839" y="1931"/>
                </a:lnTo>
                <a:lnTo>
                  <a:pt x="807" y="1983"/>
                </a:lnTo>
                <a:lnTo>
                  <a:pt x="781" y="2039"/>
                </a:lnTo>
                <a:lnTo>
                  <a:pt x="759" y="2096"/>
                </a:lnTo>
                <a:lnTo>
                  <a:pt x="743" y="2156"/>
                </a:lnTo>
                <a:lnTo>
                  <a:pt x="734" y="2220"/>
                </a:lnTo>
                <a:lnTo>
                  <a:pt x="730" y="2284"/>
                </a:lnTo>
                <a:lnTo>
                  <a:pt x="734" y="2349"/>
                </a:lnTo>
                <a:lnTo>
                  <a:pt x="743" y="2411"/>
                </a:lnTo>
                <a:lnTo>
                  <a:pt x="759" y="2473"/>
                </a:lnTo>
                <a:lnTo>
                  <a:pt x="781" y="2530"/>
                </a:lnTo>
                <a:lnTo>
                  <a:pt x="807" y="2586"/>
                </a:lnTo>
                <a:lnTo>
                  <a:pt x="839" y="2638"/>
                </a:lnTo>
                <a:lnTo>
                  <a:pt x="875" y="2687"/>
                </a:lnTo>
                <a:lnTo>
                  <a:pt x="916" y="2731"/>
                </a:lnTo>
                <a:lnTo>
                  <a:pt x="962" y="2772"/>
                </a:lnTo>
                <a:lnTo>
                  <a:pt x="1011" y="2809"/>
                </a:lnTo>
                <a:lnTo>
                  <a:pt x="1064" y="2841"/>
                </a:lnTo>
                <a:lnTo>
                  <a:pt x="1120" y="2867"/>
                </a:lnTo>
                <a:lnTo>
                  <a:pt x="1178" y="2888"/>
                </a:lnTo>
                <a:lnTo>
                  <a:pt x="1240" y="2904"/>
                </a:lnTo>
                <a:lnTo>
                  <a:pt x="1302" y="2913"/>
                </a:lnTo>
                <a:lnTo>
                  <a:pt x="1367" y="2917"/>
                </a:lnTo>
                <a:lnTo>
                  <a:pt x="1432" y="2913"/>
                </a:lnTo>
                <a:lnTo>
                  <a:pt x="1496" y="2904"/>
                </a:lnTo>
                <a:lnTo>
                  <a:pt x="1557" y="2888"/>
                </a:lnTo>
                <a:lnTo>
                  <a:pt x="1616" y="2867"/>
                </a:lnTo>
                <a:lnTo>
                  <a:pt x="1671" y="2841"/>
                </a:lnTo>
                <a:lnTo>
                  <a:pt x="1724" y="2809"/>
                </a:lnTo>
                <a:lnTo>
                  <a:pt x="1773" y="2772"/>
                </a:lnTo>
                <a:lnTo>
                  <a:pt x="1818" y="2731"/>
                </a:lnTo>
                <a:lnTo>
                  <a:pt x="1859" y="2687"/>
                </a:lnTo>
                <a:lnTo>
                  <a:pt x="1896" y="2638"/>
                </a:lnTo>
                <a:lnTo>
                  <a:pt x="1928" y="2586"/>
                </a:lnTo>
                <a:lnTo>
                  <a:pt x="1955" y="2530"/>
                </a:lnTo>
                <a:lnTo>
                  <a:pt x="1976" y="2473"/>
                </a:lnTo>
                <a:lnTo>
                  <a:pt x="1992" y="2411"/>
                </a:lnTo>
                <a:lnTo>
                  <a:pt x="2002" y="2349"/>
                </a:lnTo>
                <a:lnTo>
                  <a:pt x="2004" y="2284"/>
                </a:lnTo>
                <a:lnTo>
                  <a:pt x="2002" y="2220"/>
                </a:lnTo>
                <a:lnTo>
                  <a:pt x="1992" y="2156"/>
                </a:lnTo>
                <a:lnTo>
                  <a:pt x="1976" y="2096"/>
                </a:lnTo>
                <a:lnTo>
                  <a:pt x="1955" y="2039"/>
                </a:lnTo>
                <a:lnTo>
                  <a:pt x="1928" y="1983"/>
                </a:lnTo>
                <a:lnTo>
                  <a:pt x="1896" y="1931"/>
                </a:lnTo>
                <a:lnTo>
                  <a:pt x="1859" y="1882"/>
                </a:lnTo>
                <a:lnTo>
                  <a:pt x="1818" y="1837"/>
                </a:lnTo>
                <a:lnTo>
                  <a:pt x="1773" y="1796"/>
                </a:lnTo>
                <a:lnTo>
                  <a:pt x="1724" y="1760"/>
                </a:lnTo>
                <a:lnTo>
                  <a:pt x="1671" y="1728"/>
                </a:lnTo>
                <a:lnTo>
                  <a:pt x="1616" y="1702"/>
                </a:lnTo>
                <a:lnTo>
                  <a:pt x="1557" y="1681"/>
                </a:lnTo>
                <a:lnTo>
                  <a:pt x="1496" y="1665"/>
                </a:lnTo>
                <a:lnTo>
                  <a:pt x="1432" y="1656"/>
                </a:lnTo>
                <a:lnTo>
                  <a:pt x="1367" y="1652"/>
                </a:lnTo>
                <a:close/>
                <a:moveTo>
                  <a:pt x="1217" y="927"/>
                </a:moveTo>
                <a:lnTo>
                  <a:pt x="1503" y="927"/>
                </a:lnTo>
                <a:lnTo>
                  <a:pt x="1523" y="931"/>
                </a:lnTo>
                <a:lnTo>
                  <a:pt x="1540" y="939"/>
                </a:lnTo>
                <a:lnTo>
                  <a:pt x="1552" y="952"/>
                </a:lnTo>
                <a:lnTo>
                  <a:pt x="1561" y="968"/>
                </a:lnTo>
                <a:lnTo>
                  <a:pt x="1564" y="988"/>
                </a:lnTo>
                <a:lnTo>
                  <a:pt x="1564" y="1156"/>
                </a:lnTo>
                <a:lnTo>
                  <a:pt x="1645" y="1173"/>
                </a:lnTo>
                <a:lnTo>
                  <a:pt x="1724" y="1196"/>
                </a:lnTo>
                <a:lnTo>
                  <a:pt x="1800" y="1224"/>
                </a:lnTo>
                <a:lnTo>
                  <a:pt x="1875" y="1257"/>
                </a:lnTo>
                <a:lnTo>
                  <a:pt x="1947" y="1297"/>
                </a:lnTo>
                <a:lnTo>
                  <a:pt x="2018" y="1340"/>
                </a:lnTo>
                <a:lnTo>
                  <a:pt x="2137" y="1222"/>
                </a:lnTo>
                <a:lnTo>
                  <a:pt x="2150" y="1212"/>
                </a:lnTo>
                <a:lnTo>
                  <a:pt x="2164" y="1206"/>
                </a:lnTo>
                <a:lnTo>
                  <a:pt x="2180" y="1204"/>
                </a:lnTo>
                <a:lnTo>
                  <a:pt x="2195" y="1206"/>
                </a:lnTo>
                <a:lnTo>
                  <a:pt x="2210" y="1212"/>
                </a:lnTo>
                <a:lnTo>
                  <a:pt x="2222" y="1222"/>
                </a:lnTo>
                <a:lnTo>
                  <a:pt x="2426" y="1422"/>
                </a:lnTo>
                <a:lnTo>
                  <a:pt x="2436" y="1435"/>
                </a:lnTo>
                <a:lnTo>
                  <a:pt x="2442" y="1450"/>
                </a:lnTo>
                <a:lnTo>
                  <a:pt x="2444" y="1466"/>
                </a:lnTo>
                <a:lnTo>
                  <a:pt x="2442" y="1480"/>
                </a:lnTo>
                <a:lnTo>
                  <a:pt x="2436" y="1495"/>
                </a:lnTo>
                <a:lnTo>
                  <a:pt x="2426" y="1507"/>
                </a:lnTo>
                <a:lnTo>
                  <a:pt x="2309" y="1623"/>
                </a:lnTo>
                <a:lnTo>
                  <a:pt x="2356" y="1693"/>
                </a:lnTo>
                <a:lnTo>
                  <a:pt x="2397" y="1766"/>
                </a:lnTo>
                <a:lnTo>
                  <a:pt x="2434" y="1842"/>
                </a:lnTo>
                <a:lnTo>
                  <a:pt x="2463" y="1920"/>
                </a:lnTo>
                <a:lnTo>
                  <a:pt x="2488" y="2000"/>
                </a:lnTo>
                <a:lnTo>
                  <a:pt x="2507" y="2082"/>
                </a:lnTo>
                <a:lnTo>
                  <a:pt x="2674" y="2082"/>
                </a:lnTo>
                <a:lnTo>
                  <a:pt x="2694" y="2085"/>
                </a:lnTo>
                <a:lnTo>
                  <a:pt x="2711" y="2093"/>
                </a:lnTo>
                <a:lnTo>
                  <a:pt x="2724" y="2107"/>
                </a:lnTo>
                <a:lnTo>
                  <a:pt x="2733" y="2123"/>
                </a:lnTo>
                <a:lnTo>
                  <a:pt x="2735" y="2142"/>
                </a:lnTo>
                <a:lnTo>
                  <a:pt x="2735" y="2426"/>
                </a:lnTo>
                <a:lnTo>
                  <a:pt x="2732" y="2445"/>
                </a:lnTo>
                <a:lnTo>
                  <a:pt x="2724" y="2462"/>
                </a:lnTo>
                <a:lnTo>
                  <a:pt x="2710" y="2475"/>
                </a:lnTo>
                <a:lnTo>
                  <a:pt x="2694" y="2484"/>
                </a:lnTo>
                <a:lnTo>
                  <a:pt x="2674" y="2487"/>
                </a:lnTo>
                <a:lnTo>
                  <a:pt x="2512" y="2487"/>
                </a:lnTo>
                <a:lnTo>
                  <a:pt x="2495" y="2569"/>
                </a:lnTo>
                <a:lnTo>
                  <a:pt x="2472" y="2650"/>
                </a:lnTo>
                <a:lnTo>
                  <a:pt x="2443" y="2730"/>
                </a:lnTo>
                <a:lnTo>
                  <a:pt x="2408" y="2807"/>
                </a:lnTo>
                <a:lnTo>
                  <a:pt x="2367" y="2881"/>
                </a:lnTo>
                <a:lnTo>
                  <a:pt x="2322" y="2953"/>
                </a:lnTo>
                <a:lnTo>
                  <a:pt x="2431" y="3060"/>
                </a:lnTo>
                <a:lnTo>
                  <a:pt x="2440" y="3074"/>
                </a:lnTo>
                <a:lnTo>
                  <a:pt x="2447" y="3088"/>
                </a:lnTo>
                <a:lnTo>
                  <a:pt x="2448" y="3103"/>
                </a:lnTo>
                <a:lnTo>
                  <a:pt x="2447" y="3118"/>
                </a:lnTo>
                <a:lnTo>
                  <a:pt x="2440" y="3133"/>
                </a:lnTo>
                <a:lnTo>
                  <a:pt x="2431" y="3145"/>
                </a:lnTo>
                <a:lnTo>
                  <a:pt x="2228" y="3347"/>
                </a:lnTo>
                <a:lnTo>
                  <a:pt x="2216" y="3356"/>
                </a:lnTo>
                <a:lnTo>
                  <a:pt x="2201" y="3362"/>
                </a:lnTo>
                <a:lnTo>
                  <a:pt x="2186" y="3364"/>
                </a:lnTo>
                <a:lnTo>
                  <a:pt x="2170" y="3362"/>
                </a:lnTo>
                <a:lnTo>
                  <a:pt x="2155" y="3356"/>
                </a:lnTo>
                <a:lnTo>
                  <a:pt x="2142" y="3347"/>
                </a:lnTo>
                <a:lnTo>
                  <a:pt x="2036" y="3241"/>
                </a:lnTo>
                <a:lnTo>
                  <a:pt x="1963" y="3288"/>
                </a:lnTo>
                <a:lnTo>
                  <a:pt x="1889" y="3330"/>
                </a:lnTo>
                <a:lnTo>
                  <a:pt x="1810" y="3365"/>
                </a:lnTo>
                <a:lnTo>
                  <a:pt x="1730" y="3396"/>
                </a:lnTo>
                <a:lnTo>
                  <a:pt x="1648" y="3419"/>
                </a:lnTo>
                <a:lnTo>
                  <a:pt x="1564" y="3438"/>
                </a:lnTo>
                <a:lnTo>
                  <a:pt x="1564" y="3581"/>
                </a:lnTo>
                <a:lnTo>
                  <a:pt x="1561" y="3601"/>
                </a:lnTo>
                <a:lnTo>
                  <a:pt x="1552" y="3617"/>
                </a:lnTo>
                <a:lnTo>
                  <a:pt x="1540" y="3629"/>
                </a:lnTo>
                <a:lnTo>
                  <a:pt x="1523" y="3638"/>
                </a:lnTo>
                <a:lnTo>
                  <a:pt x="1503" y="3641"/>
                </a:lnTo>
                <a:lnTo>
                  <a:pt x="1217" y="3641"/>
                </a:lnTo>
                <a:lnTo>
                  <a:pt x="1197" y="3638"/>
                </a:lnTo>
                <a:lnTo>
                  <a:pt x="1181" y="3629"/>
                </a:lnTo>
                <a:lnTo>
                  <a:pt x="1168" y="3617"/>
                </a:lnTo>
                <a:lnTo>
                  <a:pt x="1160" y="3601"/>
                </a:lnTo>
                <a:lnTo>
                  <a:pt x="1156" y="3581"/>
                </a:lnTo>
                <a:lnTo>
                  <a:pt x="1156" y="3438"/>
                </a:lnTo>
                <a:lnTo>
                  <a:pt x="1072" y="3419"/>
                </a:lnTo>
                <a:lnTo>
                  <a:pt x="988" y="3395"/>
                </a:lnTo>
                <a:lnTo>
                  <a:pt x="907" y="3365"/>
                </a:lnTo>
                <a:lnTo>
                  <a:pt x="829" y="3329"/>
                </a:lnTo>
                <a:lnTo>
                  <a:pt x="753" y="3287"/>
                </a:lnTo>
                <a:lnTo>
                  <a:pt x="681" y="3239"/>
                </a:lnTo>
                <a:lnTo>
                  <a:pt x="577" y="3342"/>
                </a:lnTo>
                <a:lnTo>
                  <a:pt x="565" y="3352"/>
                </a:lnTo>
                <a:lnTo>
                  <a:pt x="550" y="3357"/>
                </a:lnTo>
                <a:lnTo>
                  <a:pt x="535" y="3359"/>
                </a:lnTo>
                <a:lnTo>
                  <a:pt x="519" y="3357"/>
                </a:lnTo>
                <a:lnTo>
                  <a:pt x="504" y="3352"/>
                </a:lnTo>
                <a:lnTo>
                  <a:pt x="492" y="3342"/>
                </a:lnTo>
                <a:lnTo>
                  <a:pt x="289" y="3141"/>
                </a:lnTo>
                <a:lnTo>
                  <a:pt x="280" y="3127"/>
                </a:lnTo>
                <a:lnTo>
                  <a:pt x="273" y="3114"/>
                </a:lnTo>
                <a:lnTo>
                  <a:pt x="272" y="3098"/>
                </a:lnTo>
                <a:lnTo>
                  <a:pt x="273" y="3083"/>
                </a:lnTo>
                <a:lnTo>
                  <a:pt x="280" y="3068"/>
                </a:lnTo>
                <a:lnTo>
                  <a:pt x="289" y="3056"/>
                </a:lnTo>
                <a:lnTo>
                  <a:pt x="396" y="2949"/>
                </a:lnTo>
                <a:lnTo>
                  <a:pt x="350" y="2878"/>
                </a:lnTo>
                <a:lnTo>
                  <a:pt x="310" y="2804"/>
                </a:lnTo>
                <a:lnTo>
                  <a:pt x="276" y="2727"/>
                </a:lnTo>
                <a:lnTo>
                  <a:pt x="248" y="2649"/>
                </a:lnTo>
                <a:lnTo>
                  <a:pt x="225" y="2569"/>
                </a:lnTo>
                <a:lnTo>
                  <a:pt x="208" y="2487"/>
                </a:lnTo>
                <a:lnTo>
                  <a:pt x="60" y="2487"/>
                </a:lnTo>
                <a:lnTo>
                  <a:pt x="41" y="2484"/>
                </a:lnTo>
                <a:lnTo>
                  <a:pt x="25" y="2475"/>
                </a:lnTo>
                <a:lnTo>
                  <a:pt x="11" y="2462"/>
                </a:lnTo>
                <a:lnTo>
                  <a:pt x="3" y="2445"/>
                </a:lnTo>
                <a:lnTo>
                  <a:pt x="0" y="2427"/>
                </a:lnTo>
                <a:lnTo>
                  <a:pt x="0" y="2142"/>
                </a:lnTo>
                <a:lnTo>
                  <a:pt x="3" y="2123"/>
                </a:lnTo>
                <a:lnTo>
                  <a:pt x="11" y="2107"/>
                </a:lnTo>
                <a:lnTo>
                  <a:pt x="25" y="2093"/>
                </a:lnTo>
                <a:lnTo>
                  <a:pt x="41" y="2085"/>
                </a:lnTo>
                <a:lnTo>
                  <a:pt x="60" y="2082"/>
                </a:lnTo>
                <a:lnTo>
                  <a:pt x="213" y="2082"/>
                </a:lnTo>
                <a:lnTo>
                  <a:pt x="232" y="2000"/>
                </a:lnTo>
                <a:lnTo>
                  <a:pt x="256" y="1921"/>
                </a:lnTo>
                <a:lnTo>
                  <a:pt x="286" y="1844"/>
                </a:lnTo>
                <a:lnTo>
                  <a:pt x="322" y="1768"/>
                </a:lnTo>
                <a:lnTo>
                  <a:pt x="362" y="1695"/>
                </a:lnTo>
                <a:lnTo>
                  <a:pt x="409" y="1626"/>
                </a:lnTo>
                <a:lnTo>
                  <a:pt x="294" y="1513"/>
                </a:lnTo>
                <a:lnTo>
                  <a:pt x="284" y="1501"/>
                </a:lnTo>
                <a:lnTo>
                  <a:pt x="278" y="1486"/>
                </a:lnTo>
                <a:lnTo>
                  <a:pt x="276" y="1470"/>
                </a:lnTo>
                <a:lnTo>
                  <a:pt x="278" y="1455"/>
                </a:lnTo>
                <a:lnTo>
                  <a:pt x="284" y="1441"/>
                </a:lnTo>
                <a:lnTo>
                  <a:pt x="294" y="1428"/>
                </a:lnTo>
                <a:lnTo>
                  <a:pt x="498" y="1227"/>
                </a:lnTo>
                <a:lnTo>
                  <a:pt x="512" y="1215"/>
                </a:lnTo>
                <a:lnTo>
                  <a:pt x="531" y="1210"/>
                </a:lnTo>
                <a:lnTo>
                  <a:pt x="549" y="1210"/>
                </a:lnTo>
                <a:lnTo>
                  <a:pt x="567" y="1215"/>
                </a:lnTo>
                <a:lnTo>
                  <a:pt x="583" y="1227"/>
                </a:lnTo>
                <a:lnTo>
                  <a:pt x="700" y="1342"/>
                </a:lnTo>
                <a:lnTo>
                  <a:pt x="769" y="1298"/>
                </a:lnTo>
                <a:lnTo>
                  <a:pt x="842" y="1258"/>
                </a:lnTo>
                <a:lnTo>
                  <a:pt x="918" y="1224"/>
                </a:lnTo>
                <a:lnTo>
                  <a:pt x="995" y="1196"/>
                </a:lnTo>
                <a:lnTo>
                  <a:pt x="1075" y="1173"/>
                </a:lnTo>
                <a:lnTo>
                  <a:pt x="1156" y="1156"/>
                </a:lnTo>
                <a:lnTo>
                  <a:pt x="1156" y="988"/>
                </a:lnTo>
                <a:lnTo>
                  <a:pt x="1160" y="968"/>
                </a:lnTo>
                <a:lnTo>
                  <a:pt x="1168" y="952"/>
                </a:lnTo>
                <a:lnTo>
                  <a:pt x="1181" y="939"/>
                </a:lnTo>
                <a:lnTo>
                  <a:pt x="1197" y="931"/>
                </a:lnTo>
                <a:lnTo>
                  <a:pt x="1217" y="927"/>
                </a:lnTo>
                <a:close/>
                <a:moveTo>
                  <a:pt x="2872" y="614"/>
                </a:moveTo>
                <a:lnTo>
                  <a:pt x="2898" y="617"/>
                </a:lnTo>
                <a:lnTo>
                  <a:pt x="2923" y="625"/>
                </a:lnTo>
                <a:lnTo>
                  <a:pt x="2947" y="638"/>
                </a:lnTo>
                <a:lnTo>
                  <a:pt x="2968" y="654"/>
                </a:lnTo>
                <a:lnTo>
                  <a:pt x="2984" y="676"/>
                </a:lnTo>
                <a:lnTo>
                  <a:pt x="2997" y="700"/>
                </a:lnTo>
                <a:lnTo>
                  <a:pt x="3004" y="727"/>
                </a:lnTo>
                <a:lnTo>
                  <a:pt x="3007" y="753"/>
                </a:lnTo>
                <a:lnTo>
                  <a:pt x="3003" y="780"/>
                </a:lnTo>
                <a:lnTo>
                  <a:pt x="2995" y="805"/>
                </a:lnTo>
                <a:lnTo>
                  <a:pt x="2983" y="828"/>
                </a:lnTo>
                <a:lnTo>
                  <a:pt x="2966" y="848"/>
                </a:lnTo>
                <a:lnTo>
                  <a:pt x="2945" y="865"/>
                </a:lnTo>
                <a:lnTo>
                  <a:pt x="2920" y="878"/>
                </a:lnTo>
                <a:lnTo>
                  <a:pt x="2892" y="886"/>
                </a:lnTo>
                <a:lnTo>
                  <a:pt x="2866" y="888"/>
                </a:lnTo>
                <a:lnTo>
                  <a:pt x="2839" y="884"/>
                </a:lnTo>
                <a:lnTo>
                  <a:pt x="2814" y="877"/>
                </a:lnTo>
                <a:lnTo>
                  <a:pt x="2791" y="864"/>
                </a:lnTo>
                <a:lnTo>
                  <a:pt x="2770" y="847"/>
                </a:lnTo>
                <a:lnTo>
                  <a:pt x="2753" y="826"/>
                </a:lnTo>
                <a:lnTo>
                  <a:pt x="2741" y="802"/>
                </a:lnTo>
                <a:lnTo>
                  <a:pt x="2733" y="775"/>
                </a:lnTo>
                <a:lnTo>
                  <a:pt x="2730" y="747"/>
                </a:lnTo>
                <a:lnTo>
                  <a:pt x="2734" y="721"/>
                </a:lnTo>
                <a:lnTo>
                  <a:pt x="2742" y="696"/>
                </a:lnTo>
                <a:lnTo>
                  <a:pt x="2754" y="674"/>
                </a:lnTo>
                <a:lnTo>
                  <a:pt x="2771" y="653"/>
                </a:lnTo>
                <a:lnTo>
                  <a:pt x="2793" y="636"/>
                </a:lnTo>
                <a:lnTo>
                  <a:pt x="2818" y="624"/>
                </a:lnTo>
                <a:lnTo>
                  <a:pt x="2845" y="616"/>
                </a:lnTo>
                <a:lnTo>
                  <a:pt x="2872" y="614"/>
                </a:lnTo>
                <a:close/>
                <a:moveTo>
                  <a:pt x="2865" y="389"/>
                </a:moveTo>
                <a:lnTo>
                  <a:pt x="2822" y="393"/>
                </a:lnTo>
                <a:lnTo>
                  <a:pt x="2777" y="401"/>
                </a:lnTo>
                <a:lnTo>
                  <a:pt x="2734" y="415"/>
                </a:lnTo>
                <a:lnTo>
                  <a:pt x="2693" y="435"/>
                </a:lnTo>
                <a:lnTo>
                  <a:pt x="2655" y="459"/>
                </a:lnTo>
                <a:lnTo>
                  <a:pt x="2621" y="486"/>
                </a:lnTo>
                <a:lnTo>
                  <a:pt x="2591" y="517"/>
                </a:lnTo>
                <a:lnTo>
                  <a:pt x="2565" y="551"/>
                </a:lnTo>
                <a:lnTo>
                  <a:pt x="2543" y="589"/>
                </a:lnTo>
                <a:lnTo>
                  <a:pt x="2526" y="627"/>
                </a:lnTo>
                <a:lnTo>
                  <a:pt x="2515" y="668"/>
                </a:lnTo>
                <a:lnTo>
                  <a:pt x="2507" y="711"/>
                </a:lnTo>
                <a:lnTo>
                  <a:pt x="2504" y="754"/>
                </a:lnTo>
                <a:lnTo>
                  <a:pt x="2508" y="797"/>
                </a:lnTo>
                <a:lnTo>
                  <a:pt x="2516" y="841"/>
                </a:lnTo>
                <a:lnTo>
                  <a:pt x="2531" y="884"/>
                </a:lnTo>
                <a:lnTo>
                  <a:pt x="2550" y="925"/>
                </a:lnTo>
                <a:lnTo>
                  <a:pt x="2574" y="963"/>
                </a:lnTo>
                <a:lnTo>
                  <a:pt x="2601" y="997"/>
                </a:lnTo>
                <a:lnTo>
                  <a:pt x="2633" y="1026"/>
                </a:lnTo>
                <a:lnTo>
                  <a:pt x="2668" y="1052"/>
                </a:lnTo>
                <a:lnTo>
                  <a:pt x="2705" y="1074"/>
                </a:lnTo>
                <a:lnTo>
                  <a:pt x="2744" y="1091"/>
                </a:lnTo>
                <a:lnTo>
                  <a:pt x="2786" y="1103"/>
                </a:lnTo>
                <a:lnTo>
                  <a:pt x="2829" y="1110"/>
                </a:lnTo>
                <a:lnTo>
                  <a:pt x="2872" y="1112"/>
                </a:lnTo>
                <a:lnTo>
                  <a:pt x="2916" y="1109"/>
                </a:lnTo>
                <a:lnTo>
                  <a:pt x="2960" y="1101"/>
                </a:lnTo>
                <a:lnTo>
                  <a:pt x="3003" y="1086"/>
                </a:lnTo>
                <a:lnTo>
                  <a:pt x="3044" y="1067"/>
                </a:lnTo>
                <a:lnTo>
                  <a:pt x="3082" y="1043"/>
                </a:lnTo>
                <a:lnTo>
                  <a:pt x="3116" y="1016"/>
                </a:lnTo>
                <a:lnTo>
                  <a:pt x="3147" y="984"/>
                </a:lnTo>
                <a:lnTo>
                  <a:pt x="3172" y="950"/>
                </a:lnTo>
                <a:lnTo>
                  <a:pt x="3194" y="913"/>
                </a:lnTo>
                <a:lnTo>
                  <a:pt x="3211" y="874"/>
                </a:lnTo>
                <a:lnTo>
                  <a:pt x="3224" y="832"/>
                </a:lnTo>
                <a:lnTo>
                  <a:pt x="3230" y="790"/>
                </a:lnTo>
                <a:lnTo>
                  <a:pt x="3233" y="747"/>
                </a:lnTo>
                <a:lnTo>
                  <a:pt x="3230" y="704"/>
                </a:lnTo>
                <a:lnTo>
                  <a:pt x="3221" y="660"/>
                </a:lnTo>
                <a:lnTo>
                  <a:pt x="3208" y="617"/>
                </a:lnTo>
                <a:lnTo>
                  <a:pt x="3188" y="576"/>
                </a:lnTo>
                <a:lnTo>
                  <a:pt x="3164" y="539"/>
                </a:lnTo>
                <a:lnTo>
                  <a:pt x="3136" y="505"/>
                </a:lnTo>
                <a:lnTo>
                  <a:pt x="3104" y="476"/>
                </a:lnTo>
                <a:lnTo>
                  <a:pt x="3069" y="449"/>
                </a:lnTo>
                <a:lnTo>
                  <a:pt x="3032" y="428"/>
                </a:lnTo>
                <a:lnTo>
                  <a:pt x="2993" y="411"/>
                </a:lnTo>
                <a:lnTo>
                  <a:pt x="2952" y="398"/>
                </a:lnTo>
                <a:lnTo>
                  <a:pt x="2908" y="392"/>
                </a:lnTo>
                <a:lnTo>
                  <a:pt x="2865" y="389"/>
                </a:lnTo>
                <a:close/>
                <a:moveTo>
                  <a:pt x="2665" y="0"/>
                </a:moveTo>
                <a:lnTo>
                  <a:pt x="2679" y="2"/>
                </a:lnTo>
                <a:lnTo>
                  <a:pt x="2689" y="9"/>
                </a:lnTo>
                <a:lnTo>
                  <a:pt x="2697" y="21"/>
                </a:lnTo>
                <a:lnTo>
                  <a:pt x="2733" y="111"/>
                </a:lnTo>
                <a:lnTo>
                  <a:pt x="2802" y="101"/>
                </a:lnTo>
                <a:lnTo>
                  <a:pt x="2873" y="97"/>
                </a:lnTo>
                <a:lnTo>
                  <a:pt x="2943" y="102"/>
                </a:lnTo>
                <a:lnTo>
                  <a:pt x="3013" y="113"/>
                </a:lnTo>
                <a:lnTo>
                  <a:pt x="3051" y="25"/>
                </a:lnTo>
                <a:lnTo>
                  <a:pt x="3059" y="13"/>
                </a:lnTo>
                <a:lnTo>
                  <a:pt x="3071" y="7"/>
                </a:lnTo>
                <a:lnTo>
                  <a:pt x="3083" y="4"/>
                </a:lnTo>
                <a:lnTo>
                  <a:pt x="3097" y="7"/>
                </a:lnTo>
                <a:lnTo>
                  <a:pt x="3247" y="71"/>
                </a:lnTo>
                <a:lnTo>
                  <a:pt x="3258" y="79"/>
                </a:lnTo>
                <a:lnTo>
                  <a:pt x="3266" y="90"/>
                </a:lnTo>
                <a:lnTo>
                  <a:pt x="3268" y="104"/>
                </a:lnTo>
                <a:lnTo>
                  <a:pt x="3266" y="116"/>
                </a:lnTo>
                <a:lnTo>
                  <a:pt x="3228" y="203"/>
                </a:lnTo>
                <a:lnTo>
                  <a:pt x="3275" y="235"/>
                </a:lnTo>
                <a:lnTo>
                  <a:pt x="3319" y="273"/>
                </a:lnTo>
                <a:lnTo>
                  <a:pt x="3360" y="314"/>
                </a:lnTo>
                <a:lnTo>
                  <a:pt x="3397" y="357"/>
                </a:lnTo>
                <a:lnTo>
                  <a:pt x="3431" y="404"/>
                </a:lnTo>
                <a:lnTo>
                  <a:pt x="3519" y="369"/>
                </a:lnTo>
                <a:lnTo>
                  <a:pt x="3533" y="367"/>
                </a:lnTo>
                <a:lnTo>
                  <a:pt x="3547" y="370"/>
                </a:lnTo>
                <a:lnTo>
                  <a:pt x="3557" y="377"/>
                </a:lnTo>
                <a:lnTo>
                  <a:pt x="3565" y="388"/>
                </a:lnTo>
                <a:lnTo>
                  <a:pt x="3625" y="540"/>
                </a:lnTo>
                <a:lnTo>
                  <a:pt x="3628" y="554"/>
                </a:lnTo>
                <a:lnTo>
                  <a:pt x="3624" y="566"/>
                </a:lnTo>
                <a:lnTo>
                  <a:pt x="3617" y="576"/>
                </a:lnTo>
                <a:lnTo>
                  <a:pt x="3606" y="584"/>
                </a:lnTo>
                <a:lnTo>
                  <a:pt x="3519" y="618"/>
                </a:lnTo>
                <a:lnTo>
                  <a:pt x="3529" y="675"/>
                </a:lnTo>
                <a:lnTo>
                  <a:pt x="3534" y="733"/>
                </a:lnTo>
                <a:lnTo>
                  <a:pt x="3534" y="790"/>
                </a:lnTo>
                <a:lnTo>
                  <a:pt x="3528" y="848"/>
                </a:lnTo>
                <a:lnTo>
                  <a:pt x="3518" y="906"/>
                </a:lnTo>
                <a:lnTo>
                  <a:pt x="3599" y="940"/>
                </a:lnTo>
                <a:lnTo>
                  <a:pt x="3610" y="948"/>
                </a:lnTo>
                <a:lnTo>
                  <a:pt x="3617" y="959"/>
                </a:lnTo>
                <a:lnTo>
                  <a:pt x="3620" y="972"/>
                </a:lnTo>
                <a:lnTo>
                  <a:pt x="3616" y="985"/>
                </a:lnTo>
                <a:lnTo>
                  <a:pt x="3552" y="1135"/>
                </a:lnTo>
                <a:lnTo>
                  <a:pt x="3544" y="1146"/>
                </a:lnTo>
                <a:lnTo>
                  <a:pt x="3533" y="1153"/>
                </a:lnTo>
                <a:lnTo>
                  <a:pt x="3519" y="1155"/>
                </a:lnTo>
                <a:lnTo>
                  <a:pt x="3507" y="1153"/>
                </a:lnTo>
                <a:lnTo>
                  <a:pt x="3427" y="1119"/>
                </a:lnTo>
                <a:lnTo>
                  <a:pt x="3392" y="1166"/>
                </a:lnTo>
                <a:lnTo>
                  <a:pt x="3355" y="1211"/>
                </a:lnTo>
                <a:lnTo>
                  <a:pt x="3313" y="1251"/>
                </a:lnTo>
                <a:lnTo>
                  <a:pt x="3267" y="1289"/>
                </a:lnTo>
                <a:lnTo>
                  <a:pt x="3219" y="1322"/>
                </a:lnTo>
                <a:lnTo>
                  <a:pt x="3249" y="1399"/>
                </a:lnTo>
                <a:lnTo>
                  <a:pt x="3252" y="1411"/>
                </a:lnTo>
                <a:lnTo>
                  <a:pt x="3249" y="1425"/>
                </a:lnTo>
                <a:lnTo>
                  <a:pt x="3242" y="1435"/>
                </a:lnTo>
                <a:lnTo>
                  <a:pt x="3229" y="1443"/>
                </a:lnTo>
                <a:lnTo>
                  <a:pt x="3077" y="1503"/>
                </a:lnTo>
                <a:lnTo>
                  <a:pt x="3064" y="1505"/>
                </a:lnTo>
                <a:lnTo>
                  <a:pt x="3051" y="1503"/>
                </a:lnTo>
                <a:lnTo>
                  <a:pt x="3040" y="1495"/>
                </a:lnTo>
                <a:lnTo>
                  <a:pt x="3033" y="1484"/>
                </a:lnTo>
                <a:lnTo>
                  <a:pt x="3002" y="1408"/>
                </a:lnTo>
                <a:lnTo>
                  <a:pt x="2943" y="1417"/>
                </a:lnTo>
                <a:lnTo>
                  <a:pt x="2883" y="1420"/>
                </a:lnTo>
                <a:lnTo>
                  <a:pt x="2825" y="1419"/>
                </a:lnTo>
                <a:lnTo>
                  <a:pt x="2766" y="1413"/>
                </a:lnTo>
                <a:lnTo>
                  <a:pt x="2708" y="1402"/>
                </a:lnTo>
                <a:lnTo>
                  <a:pt x="2674" y="1478"/>
                </a:lnTo>
                <a:lnTo>
                  <a:pt x="2666" y="1489"/>
                </a:lnTo>
                <a:lnTo>
                  <a:pt x="2655" y="1496"/>
                </a:lnTo>
                <a:lnTo>
                  <a:pt x="2642" y="1498"/>
                </a:lnTo>
                <a:lnTo>
                  <a:pt x="2629" y="1496"/>
                </a:lnTo>
                <a:lnTo>
                  <a:pt x="2478" y="1432"/>
                </a:lnTo>
                <a:lnTo>
                  <a:pt x="2467" y="1424"/>
                </a:lnTo>
                <a:lnTo>
                  <a:pt x="2460" y="1412"/>
                </a:lnTo>
                <a:lnTo>
                  <a:pt x="2458" y="1400"/>
                </a:lnTo>
                <a:lnTo>
                  <a:pt x="2460" y="1386"/>
                </a:lnTo>
                <a:lnTo>
                  <a:pt x="2494" y="1308"/>
                </a:lnTo>
                <a:lnTo>
                  <a:pt x="2447" y="1273"/>
                </a:lnTo>
                <a:lnTo>
                  <a:pt x="2404" y="1236"/>
                </a:lnTo>
                <a:lnTo>
                  <a:pt x="2364" y="1194"/>
                </a:lnTo>
                <a:lnTo>
                  <a:pt x="2329" y="1149"/>
                </a:lnTo>
                <a:lnTo>
                  <a:pt x="2297" y="1101"/>
                </a:lnTo>
                <a:lnTo>
                  <a:pt x="2218" y="1133"/>
                </a:lnTo>
                <a:lnTo>
                  <a:pt x="2204" y="1135"/>
                </a:lnTo>
                <a:lnTo>
                  <a:pt x="2192" y="1131"/>
                </a:lnTo>
                <a:lnTo>
                  <a:pt x="2180" y="1125"/>
                </a:lnTo>
                <a:lnTo>
                  <a:pt x="2173" y="1113"/>
                </a:lnTo>
                <a:lnTo>
                  <a:pt x="2113" y="961"/>
                </a:lnTo>
                <a:lnTo>
                  <a:pt x="2109" y="948"/>
                </a:lnTo>
                <a:lnTo>
                  <a:pt x="2113" y="935"/>
                </a:lnTo>
                <a:lnTo>
                  <a:pt x="2120" y="924"/>
                </a:lnTo>
                <a:lnTo>
                  <a:pt x="2131" y="917"/>
                </a:lnTo>
                <a:lnTo>
                  <a:pt x="2212" y="886"/>
                </a:lnTo>
                <a:lnTo>
                  <a:pt x="2204" y="829"/>
                </a:lnTo>
                <a:lnTo>
                  <a:pt x="2201" y="772"/>
                </a:lnTo>
                <a:lnTo>
                  <a:pt x="2202" y="715"/>
                </a:lnTo>
                <a:lnTo>
                  <a:pt x="2208" y="658"/>
                </a:lnTo>
                <a:lnTo>
                  <a:pt x="2219" y="602"/>
                </a:lnTo>
                <a:lnTo>
                  <a:pt x="2134" y="566"/>
                </a:lnTo>
                <a:lnTo>
                  <a:pt x="2123" y="558"/>
                </a:lnTo>
                <a:lnTo>
                  <a:pt x="2116" y="547"/>
                </a:lnTo>
                <a:lnTo>
                  <a:pt x="2114" y="534"/>
                </a:lnTo>
                <a:lnTo>
                  <a:pt x="2116" y="521"/>
                </a:lnTo>
                <a:lnTo>
                  <a:pt x="2181" y="371"/>
                </a:lnTo>
                <a:lnTo>
                  <a:pt x="2189" y="360"/>
                </a:lnTo>
                <a:lnTo>
                  <a:pt x="2201" y="353"/>
                </a:lnTo>
                <a:lnTo>
                  <a:pt x="2213" y="351"/>
                </a:lnTo>
                <a:lnTo>
                  <a:pt x="2227" y="353"/>
                </a:lnTo>
                <a:lnTo>
                  <a:pt x="2314" y="391"/>
                </a:lnTo>
                <a:lnTo>
                  <a:pt x="2347" y="345"/>
                </a:lnTo>
                <a:lnTo>
                  <a:pt x="2384" y="302"/>
                </a:lnTo>
                <a:lnTo>
                  <a:pt x="2426" y="264"/>
                </a:lnTo>
                <a:lnTo>
                  <a:pt x="2469" y="227"/>
                </a:lnTo>
                <a:lnTo>
                  <a:pt x="2516" y="196"/>
                </a:lnTo>
                <a:lnTo>
                  <a:pt x="2480" y="106"/>
                </a:lnTo>
                <a:lnTo>
                  <a:pt x="2478" y="93"/>
                </a:lnTo>
                <a:lnTo>
                  <a:pt x="2480" y="80"/>
                </a:lnTo>
                <a:lnTo>
                  <a:pt x="2488" y="69"/>
                </a:lnTo>
                <a:lnTo>
                  <a:pt x="2500" y="62"/>
                </a:lnTo>
                <a:lnTo>
                  <a:pt x="2652" y="2"/>
                </a:lnTo>
                <a:lnTo>
                  <a:pt x="2665" y="0"/>
                </a:lnTo>
                <a:lnTo>
                  <a:pt x="2665" y="0"/>
                </a:lnTo>
                <a:close/>
              </a:path>
            </a:pathLst>
          </a:custGeom>
          <a:solidFill>
            <a:srgbClr val="4AA49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3" name="Group 27"/>
          <p:cNvGrpSpPr>
            <a:grpSpLocks noChangeAspect="1"/>
          </p:cNvGrpSpPr>
          <p:nvPr/>
        </p:nvGrpSpPr>
        <p:grpSpPr bwMode="auto">
          <a:xfrm>
            <a:off x="6713192" y="2938424"/>
            <a:ext cx="865940" cy="772511"/>
            <a:chOff x="912" y="789"/>
            <a:chExt cx="380" cy="339"/>
          </a:xfrm>
          <a:solidFill>
            <a:srgbClr val="4AA491"/>
          </a:solidFill>
        </p:grpSpPr>
        <p:sp>
          <p:nvSpPr>
            <p:cNvPr id="34" name="Freeform 29"/>
            <p:cNvSpPr>
              <a:spLocks noEditPoints="1"/>
            </p:cNvSpPr>
            <p:nvPr/>
          </p:nvSpPr>
          <p:spPr bwMode="auto">
            <a:xfrm>
              <a:off x="971" y="790"/>
              <a:ext cx="264" cy="335"/>
            </a:xfrm>
            <a:custGeom>
              <a:avLst/>
              <a:gdLst>
                <a:gd name="T0" fmla="*/ 1585 w 2376"/>
                <a:gd name="T1" fmla="*/ 2445 h 3012"/>
                <a:gd name="T2" fmla="*/ 1542 w 2376"/>
                <a:gd name="T3" fmla="*/ 2463 h 3012"/>
                <a:gd name="T4" fmla="*/ 1510 w 2376"/>
                <a:gd name="T5" fmla="*/ 2494 h 3012"/>
                <a:gd name="T6" fmla="*/ 1493 w 2376"/>
                <a:gd name="T7" fmla="*/ 2535 h 3012"/>
                <a:gd name="T8" fmla="*/ 1491 w 2376"/>
                <a:gd name="T9" fmla="*/ 2580 h 3012"/>
                <a:gd name="T10" fmla="*/ 1509 w 2376"/>
                <a:gd name="T11" fmla="*/ 2623 h 3012"/>
                <a:gd name="T12" fmla="*/ 1541 w 2376"/>
                <a:gd name="T13" fmla="*/ 2655 h 3012"/>
                <a:gd name="T14" fmla="*/ 1580 w 2376"/>
                <a:gd name="T15" fmla="*/ 2672 h 3012"/>
                <a:gd name="T16" fmla="*/ 1626 w 2376"/>
                <a:gd name="T17" fmla="*/ 2673 h 3012"/>
                <a:gd name="T18" fmla="*/ 1668 w 2376"/>
                <a:gd name="T19" fmla="*/ 2656 h 3012"/>
                <a:gd name="T20" fmla="*/ 1700 w 2376"/>
                <a:gd name="T21" fmla="*/ 2624 h 3012"/>
                <a:gd name="T22" fmla="*/ 1718 w 2376"/>
                <a:gd name="T23" fmla="*/ 2583 h 3012"/>
                <a:gd name="T24" fmla="*/ 1718 w 2376"/>
                <a:gd name="T25" fmla="*/ 2539 h 3012"/>
                <a:gd name="T26" fmla="*/ 1701 w 2376"/>
                <a:gd name="T27" fmla="*/ 2496 h 3012"/>
                <a:gd name="T28" fmla="*/ 1670 w 2376"/>
                <a:gd name="T29" fmla="*/ 2463 h 3012"/>
                <a:gd name="T30" fmla="*/ 1629 w 2376"/>
                <a:gd name="T31" fmla="*/ 2446 h 3012"/>
                <a:gd name="T32" fmla="*/ 1276 w 2376"/>
                <a:gd name="T33" fmla="*/ 334 h 3012"/>
                <a:gd name="T34" fmla="*/ 332 w 2376"/>
                <a:gd name="T35" fmla="*/ 712 h 3012"/>
                <a:gd name="T36" fmla="*/ 308 w 2376"/>
                <a:gd name="T37" fmla="*/ 732 h 3012"/>
                <a:gd name="T38" fmla="*/ 301 w 2376"/>
                <a:gd name="T39" fmla="*/ 761 h 3012"/>
                <a:gd name="T40" fmla="*/ 976 w 2376"/>
                <a:gd name="T41" fmla="*/ 2460 h 3012"/>
                <a:gd name="T42" fmla="*/ 996 w 2376"/>
                <a:gd name="T43" fmla="*/ 2483 h 3012"/>
                <a:gd name="T44" fmla="*/ 1025 w 2376"/>
                <a:gd name="T45" fmla="*/ 2491 h 3012"/>
                <a:gd name="T46" fmla="*/ 1969 w 2376"/>
                <a:gd name="T47" fmla="*/ 2114 h 3012"/>
                <a:gd name="T48" fmla="*/ 1993 w 2376"/>
                <a:gd name="T49" fmla="*/ 2093 h 3012"/>
                <a:gd name="T50" fmla="*/ 2000 w 2376"/>
                <a:gd name="T51" fmla="*/ 2063 h 3012"/>
                <a:gd name="T52" fmla="*/ 1325 w 2376"/>
                <a:gd name="T53" fmla="*/ 365 h 3012"/>
                <a:gd name="T54" fmla="*/ 1305 w 2376"/>
                <a:gd name="T55" fmla="*/ 341 h 3012"/>
                <a:gd name="T56" fmla="*/ 1276 w 2376"/>
                <a:gd name="T57" fmla="*/ 334 h 3012"/>
                <a:gd name="T58" fmla="*/ 1339 w 2376"/>
                <a:gd name="T59" fmla="*/ 1 h 3012"/>
                <a:gd name="T60" fmla="*/ 1393 w 2376"/>
                <a:gd name="T61" fmla="*/ 15 h 3012"/>
                <a:gd name="T62" fmla="*/ 1440 w 2376"/>
                <a:gd name="T63" fmla="*/ 44 h 3012"/>
                <a:gd name="T64" fmla="*/ 1478 w 2376"/>
                <a:gd name="T65" fmla="*/ 88 h 3012"/>
                <a:gd name="T66" fmla="*/ 2363 w 2376"/>
                <a:gd name="T67" fmla="*/ 2300 h 3012"/>
                <a:gd name="T68" fmla="*/ 2376 w 2376"/>
                <a:gd name="T69" fmla="*/ 2358 h 3012"/>
                <a:gd name="T70" fmla="*/ 2371 w 2376"/>
                <a:gd name="T71" fmla="*/ 2414 h 3012"/>
                <a:gd name="T72" fmla="*/ 2349 w 2376"/>
                <a:gd name="T73" fmla="*/ 2466 h 3012"/>
                <a:gd name="T74" fmla="*/ 2311 w 2376"/>
                <a:gd name="T75" fmla="*/ 2509 h 3012"/>
                <a:gd name="T76" fmla="*/ 2262 w 2376"/>
                <a:gd name="T77" fmla="*/ 2539 h 3012"/>
                <a:gd name="T78" fmla="*/ 1095 w 2376"/>
                <a:gd name="T79" fmla="*/ 3008 h 3012"/>
                <a:gd name="T80" fmla="*/ 1037 w 2376"/>
                <a:gd name="T81" fmla="*/ 3012 h 3012"/>
                <a:gd name="T82" fmla="*/ 982 w 2376"/>
                <a:gd name="T83" fmla="*/ 2997 h 3012"/>
                <a:gd name="T84" fmla="*/ 935 w 2376"/>
                <a:gd name="T85" fmla="*/ 2968 h 3012"/>
                <a:gd name="T86" fmla="*/ 899 w 2376"/>
                <a:gd name="T87" fmla="*/ 2924 h 3012"/>
                <a:gd name="T88" fmla="*/ 13 w 2376"/>
                <a:gd name="T89" fmla="*/ 712 h 3012"/>
                <a:gd name="T90" fmla="*/ 0 w 2376"/>
                <a:gd name="T91" fmla="*/ 655 h 3012"/>
                <a:gd name="T92" fmla="*/ 5 w 2376"/>
                <a:gd name="T93" fmla="*/ 598 h 3012"/>
                <a:gd name="T94" fmla="*/ 27 w 2376"/>
                <a:gd name="T95" fmla="*/ 546 h 3012"/>
                <a:gd name="T96" fmla="*/ 64 w 2376"/>
                <a:gd name="T97" fmla="*/ 503 h 3012"/>
                <a:gd name="T98" fmla="*/ 114 w 2376"/>
                <a:gd name="T99" fmla="*/ 473 h 3012"/>
                <a:gd name="T100" fmla="*/ 1282 w 2376"/>
                <a:gd name="T101" fmla="*/ 4 h 3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76" h="3012">
                  <a:moveTo>
                    <a:pt x="1607" y="2443"/>
                  </a:moveTo>
                  <a:lnTo>
                    <a:pt x="1585" y="2445"/>
                  </a:lnTo>
                  <a:lnTo>
                    <a:pt x="1563" y="2452"/>
                  </a:lnTo>
                  <a:lnTo>
                    <a:pt x="1542" y="2463"/>
                  </a:lnTo>
                  <a:lnTo>
                    <a:pt x="1524" y="2477"/>
                  </a:lnTo>
                  <a:lnTo>
                    <a:pt x="1510" y="2494"/>
                  </a:lnTo>
                  <a:lnTo>
                    <a:pt x="1500" y="2514"/>
                  </a:lnTo>
                  <a:lnTo>
                    <a:pt x="1493" y="2535"/>
                  </a:lnTo>
                  <a:lnTo>
                    <a:pt x="1490" y="2557"/>
                  </a:lnTo>
                  <a:lnTo>
                    <a:pt x="1491" y="2580"/>
                  </a:lnTo>
                  <a:lnTo>
                    <a:pt x="1499" y="2602"/>
                  </a:lnTo>
                  <a:lnTo>
                    <a:pt x="1509" y="2623"/>
                  </a:lnTo>
                  <a:lnTo>
                    <a:pt x="1524" y="2640"/>
                  </a:lnTo>
                  <a:lnTo>
                    <a:pt x="1541" y="2655"/>
                  </a:lnTo>
                  <a:lnTo>
                    <a:pt x="1560" y="2666"/>
                  </a:lnTo>
                  <a:lnTo>
                    <a:pt x="1580" y="2672"/>
                  </a:lnTo>
                  <a:lnTo>
                    <a:pt x="1602" y="2675"/>
                  </a:lnTo>
                  <a:lnTo>
                    <a:pt x="1626" y="2673"/>
                  </a:lnTo>
                  <a:lnTo>
                    <a:pt x="1648" y="2667"/>
                  </a:lnTo>
                  <a:lnTo>
                    <a:pt x="1668" y="2656"/>
                  </a:lnTo>
                  <a:lnTo>
                    <a:pt x="1686" y="2641"/>
                  </a:lnTo>
                  <a:lnTo>
                    <a:pt x="1700" y="2624"/>
                  </a:lnTo>
                  <a:lnTo>
                    <a:pt x="1710" y="2604"/>
                  </a:lnTo>
                  <a:lnTo>
                    <a:pt x="1718" y="2583"/>
                  </a:lnTo>
                  <a:lnTo>
                    <a:pt x="1720" y="2561"/>
                  </a:lnTo>
                  <a:lnTo>
                    <a:pt x="1718" y="2539"/>
                  </a:lnTo>
                  <a:lnTo>
                    <a:pt x="1711" y="2516"/>
                  </a:lnTo>
                  <a:lnTo>
                    <a:pt x="1701" y="2496"/>
                  </a:lnTo>
                  <a:lnTo>
                    <a:pt x="1686" y="2478"/>
                  </a:lnTo>
                  <a:lnTo>
                    <a:pt x="1670" y="2463"/>
                  </a:lnTo>
                  <a:lnTo>
                    <a:pt x="1650" y="2453"/>
                  </a:lnTo>
                  <a:lnTo>
                    <a:pt x="1629" y="2446"/>
                  </a:lnTo>
                  <a:lnTo>
                    <a:pt x="1607" y="2443"/>
                  </a:lnTo>
                  <a:close/>
                  <a:moveTo>
                    <a:pt x="1276" y="334"/>
                  </a:moveTo>
                  <a:lnTo>
                    <a:pt x="1260" y="337"/>
                  </a:lnTo>
                  <a:lnTo>
                    <a:pt x="332" y="712"/>
                  </a:lnTo>
                  <a:lnTo>
                    <a:pt x="319" y="720"/>
                  </a:lnTo>
                  <a:lnTo>
                    <a:pt x="308" y="732"/>
                  </a:lnTo>
                  <a:lnTo>
                    <a:pt x="303" y="746"/>
                  </a:lnTo>
                  <a:lnTo>
                    <a:pt x="301" y="761"/>
                  </a:lnTo>
                  <a:lnTo>
                    <a:pt x="305" y="777"/>
                  </a:lnTo>
                  <a:lnTo>
                    <a:pt x="976" y="2460"/>
                  </a:lnTo>
                  <a:lnTo>
                    <a:pt x="985" y="2474"/>
                  </a:lnTo>
                  <a:lnTo>
                    <a:pt x="996" y="2483"/>
                  </a:lnTo>
                  <a:lnTo>
                    <a:pt x="1010" y="2490"/>
                  </a:lnTo>
                  <a:lnTo>
                    <a:pt x="1025" y="2491"/>
                  </a:lnTo>
                  <a:lnTo>
                    <a:pt x="1041" y="2488"/>
                  </a:lnTo>
                  <a:lnTo>
                    <a:pt x="1969" y="2114"/>
                  </a:lnTo>
                  <a:lnTo>
                    <a:pt x="1983" y="2105"/>
                  </a:lnTo>
                  <a:lnTo>
                    <a:pt x="1993" y="2093"/>
                  </a:lnTo>
                  <a:lnTo>
                    <a:pt x="1998" y="2079"/>
                  </a:lnTo>
                  <a:lnTo>
                    <a:pt x="2000" y="2063"/>
                  </a:lnTo>
                  <a:lnTo>
                    <a:pt x="1997" y="2047"/>
                  </a:lnTo>
                  <a:lnTo>
                    <a:pt x="1325" y="365"/>
                  </a:lnTo>
                  <a:lnTo>
                    <a:pt x="1317" y="352"/>
                  </a:lnTo>
                  <a:lnTo>
                    <a:pt x="1305" y="341"/>
                  </a:lnTo>
                  <a:lnTo>
                    <a:pt x="1290" y="335"/>
                  </a:lnTo>
                  <a:lnTo>
                    <a:pt x="1276" y="334"/>
                  </a:lnTo>
                  <a:close/>
                  <a:moveTo>
                    <a:pt x="1310" y="0"/>
                  </a:moveTo>
                  <a:lnTo>
                    <a:pt x="1339" y="1"/>
                  </a:lnTo>
                  <a:lnTo>
                    <a:pt x="1367" y="5"/>
                  </a:lnTo>
                  <a:lnTo>
                    <a:pt x="1393" y="15"/>
                  </a:lnTo>
                  <a:lnTo>
                    <a:pt x="1418" y="27"/>
                  </a:lnTo>
                  <a:lnTo>
                    <a:pt x="1440" y="44"/>
                  </a:lnTo>
                  <a:lnTo>
                    <a:pt x="1461" y="65"/>
                  </a:lnTo>
                  <a:lnTo>
                    <a:pt x="1478" y="88"/>
                  </a:lnTo>
                  <a:lnTo>
                    <a:pt x="1490" y="115"/>
                  </a:lnTo>
                  <a:lnTo>
                    <a:pt x="2363" y="2300"/>
                  </a:lnTo>
                  <a:lnTo>
                    <a:pt x="2372" y="2329"/>
                  </a:lnTo>
                  <a:lnTo>
                    <a:pt x="2376" y="2358"/>
                  </a:lnTo>
                  <a:lnTo>
                    <a:pt x="2375" y="2386"/>
                  </a:lnTo>
                  <a:lnTo>
                    <a:pt x="2371" y="2414"/>
                  </a:lnTo>
                  <a:lnTo>
                    <a:pt x="2362" y="2441"/>
                  </a:lnTo>
                  <a:lnTo>
                    <a:pt x="2349" y="2466"/>
                  </a:lnTo>
                  <a:lnTo>
                    <a:pt x="2332" y="2489"/>
                  </a:lnTo>
                  <a:lnTo>
                    <a:pt x="2311" y="2509"/>
                  </a:lnTo>
                  <a:lnTo>
                    <a:pt x="2288" y="2527"/>
                  </a:lnTo>
                  <a:lnTo>
                    <a:pt x="2262" y="2539"/>
                  </a:lnTo>
                  <a:lnTo>
                    <a:pt x="1123" y="2999"/>
                  </a:lnTo>
                  <a:lnTo>
                    <a:pt x="1095" y="3008"/>
                  </a:lnTo>
                  <a:lnTo>
                    <a:pt x="1065" y="3012"/>
                  </a:lnTo>
                  <a:lnTo>
                    <a:pt x="1037" y="3012"/>
                  </a:lnTo>
                  <a:lnTo>
                    <a:pt x="1010" y="3007"/>
                  </a:lnTo>
                  <a:lnTo>
                    <a:pt x="982" y="2997"/>
                  </a:lnTo>
                  <a:lnTo>
                    <a:pt x="958" y="2985"/>
                  </a:lnTo>
                  <a:lnTo>
                    <a:pt x="935" y="2968"/>
                  </a:lnTo>
                  <a:lnTo>
                    <a:pt x="915" y="2948"/>
                  </a:lnTo>
                  <a:lnTo>
                    <a:pt x="899" y="2924"/>
                  </a:lnTo>
                  <a:lnTo>
                    <a:pt x="885" y="2897"/>
                  </a:lnTo>
                  <a:lnTo>
                    <a:pt x="13" y="712"/>
                  </a:lnTo>
                  <a:lnTo>
                    <a:pt x="4" y="683"/>
                  </a:lnTo>
                  <a:lnTo>
                    <a:pt x="0" y="655"/>
                  </a:lnTo>
                  <a:lnTo>
                    <a:pt x="0" y="625"/>
                  </a:lnTo>
                  <a:lnTo>
                    <a:pt x="5" y="598"/>
                  </a:lnTo>
                  <a:lnTo>
                    <a:pt x="14" y="572"/>
                  </a:lnTo>
                  <a:lnTo>
                    <a:pt x="27" y="546"/>
                  </a:lnTo>
                  <a:lnTo>
                    <a:pt x="44" y="523"/>
                  </a:lnTo>
                  <a:lnTo>
                    <a:pt x="64" y="503"/>
                  </a:lnTo>
                  <a:lnTo>
                    <a:pt x="87" y="486"/>
                  </a:lnTo>
                  <a:lnTo>
                    <a:pt x="114" y="473"/>
                  </a:lnTo>
                  <a:lnTo>
                    <a:pt x="1253" y="14"/>
                  </a:lnTo>
                  <a:lnTo>
                    <a:pt x="1282" y="4"/>
                  </a:lnTo>
                  <a:lnTo>
                    <a:pt x="13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940" y="816"/>
              <a:ext cx="57" cy="67"/>
            </a:xfrm>
            <a:custGeom>
              <a:avLst/>
              <a:gdLst>
                <a:gd name="T0" fmla="*/ 443 w 511"/>
                <a:gd name="T1" fmla="*/ 0 h 595"/>
                <a:gd name="T2" fmla="*/ 458 w 511"/>
                <a:gd name="T3" fmla="*/ 1 h 595"/>
                <a:gd name="T4" fmla="*/ 474 w 511"/>
                <a:gd name="T5" fmla="*/ 5 h 595"/>
                <a:gd name="T6" fmla="*/ 488 w 511"/>
                <a:gd name="T7" fmla="*/ 13 h 595"/>
                <a:gd name="T8" fmla="*/ 499 w 511"/>
                <a:gd name="T9" fmla="*/ 25 h 595"/>
                <a:gd name="T10" fmla="*/ 506 w 511"/>
                <a:gd name="T11" fmla="*/ 40 h 595"/>
                <a:gd name="T12" fmla="*/ 511 w 511"/>
                <a:gd name="T13" fmla="*/ 58 h 595"/>
                <a:gd name="T14" fmla="*/ 511 w 511"/>
                <a:gd name="T15" fmla="*/ 74 h 595"/>
                <a:gd name="T16" fmla="*/ 505 w 511"/>
                <a:gd name="T17" fmla="*/ 90 h 595"/>
                <a:gd name="T18" fmla="*/ 497 w 511"/>
                <a:gd name="T19" fmla="*/ 104 h 595"/>
                <a:gd name="T20" fmla="*/ 485 w 511"/>
                <a:gd name="T21" fmla="*/ 114 h 595"/>
                <a:gd name="T22" fmla="*/ 471 w 511"/>
                <a:gd name="T23" fmla="*/ 123 h 595"/>
                <a:gd name="T24" fmla="*/ 454 w 511"/>
                <a:gd name="T25" fmla="*/ 126 h 595"/>
                <a:gd name="T26" fmla="*/ 413 w 511"/>
                <a:gd name="T27" fmla="*/ 132 h 595"/>
                <a:gd name="T28" fmla="*/ 374 w 511"/>
                <a:gd name="T29" fmla="*/ 143 h 595"/>
                <a:gd name="T30" fmla="*/ 337 w 511"/>
                <a:gd name="T31" fmla="*/ 159 h 595"/>
                <a:gd name="T32" fmla="*/ 301 w 511"/>
                <a:gd name="T33" fmla="*/ 178 h 595"/>
                <a:gd name="T34" fmla="*/ 268 w 511"/>
                <a:gd name="T35" fmla="*/ 201 h 595"/>
                <a:gd name="T36" fmla="*/ 237 w 511"/>
                <a:gd name="T37" fmla="*/ 227 h 595"/>
                <a:gd name="T38" fmla="*/ 209 w 511"/>
                <a:gd name="T39" fmla="*/ 258 h 595"/>
                <a:gd name="T40" fmla="*/ 185 w 511"/>
                <a:gd name="T41" fmla="*/ 291 h 595"/>
                <a:gd name="T42" fmla="*/ 164 w 511"/>
                <a:gd name="T43" fmla="*/ 327 h 595"/>
                <a:gd name="T44" fmla="*/ 148 w 511"/>
                <a:gd name="T45" fmla="*/ 364 h 595"/>
                <a:gd name="T46" fmla="*/ 137 w 511"/>
                <a:gd name="T47" fmla="*/ 403 h 595"/>
                <a:gd name="T48" fmla="*/ 129 w 511"/>
                <a:gd name="T49" fmla="*/ 443 h 595"/>
                <a:gd name="T50" fmla="*/ 126 w 511"/>
                <a:gd name="T51" fmla="*/ 484 h 595"/>
                <a:gd name="T52" fmla="*/ 128 w 511"/>
                <a:gd name="T53" fmla="*/ 525 h 595"/>
                <a:gd name="T54" fmla="*/ 127 w 511"/>
                <a:gd name="T55" fmla="*/ 542 h 595"/>
                <a:gd name="T56" fmla="*/ 123 w 511"/>
                <a:gd name="T57" fmla="*/ 558 h 595"/>
                <a:gd name="T58" fmla="*/ 114 w 511"/>
                <a:gd name="T59" fmla="*/ 572 h 595"/>
                <a:gd name="T60" fmla="*/ 102 w 511"/>
                <a:gd name="T61" fmla="*/ 583 h 595"/>
                <a:gd name="T62" fmla="*/ 88 w 511"/>
                <a:gd name="T63" fmla="*/ 591 h 595"/>
                <a:gd name="T64" fmla="*/ 71 w 511"/>
                <a:gd name="T65" fmla="*/ 595 h 595"/>
                <a:gd name="T66" fmla="*/ 54 w 511"/>
                <a:gd name="T67" fmla="*/ 594 h 595"/>
                <a:gd name="T68" fmla="*/ 39 w 511"/>
                <a:gd name="T69" fmla="*/ 588 h 595"/>
                <a:gd name="T70" fmla="*/ 25 w 511"/>
                <a:gd name="T71" fmla="*/ 580 h 595"/>
                <a:gd name="T72" fmla="*/ 14 w 511"/>
                <a:gd name="T73" fmla="*/ 568 h 595"/>
                <a:gd name="T74" fmla="*/ 6 w 511"/>
                <a:gd name="T75" fmla="*/ 554 h 595"/>
                <a:gd name="T76" fmla="*/ 2 w 511"/>
                <a:gd name="T77" fmla="*/ 537 h 595"/>
                <a:gd name="T78" fmla="*/ 0 w 511"/>
                <a:gd name="T79" fmla="*/ 484 h 595"/>
                <a:gd name="T80" fmla="*/ 3 w 511"/>
                <a:gd name="T81" fmla="*/ 431 h 595"/>
                <a:gd name="T82" fmla="*/ 12 w 511"/>
                <a:gd name="T83" fmla="*/ 380 h 595"/>
                <a:gd name="T84" fmla="*/ 26 w 511"/>
                <a:gd name="T85" fmla="*/ 331 h 595"/>
                <a:gd name="T86" fmla="*/ 45 w 511"/>
                <a:gd name="T87" fmla="*/ 284 h 595"/>
                <a:gd name="T88" fmla="*/ 69 w 511"/>
                <a:gd name="T89" fmla="*/ 239 h 595"/>
                <a:gd name="T90" fmla="*/ 96 w 511"/>
                <a:gd name="T91" fmla="*/ 197 h 595"/>
                <a:gd name="T92" fmla="*/ 128 w 511"/>
                <a:gd name="T93" fmla="*/ 158 h 595"/>
                <a:gd name="T94" fmla="*/ 164 w 511"/>
                <a:gd name="T95" fmla="*/ 123 h 595"/>
                <a:gd name="T96" fmla="*/ 203 w 511"/>
                <a:gd name="T97" fmla="*/ 91 h 595"/>
                <a:gd name="T98" fmla="*/ 246 w 511"/>
                <a:gd name="T99" fmla="*/ 63 h 595"/>
                <a:gd name="T100" fmla="*/ 291 w 511"/>
                <a:gd name="T101" fmla="*/ 40 h 595"/>
                <a:gd name="T102" fmla="*/ 339 w 511"/>
                <a:gd name="T103" fmla="*/ 22 h 595"/>
                <a:gd name="T104" fmla="*/ 389 w 511"/>
                <a:gd name="T105" fmla="*/ 8 h 595"/>
                <a:gd name="T106" fmla="*/ 443 w 511"/>
                <a:gd name="T107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1" h="595">
                  <a:moveTo>
                    <a:pt x="443" y="0"/>
                  </a:moveTo>
                  <a:lnTo>
                    <a:pt x="458" y="1"/>
                  </a:lnTo>
                  <a:lnTo>
                    <a:pt x="474" y="5"/>
                  </a:lnTo>
                  <a:lnTo>
                    <a:pt x="488" y="13"/>
                  </a:lnTo>
                  <a:lnTo>
                    <a:pt x="499" y="25"/>
                  </a:lnTo>
                  <a:lnTo>
                    <a:pt x="506" y="40"/>
                  </a:lnTo>
                  <a:lnTo>
                    <a:pt x="511" y="58"/>
                  </a:lnTo>
                  <a:lnTo>
                    <a:pt x="511" y="74"/>
                  </a:lnTo>
                  <a:lnTo>
                    <a:pt x="505" y="90"/>
                  </a:lnTo>
                  <a:lnTo>
                    <a:pt x="497" y="104"/>
                  </a:lnTo>
                  <a:lnTo>
                    <a:pt x="485" y="114"/>
                  </a:lnTo>
                  <a:lnTo>
                    <a:pt x="471" y="123"/>
                  </a:lnTo>
                  <a:lnTo>
                    <a:pt x="454" y="126"/>
                  </a:lnTo>
                  <a:lnTo>
                    <a:pt x="413" y="132"/>
                  </a:lnTo>
                  <a:lnTo>
                    <a:pt x="374" y="143"/>
                  </a:lnTo>
                  <a:lnTo>
                    <a:pt x="337" y="159"/>
                  </a:lnTo>
                  <a:lnTo>
                    <a:pt x="301" y="178"/>
                  </a:lnTo>
                  <a:lnTo>
                    <a:pt x="268" y="201"/>
                  </a:lnTo>
                  <a:lnTo>
                    <a:pt x="237" y="227"/>
                  </a:lnTo>
                  <a:lnTo>
                    <a:pt x="209" y="258"/>
                  </a:lnTo>
                  <a:lnTo>
                    <a:pt x="185" y="291"/>
                  </a:lnTo>
                  <a:lnTo>
                    <a:pt x="164" y="327"/>
                  </a:lnTo>
                  <a:lnTo>
                    <a:pt x="148" y="364"/>
                  </a:lnTo>
                  <a:lnTo>
                    <a:pt x="137" y="403"/>
                  </a:lnTo>
                  <a:lnTo>
                    <a:pt x="129" y="443"/>
                  </a:lnTo>
                  <a:lnTo>
                    <a:pt x="126" y="484"/>
                  </a:lnTo>
                  <a:lnTo>
                    <a:pt x="128" y="525"/>
                  </a:lnTo>
                  <a:lnTo>
                    <a:pt x="127" y="542"/>
                  </a:lnTo>
                  <a:lnTo>
                    <a:pt x="123" y="558"/>
                  </a:lnTo>
                  <a:lnTo>
                    <a:pt x="114" y="572"/>
                  </a:lnTo>
                  <a:lnTo>
                    <a:pt x="102" y="583"/>
                  </a:lnTo>
                  <a:lnTo>
                    <a:pt x="88" y="591"/>
                  </a:lnTo>
                  <a:lnTo>
                    <a:pt x="71" y="595"/>
                  </a:lnTo>
                  <a:lnTo>
                    <a:pt x="54" y="594"/>
                  </a:lnTo>
                  <a:lnTo>
                    <a:pt x="39" y="588"/>
                  </a:lnTo>
                  <a:lnTo>
                    <a:pt x="25" y="580"/>
                  </a:lnTo>
                  <a:lnTo>
                    <a:pt x="14" y="568"/>
                  </a:lnTo>
                  <a:lnTo>
                    <a:pt x="6" y="554"/>
                  </a:lnTo>
                  <a:lnTo>
                    <a:pt x="2" y="537"/>
                  </a:lnTo>
                  <a:lnTo>
                    <a:pt x="0" y="484"/>
                  </a:lnTo>
                  <a:lnTo>
                    <a:pt x="3" y="431"/>
                  </a:lnTo>
                  <a:lnTo>
                    <a:pt x="12" y="380"/>
                  </a:lnTo>
                  <a:lnTo>
                    <a:pt x="26" y="331"/>
                  </a:lnTo>
                  <a:lnTo>
                    <a:pt x="45" y="284"/>
                  </a:lnTo>
                  <a:lnTo>
                    <a:pt x="69" y="239"/>
                  </a:lnTo>
                  <a:lnTo>
                    <a:pt x="96" y="197"/>
                  </a:lnTo>
                  <a:lnTo>
                    <a:pt x="128" y="158"/>
                  </a:lnTo>
                  <a:lnTo>
                    <a:pt x="164" y="123"/>
                  </a:lnTo>
                  <a:lnTo>
                    <a:pt x="203" y="91"/>
                  </a:lnTo>
                  <a:lnTo>
                    <a:pt x="246" y="63"/>
                  </a:lnTo>
                  <a:lnTo>
                    <a:pt x="291" y="40"/>
                  </a:lnTo>
                  <a:lnTo>
                    <a:pt x="339" y="22"/>
                  </a:lnTo>
                  <a:lnTo>
                    <a:pt x="389" y="8"/>
                  </a:lnTo>
                  <a:lnTo>
                    <a:pt x="4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912" y="789"/>
              <a:ext cx="81" cy="95"/>
            </a:xfrm>
            <a:custGeom>
              <a:avLst/>
              <a:gdLst>
                <a:gd name="T0" fmla="*/ 661 w 730"/>
                <a:gd name="T1" fmla="*/ 0 h 861"/>
                <a:gd name="T2" fmla="*/ 678 w 730"/>
                <a:gd name="T3" fmla="*/ 1 h 861"/>
                <a:gd name="T4" fmla="*/ 692 w 730"/>
                <a:gd name="T5" fmla="*/ 5 h 861"/>
                <a:gd name="T6" fmla="*/ 706 w 730"/>
                <a:gd name="T7" fmla="*/ 14 h 861"/>
                <a:gd name="T8" fmla="*/ 717 w 730"/>
                <a:gd name="T9" fmla="*/ 25 h 861"/>
                <a:gd name="T10" fmla="*/ 726 w 730"/>
                <a:gd name="T11" fmla="*/ 40 h 861"/>
                <a:gd name="T12" fmla="*/ 728 w 730"/>
                <a:gd name="T13" fmla="*/ 48 h 861"/>
                <a:gd name="T14" fmla="*/ 730 w 730"/>
                <a:gd name="T15" fmla="*/ 58 h 861"/>
                <a:gd name="T16" fmla="*/ 729 w 730"/>
                <a:gd name="T17" fmla="*/ 75 h 861"/>
                <a:gd name="T18" fmla="*/ 724 w 730"/>
                <a:gd name="T19" fmla="*/ 91 h 861"/>
                <a:gd name="T20" fmla="*/ 715 w 730"/>
                <a:gd name="T21" fmla="*/ 104 h 861"/>
                <a:gd name="T22" fmla="*/ 704 w 730"/>
                <a:gd name="T23" fmla="*/ 115 h 861"/>
                <a:gd name="T24" fmla="*/ 689 w 730"/>
                <a:gd name="T25" fmla="*/ 123 h 861"/>
                <a:gd name="T26" fmla="*/ 673 w 730"/>
                <a:gd name="T27" fmla="*/ 126 h 861"/>
                <a:gd name="T28" fmla="*/ 612 w 730"/>
                <a:gd name="T29" fmla="*/ 136 h 861"/>
                <a:gd name="T30" fmla="*/ 553 w 730"/>
                <a:gd name="T31" fmla="*/ 151 h 861"/>
                <a:gd name="T32" fmla="*/ 496 w 730"/>
                <a:gd name="T33" fmla="*/ 172 h 861"/>
                <a:gd name="T34" fmla="*/ 443 w 730"/>
                <a:gd name="T35" fmla="*/ 197 h 861"/>
                <a:gd name="T36" fmla="*/ 393 w 730"/>
                <a:gd name="T37" fmla="*/ 229 h 861"/>
                <a:gd name="T38" fmla="*/ 347 w 730"/>
                <a:gd name="T39" fmla="*/ 263 h 861"/>
                <a:gd name="T40" fmla="*/ 304 w 730"/>
                <a:gd name="T41" fmla="*/ 302 h 861"/>
                <a:gd name="T42" fmla="*/ 265 w 730"/>
                <a:gd name="T43" fmla="*/ 345 h 861"/>
                <a:gd name="T44" fmla="*/ 229 w 730"/>
                <a:gd name="T45" fmla="*/ 393 h 861"/>
                <a:gd name="T46" fmla="*/ 200 w 730"/>
                <a:gd name="T47" fmla="*/ 442 h 861"/>
                <a:gd name="T48" fmla="*/ 174 w 730"/>
                <a:gd name="T49" fmla="*/ 496 h 861"/>
                <a:gd name="T50" fmla="*/ 154 w 730"/>
                <a:gd name="T51" fmla="*/ 551 h 861"/>
                <a:gd name="T52" fmla="*/ 139 w 730"/>
                <a:gd name="T53" fmla="*/ 609 h 861"/>
                <a:gd name="T54" fmla="*/ 130 w 730"/>
                <a:gd name="T55" fmla="*/ 668 h 861"/>
                <a:gd name="T56" fmla="*/ 127 w 730"/>
                <a:gd name="T57" fmla="*/ 729 h 861"/>
                <a:gd name="T58" fmla="*/ 129 w 730"/>
                <a:gd name="T59" fmla="*/ 791 h 861"/>
                <a:gd name="T60" fmla="*/ 129 w 730"/>
                <a:gd name="T61" fmla="*/ 808 h 861"/>
                <a:gd name="T62" fmla="*/ 124 w 730"/>
                <a:gd name="T63" fmla="*/ 824 h 861"/>
                <a:gd name="T64" fmla="*/ 115 w 730"/>
                <a:gd name="T65" fmla="*/ 838 h 861"/>
                <a:gd name="T66" fmla="*/ 103 w 730"/>
                <a:gd name="T67" fmla="*/ 849 h 861"/>
                <a:gd name="T68" fmla="*/ 88 w 730"/>
                <a:gd name="T69" fmla="*/ 857 h 861"/>
                <a:gd name="T70" fmla="*/ 72 w 730"/>
                <a:gd name="T71" fmla="*/ 861 h 861"/>
                <a:gd name="T72" fmla="*/ 56 w 730"/>
                <a:gd name="T73" fmla="*/ 859 h 861"/>
                <a:gd name="T74" fmla="*/ 41 w 730"/>
                <a:gd name="T75" fmla="*/ 855 h 861"/>
                <a:gd name="T76" fmla="*/ 26 w 730"/>
                <a:gd name="T77" fmla="*/ 846 h 861"/>
                <a:gd name="T78" fmla="*/ 16 w 730"/>
                <a:gd name="T79" fmla="*/ 834 h 861"/>
                <a:gd name="T80" fmla="*/ 7 w 730"/>
                <a:gd name="T81" fmla="*/ 820 h 861"/>
                <a:gd name="T82" fmla="*/ 3 w 730"/>
                <a:gd name="T83" fmla="*/ 804 h 861"/>
                <a:gd name="T84" fmla="*/ 0 w 730"/>
                <a:gd name="T85" fmla="*/ 740 h 861"/>
                <a:gd name="T86" fmla="*/ 0 w 730"/>
                <a:gd name="T87" fmla="*/ 737 h 861"/>
                <a:gd name="T88" fmla="*/ 2 w 730"/>
                <a:gd name="T89" fmla="*/ 674 h 861"/>
                <a:gd name="T90" fmla="*/ 9 w 730"/>
                <a:gd name="T91" fmla="*/ 611 h 861"/>
                <a:gd name="T92" fmla="*/ 23 w 730"/>
                <a:gd name="T93" fmla="*/ 549 h 861"/>
                <a:gd name="T94" fmla="*/ 42 w 730"/>
                <a:gd name="T95" fmla="*/ 488 h 861"/>
                <a:gd name="T96" fmla="*/ 65 w 730"/>
                <a:gd name="T97" fmla="*/ 429 h 861"/>
                <a:gd name="T98" fmla="*/ 94 w 730"/>
                <a:gd name="T99" fmla="*/ 372 h 861"/>
                <a:gd name="T100" fmla="*/ 128 w 730"/>
                <a:gd name="T101" fmla="*/ 317 h 861"/>
                <a:gd name="T102" fmla="*/ 167 w 730"/>
                <a:gd name="T103" fmla="*/ 265 h 861"/>
                <a:gd name="T104" fmla="*/ 211 w 730"/>
                <a:gd name="T105" fmla="*/ 217 h 861"/>
                <a:gd name="T106" fmla="*/ 258 w 730"/>
                <a:gd name="T107" fmla="*/ 173 h 861"/>
                <a:gd name="T108" fmla="*/ 307 w 730"/>
                <a:gd name="T109" fmla="*/ 134 h 861"/>
                <a:gd name="T110" fmla="*/ 360 w 730"/>
                <a:gd name="T111" fmla="*/ 99 h 861"/>
                <a:gd name="T112" fmla="*/ 416 w 730"/>
                <a:gd name="T113" fmla="*/ 68 h 861"/>
                <a:gd name="T114" fmla="*/ 474 w 730"/>
                <a:gd name="T115" fmla="*/ 44 h 861"/>
                <a:gd name="T116" fmla="*/ 534 w 730"/>
                <a:gd name="T117" fmla="*/ 24 h 861"/>
                <a:gd name="T118" fmla="*/ 597 w 730"/>
                <a:gd name="T119" fmla="*/ 10 h 861"/>
                <a:gd name="T120" fmla="*/ 661 w 730"/>
                <a:gd name="T121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30" h="861">
                  <a:moveTo>
                    <a:pt x="661" y="0"/>
                  </a:moveTo>
                  <a:lnTo>
                    <a:pt x="678" y="1"/>
                  </a:lnTo>
                  <a:lnTo>
                    <a:pt x="692" y="5"/>
                  </a:lnTo>
                  <a:lnTo>
                    <a:pt x="706" y="14"/>
                  </a:lnTo>
                  <a:lnTo>
                    <a:pt x="717" y="25"/>
                  </a:lnTo>
                  <a:lnTo>
                    <a:pt x="726" y="40"/>
                  </a:lnTo>
                  <a:lnTo>
                    <a:pt x="728" y="48"/>
                  </a:lnTo>
                  <a:lnTo>
                    <a:pt x="730" y="58"/>
                  </a:lnTo>
                  <a:lnTo>
                    <a:pt x="729" y="75"/>
                  </a:lnTo>
                  <a:lnTo>
                    <a:pt x="724" y="91"/>
                  </a:lnTo>
                  <a:lnTo>
                    <a:pt x="715" y="104"/>
                  </a:lnTo>
                  <a:lnTo>
                    <a:pt x="704" y="115"/>
                  </a:lnTo>
                  <a:lnTo>
                    <a:pt x="689" y="123"/>
                  </a:lnTo>
                  <a:lnTo>
                    <a:pt x="673" y="126"/>
                  </a:lnTo>
                  <a:lnTo>
                    <a:pt x="612" y="136"/>
                  </a:lnTo>
                  <a:lnTo>
                    <a:pt x="553" y="151"/>
                  </a:lnTo>
                  <a:lnTo>
                    <a:pt x="496" y="172"/>
                  </a:lnTo>
                  <a:lnTo>
                    <a:pt x="443" y="197"/>
                  </a:lnTo>
                  <a:lnTo>
                    <a:pt x="393" y="229"/>
                  </a:lnTo>
                  <a:lnTo>
                    <a:pt x="347" y="263"/>
                  </a:lnTo>
                  <a:lnTo>
                    <a:pt x="304" y="302"/>
                  </a:lnTo>
                  <a:lnTo>
                    <a:pt x="265" y="345"/>
                  </a:lnTo>
                  <a:lnTo>
                    <a:pt x="229" y="393"/>
                  </a:lnTo>
                  <a:lnTo>
                    <a:pt x="200" y="442"/>
                  </a:lnTo>
                  <a:lnTo>
                    <a:pt x="174" y="496"/>
                  </a:lnTo>
                  <a:lnTo>
                    <a:pt x="154" y="551"/>
                  </a:lnTo>
                  <a:lnTo>
                    <a:pt x="139" y="609"/>
                  </a:lnTo>
                  <a:lnTo>
                    <a:pt x="130" y="668"/>
                  </a:lnTo>
                  <a:lnTo>
                    <a:pt x="127" y="729"/>
                  </a:lnTo>
                  <a:lnTo>
                    <a:pt x="129" y="791"/>
                  </a:lnTo>
                  <a:lnTo>
                    <a:pt x="129" y="808"/>
                  </a:lnTo>
                  <a:lnTo>
                    <a:pt x="124" y="824"/>
                  </a:lnTo>
                  <a:lnTo>
                    <a:pt x="115" y="838"/>
                  </a:lnTo>
                  <a:lnTo>
                    <a:pt x="103" y="849"/>
                  </a:lnTo>
                  <a:lnTo>
                    <a:pt x="88" y="857"/>
                  </a:lnTo>
                  <a:lnTo>
                    <a:pt x="72" y="861"/>
                  </a:lnTo>
                  <a:lnTo>
                    <a:pt x="56" y="859"/>
                  </a:lnTo>
                  <a:lnTo>
                    <a:pt x="41" y="855"/>
                  </a:lnTo>
                  <a:lnTo>
                    <a:pt x="26" y="846"/>
                  </a:lnTo>
                  <a:lnTo>
                    <a:pt x="16" y="834"/>
                  </a:lnTo>
                  <a:lnTo>
                    <a:pt x="7" y="820"/>
                  </a:lnTo>
                  <a:lnTo>
                    <a:pt x="3" y="804"/>
                  </a:lnTo>
                  <a:lnTo>
                    <a:pt x="0" y="740"/>
                  </a:lnTo>
                  <a:lnTo>
                    <a:pt x="0" y="737"/>
                  </a:lnTo>
                  <a:lnTo>
                    <a:pt x="2" y="674"/>
                  </a:lnTo>
                  <a:lnTo>
                    <a:pt x="9" y="611"/>
                  </a:lnTo>
                  <a:lnTo>
                    <a:pt x="23" y="549"/>
                  </a:lnTo>
                  <a:lnTo>
                    <a:pt x="42" y="488"/>
                  </a:lnTo>
                  <a:lnTo>
                    <a:pt x="65" y="429"/>
                  </a:lnTo>
                  <a:lnTo>
                    <a:pt x="94" y="372"/>
                  </a:lnTo>
                  <a:lnTo>
                    <a:pt x="128" y="317"/>
                  </a:lnTo>
                  <a:lnTo>
                    <a:pt x="167" y="265"/>
                  </a:lnTo>
                  <a:lnTo>
                    <a:pt x="211" y="217"/>
                  </a:lnTo>
                  <a:lnTo>
                    <a:pt x="258" y="173"/>
                  </a:lnTo>
                  <a:lnTo>
                    <a:pt x="307" y="134"/>
                  </a:lnTo>
                  <a:lnTo>
                    <a:pt x="360" y="99"/>
                  </a:lnTo>
                  <a:lnTo>
                    <a:pt x="416" y="68"/>
                  </a:lnTo>
                  <a:lnTo>
                    <a:pt x="474" y="44"/>
                  </a:lnTo>
                  <a:lnTo>
                    <a:pt x="534" y="24"/>
                  </a:lnTo>
                  <a:lnTo>
                    <a:pt x="597" y="10"/>
                  </a:lnTo>
                  <a:lnTo>
                    <a:pt x="6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1213" y="1029"/>
              <a:ext cx="50" cy="72"/>
            </a:xfrm>
            <a:custGeom>
              <a:avLst/>
              <a:gdLst>
                <a:gd name="T0" fmla="*/ 377 w 452"/>
                <a:gd name="T1" fmla="*/ 0 h 646"/>
                <a:gd name="T2" fmla="*/ 394 w 452"/>
                <a:gd name="T3" fmla="*/ 4 h 646"/>
                <a:gd name="T4" fmla="*/ 409 w 452"/>
                <a:gd name="T5" fmla="*/ 10 h 646"/>
                <a:gd name="T6" fmla="*/ 421 w 452"/>
                <a:gd name="T7" fmla="*/ 20 h 646"/>
                <a:gd name="T8" fmla="*/ 431 w 452"/>
                <a:gd name="T9" fmla="*/ 33 h 646"/>
                <a:gd name="T10" fmla="*/ 437 w 452"/>
                <a:gd name="T11" fmla="*/ 49 h 646"/>
                <a:gd name="T12" fmla="*/ 447 w 452"/>
                <a:gd name="T13" fmla="*/ 102 h 646"/>
                <a:gd name="T14" fmla="*/ 452 w 452"/>
                <a:gd name="T15" fmla="*/ 154 h 646"/>
                <a:gd name="T16" fmla="*/ 450 w 452"/>
                <a:gd name="T17" fmla="*/ 206 h 646"/>
                <a:gd name="T18" fmla="*/ 443 w 452"/>
                <a:gd name="T19" fmla="*/ 256 h 646"/>
                <a:gd name="T20" fmla="*/ 432 w 452"/>
                <a:gd name="T21" fmla="*/ 306 h 646"/>
                <a:gd name="T22" fmla="*/ 415 w 452"/>
                <a:gd name="T23" fmla="*/ 354 h 646"/>
                <a:gd name="T24" fmla="*/ 393 w 452"/>
                <a:gd name="T25" fmla="*/ 400 h 646"/>
                <a:gd name="T26" fmla="*/ 367 w 452"/>
                <a:gd name="T27" fmla="*/ 443 h 646"/>
                <a:gd name="T28" fmla="*/ 338 w 452"/>
                <a:gd name="T29" fmla="*/ 483 h 646"/>
                <a:gd name="T30" fmla="*/ 303 w 452"/>
                <a:gd name="T31" fmla="*/ 520 h 646"/>
                <a:gd name="T32" fmla="*/ 265 w 452"/>
                <a:gd name="T33" fmla="*/ 553 h 646"/>
                <a:gd name="T34" fmla="*/ 223 w 452"/>
                <a:gd name="T35" fmla="*/ 583 h 646"/>
                <a:gd name="T36" fmla="*/ 178 w 452"/>
                <a:gd name="T37" fmla="*/ 608 h 646"/>
                <a:gd name="T38" fmla="*/ 130 w 452"/>
                <a:gd name="T39" fmla="*/ 629 h 646"/>
                <a:gd name="T40" fmla="*/ 79 w 452"/>
                <a:gd name="T41" fmla="*/ 645 h 646"/>
                <a:gd name="T42" fmla="*/ 63 w 452"/>
                <a:gd name="T43" fmla="*/ 646 h 646"/>
                <a:gd name="T44" fmla="*/ 46 w 452"/>
                <a:gd name="T45" fmla="*/ 644 h 646"/>
                <a:gd name="T46" fmla="*/ 32 w 452"/>
                <a:gd name="T47" fmla="*/ 638 h 646"/>
                <a:gd name="T48" fmla="*/ 19 w 452"/>
                <a:gd name="T49" fmla="*/ 628 h 646"/>
                <a:gd name="T50" fmla="*/ 10 w 452"/>
                <a:gd name="T51" fmla="*/ 616 h 646"/>
                <a:gd name="T52" fmla="*/ 6 w 452"/>
                <a:gd name="T53" fmla="*/ 607 h 646"/>
                <a:gd name="T54" fmla="*/ 2 w 452"/>
                <a:gd name="T55" fmla="*/ 599 h 646"/>
                <a:gd name="T56" fmla="*/ 0 w 452"/>
                <a:gd name="T57" fmla="*/ 582 h 646"/>
                <a:gd name="T58" fmla="*/ 3 w 452"/>
                <a:gd name="T59" fmla="*/ 565 h 646"/>
                <a:gd name="T60" fmla="*/ 10 w 452"/>
                <a:gd name="T61" fmla="*/ 550 h 646"/>
                <a:gd name="T62" fmla="*/ 20 w 452"/>
                <a:gd name="T63" fmla="*/ 538 h 646"/>
                <a:gd name="T64" fmla="*/ 33 w 452"/>
                <a:gd name="T65" fmla="*/ 528 h 646"/>
                <a:gd name="T66" fmla="*/ 48 w 452"/>
                <a:gd name="T67" fmla="*/ 522 h 646"/>
                <a:gd name="T68" fmla="*/ 88 w 452"/>
                <a:gd name="T69" fmla="*/ 509 h 646"/>
                <a:gd name="T70" fmla="*/ 126 w 452"/>
                <a:gd name="T71" fmla="*/ 493 h 646"/>
                <a:gd name="T72" fmla="*/ 161 w 452"/>
                <a:gd name="T73" fmla="*/ 472 h 646"/>
                <a:gd name="T74" fmla="*/ 193 w 452"/>
                <a:gd name="T75" fmla="*/ 449 h 646"/>
                <a:gd name="T76" fmla="*/ 223 w 452"/>
                <a:gd name="T77" fmla="*/ 421 h 646"/>
                <a:gd name="T78" fmla="*/ 250 w 452"/>
                <a:gd name="T79" fmla="*/ 390 h 646"/>
                <a:gd name="T80" fmla="*/ 273 w 452"/>
                <a:gd name="T81" fmla="*/ 355 h 646"/>
                <a:gd name="T82" fmla="*/ 292 w 452"/>
                <a:gd name="T83" fmla="*/ 319 h 646"/>
                <a:gd name="T84" fmla="*/ 307 w 452"/>
                <a:gd name="T85" fmla="*/ 281 h 646"/>
                <a:gd name="T86" fmla="*/ 318 w 452"/>
                <a:gd name="T87" fmla="*/ 242 h 646"/>
                <a:gd name="T88" fmla="*/ 324 w 452"/>
                <a:gd name="T89" fmla="*/ 202 h 646"/>
                <a:gd name="T90" fmla="*/ 325 w 452"/>
                <a:gd name="T91" fmla="*/ 161 h 646"/>
                <a:gd name="T92" fmla="*/ 322 w 452"/>
                <a:gd name="T93" fmla="*/ 121 h 646"/>
                <a:gd name="T94" fmla="*/ 314 w 452"/>
                <a:gd name="T95" fmla="*/ 79 h 646"/>
                <a:gd name="T96" fmla="*/ 312 w 452"/>
                <a:gd name="T97" fmla="*/ 63 h 646"/>
                <a:gd name="T98" fmla="*/ 316 w 452"/>
                <a:gd name="T99" fmla="*/ 47 h 646"/>
                <a:gd name="T100" fmla="*/ 322 w 452"/>
                <a:gd name="T101" fmla="*/ 31 h 646"/>
                <a:gd name="T102" fmla="*/ 332 w 452"/>
                <a:gd name="T103" fmla="*/ 18 h 646"/>
                <a:gd name="T104" fmla="*/ 346 w 452"/>
                <a:gd name="T105" fmla="*/ 9 h 646"/>
                <a:gd name="T106" fmla="*/ 361 w 452"/>
                <a:gd name="T107" fmla="*/ 3 h 646"/>
                <a:gd name="T108" fmla="*/ 377 w 452"/>
                <a:gd name="T109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2" h="646">
                  <a:moveTo>
                    <a:pt x="377" y="0"/>
                  </a:moveTo>
                  <a:lnTo>
                    <a:pt x="394" y="4"/>
                  </a:lnTo>
                  <a:lnTo>
                    <a:pt x="409" y="10"/>
                  </a:lnTo>
                  <a:lnTo>
                    <a:pt x="421" y="20"/>
                  </a:lnTo>
                  <a:lnTo>
                    <a:pt x="431" y="33"/>
                  </a:lnTo>
                  <a:lnTo>
                    <a:pt x="437" y="49"/>
                  </a:lnTo>
                  <a:lnTo>
                    <a:pt x="447" y="102"/>
                  </a:lnTo>
                  <a:lnTo>
                    <a:pt x="452" y="154"/>
                  </a:lnTo>
                  <a:lnTo>
                    <a:pt x="450" y="206"/>
                  </a:lnTo>
                  <a:lnTo>
                    <a:pt x="443" y="256"/>
                  </a:lnTo>
                  <a:lnTo>
                    <a:pt x="432" y="306"/>
                  </a:lnTo>
                  <a:lnTo>
                    <a:pt x="415" y="354"/>
                  </a:lnTo>
                  <a:lnTo>
                    <a:pt x="393" y="400"/>
                  </a:lnTo>
                  <a:lnTo>
                    <a:pt x="367" y="443"/>
                  </a:lnTo>
                  <a:lnTo>
                    <a:pt x="338" y="483"/>
                  </a:lnTo>
                  <a:lnTo>
                    <a:pt x="303" y="520"/>
                  </a:lnTo>
                  <a:lnTo>
                    <a:pt x="265" y="553"/>
                  </a:lnTo>
                  <a:lnTo>
                    <a:pt x="223" y="583"/>
                  </a:lnTo>
                  <a:lnTo>
                    <a:pt x="178" y="608"/>
                  </a:lnTo>
                  <a:lnTo>
                    <a:pt x="130" y="629"/>
                  </a:lnTo>
                  <a:lnTo>
                    <a:pt x="79" y="645"/>
                  </a:lnTo>
                  <a:lnTo>
                    <a:pt x="63" y="646"/>
                  </a:lnTo>
                  <a:lnTo>
                    <a:pt x="46" y="644"/>
                  </a:lnTo>
                  <a:lnTo>
                    <a:pt x="32" y="638"/>
                  </a:lnTo>
                  <a:lnTo>
                    <a:pt x="19" y="628"/>
                  </a:lnTo>
                  <a:lnTo>
                    <a:pt x="10" y="616"/>
                  </a:lnTo>
                  <a:lnTo>
                    <a:pt x="6" y="607"/>
                  </a:lnTo>
                  <a:lnTo>
                    <a:pt x="2" y="599"/>
                  </a:lnTo>
                  <a:lnTo>
                    <a:pt x="0" y="582"/>
                  </a:lnTo>
                  <a:lnTo>
                    <a:pt x="3" y="565"/>
                  </a:lnTo>
                  <a:lnTo>
                    <a:pt x="10" y="550"/>
                  </a:lnTo>
                  <a:lnTo>
                    <a:pt x="20" y="538"/>
                  </a:lnTo>
                  <a:lnTo>
                    <a:pt x="33" y="528"/>
                  </a:lnTo>
                  <a:lnTo>
                    <a:pt x="48" y="522"/>
                  </a:lnTo>
                  <a:lnTo>
                    <a:pt x="88" y="509"/>
                  </a:lnTo>
                  <a:lnTo>
                    <a:pt x="126" y="493"/>
                  </a:lnTo>
                  <a:lnTo>
                    <a:pt x="161" y="472"/>
                  </a:lnTo>
                  <a:lnTo>
                    <a:pt x="193" y="449"/>
                  </a:lnTo>
                  <a:lnTo>
                    <a:pt x="223" y="421"/>
                  </a:lnTo>
                  <a:lnTo>
                    <a:pt x="250" y="390"/>
                  </a:lnTo>
                  <a:lnTo>
                    <a:pt x="273" y="355"/>
                  </a:lnTo>
                  <a:lnTo>
                    <a:pt x="292" y="319"/>
                  </a:lnTo>
                  <a:lnTo>
                    <a:pt x="307" y="281"/>
                  </a:lnTo>
                  <a:lnTo>
                    <a:pt x="318" y="242"/>
                  </a:lnTo>
                  <a:lnTo>
                    <a:pt x="324" y="202"/>
                  </a:lnTo>
                  <a:lnTo>
                    <a:pt x="325" y="161"/>
                  </a:lnTo>
                  <a:lnTo>
                    <a:pt x="322" y="121"/>
                  </a:lnTo>
                  <a:lnTo>
                    <a:pt x="314" y="79"/>
                  </a:lnTo>
                  <a:lnTo>
                    <a:pt x="312" y="63"/>
                  </a:lnTo>
                  <a:lnTo>
                    <a:pt x="316" y="47"/>
                  </a:lnTo>
                  <a:lnTo>
                    <a:pt x="322" y="31"/>
                  </a:lnTo>
                  <a:lnTo>
                    <a:pt x="332" y="18"/>
                  </a:lnTo>
                  <a:lnTo>
                    <a:pt x="346" y="9"/>
                  </a:lnTo>
                  <a:lnTo>
                    <a:pt x="361" y="3"/>
                  </a:lnTo>
                  <a:lnTo>
                    <a:pt x="3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1221" y="1023"/>
              <a:ext cx="71" cy="105"/>
            </a:xfrm>
            <a:custGeom>
              <a:avLst/>
              <a:gdLst>
                <a:gd name="T0" fmla="*/ 553 w 634"/>
                <a:gd name="T1" fmla="*/ 0 h 940"/>
                <a:gd name="T2" fmla="*/ 569 w 634"/>
                <a:gd name="T3" fmla="*/ 3 h 940"/>
                <a:gd name="T4" fmla="*/ 584 w 634"/>
                <a:gd name="T5" fmla="*/ 9 h 940"/>
                <a:gd name="T6" fmla="*/ 597 w 634"/>
                <a:gd name="T7" fmla="*/ 20 h 940"/>
                <a:gd name="T8" fmla="*/ 607 w 634"/>
                <a:gd name="T9" fmla="*/ 32 h 940"/>
                <a:gd name="T10" fmla="*/ 613 w 634"/>
                <a:gd name="T11" fmla="*/ 48 h 940"/>
                <a:gd name="T12" fmla="*/ 626 w 634"/>
                <a:gd name="T13" fmla="*/ 111 h 940"/>
                <a:gd name="T14" fmla="*/ 632 w 634"/>
                <a:gd name="T15" fmla="*/ 176 h 940"/>
                <a:gd name="T16" fmla="*/ 634 w 634"/>
                <a:gd name="T17" fmla="*/ 240 h 940"/>
                <a:gd name="T18" fmla="*/ 630 w 634"/>
                <a:gd name="T19" fmla="*/ 303 h 940"/>
                <a:gd name="T20" fmla="*/ 621 w 634"/>
                <a:gd name="T21" fmla="*/ 366 h 940"/>
                <a:gd name="T22" fmla="*/ 606 w 634"/>
                <a:gd name="T23" fmla="*/ 427 h 940"/>
                <a:gd name="T24" fmla="*/ 585 w 634"/>
                <a:gd name="T25" fmla="*/ 488 h 940"/>
                <a:gd name="T26" fmla="*/ 560 w 634"/>
                <a:gd name="T27" fmla="*/ 547 h 940"/>
                <a:gd name="T28" fmla="*/ 528 w 634"/>
                <a:gd name="T29" fmla="*/ 604 h 940"/>
                <a:gd name="T30" fmla="*/ 493 w 634"/>
                <a:gd name="T31" fmla="*/ 659 h 940"/>
                <a:gd name="T32" fmla="*/ 452 w 634"/>
                <a:gd name="T33" fmla="*/ 710 h 940"/>
                <a:gd name="T34" fmla="*/ 409 w 634"/>
                <a:gd name="T35" fmla="*/ 756 h 940"/>
                <a:gd name="T36" fmla="*/ 361 w 634"/>
                <a:gd name="T37" fmla="*/ 797 h 940"/>
                <a:gd name="T38" fmla="*/ 311 w 634"/>
                <a:gd name="T39" fmla="*/ 835 h 940"/>
                <a:gd name="T40" fmla="*/ 256 w 634"/>
                <a:gd name="T41" fmla="*/ 869 h 940"/>
                <a:gd name="T42" fmla="*/ 200 w 634"/>
                <a:gd name="T43" fmla="*/ 897 h 940"/>
                <a:gd name="T44" fmla="*/ 140 w 634"/>
                <a:gd name="T45" fmla="*/ 920 h 940"/>
                <a:gd name="T46" fmla="*/ 78 w 634"/>
                <a:gd name="T47" fmla="*/ 938 h 940"/>
                <a:gd name="T48" fmla="*/ 61 w 634"/>
                <a:gd name="T49" fmla="*/ 940 h 940"/>
                <a:gd name="T50" fmla="*/ 46 w 634"/>
                <a:gd name="T51" fmla="*/ 938 h 940"/>
                <a:gd name="T52" fmla="*/ 31 w 634"/>
                <a:gd name="T53" fmla="*/ 932 h 940"/>
                <a:gd name="T54" fmla="*/ 17 w 634"/>
                <a:gd name="T55" fmla="*/ 921 h 940"/>
                <a:gd name="T56" fmla="*/ 8 w 634"/>
                <a:gd name="T57" fmla="*/ 909 h 940"/>
                <a:gd name="T58" fmla="*/ 4 w 634"/>
                <a:gd name="T59" fmla="*/ 900 h 940"/>
                <a:gd name="T60" fmla="*/ 2 w 634"/>
                <a:gd name="T61" fmla="*/ 892 h 940"/>
                <a:gd name="T62" fmla="*/ 0 w 634"/>
                <a:gd name="T63" fmla="*/ 875 h 940"/>
                <a:gd name="T64" fmla="*/ 3 w 634"/>
                <a:gd name="T65" fmla="*/ 858 h 940"/>
                <a:gd name="T66" fmla="*/ 9 w 634"/>
                <a:gd name="T67" fmla="*/ 843 h 940"/>
                <a:gd name="T68" fmla="*/ 18 w 634"/>
                <a:gd name="T69" fmla="*/ 831 h 940"/>
                <a:gd name="T70" fmla="*/ 32 w 634"/>
                <a:gd name="T71" fmla="*/ 821 h 940"/>
                <a:gd name="T72" fmla="*/ 48 w 634"/>
                <a:gd name="T73" fmla="*/ 815 h 940"/>
                <a:gd name="T74" fmla="*/ 103 w 634"/>
                <a:gd name="T75" fmla="*/ 798 h 940"/>
                <a:gd name="T76" fmla="*/ 157 w 634"/>
                <a:gd name="T77" fmla="*/ 777 h 940"/>
                <a:gd name="T78" fmla="*/ 206 w 634"/>
                <a:gd name="T79" fmla="*/ 751 h 940"/>
                <a:gd name="T80" fmla="*/ 253 w 634"/>
                <a:gd name="T81" fmla="*/ 720 h 940"/>
                <a:gd name="T82" fmla="*/ 297 w 634"/>
                <a:gd name="T83" fmla="*/ 685 h 940"/>
                <a:gd name="T84" fmla="*/ 337 w 634"/>
                <a:gd name="T85" fmla="*/ 648 h 940"/>
                <a:gd name="T86" fmla="*/ 373 w 634"/>
                <a:gd name="T87" fmla="*/ 606 h 940"/>
                <a:gd name="T88" fmla="*/ 406 w 634"/>
                <a:gd name="T89" fmla="*/ 562 h 940"/>
                <a:gd name="T90" fmla="*/ 434 w 634"/>
                <a:gd name="T91" fmla="*/ 515 h 940"/>
                <a:gd name="T92" fmla="*/ 458 w 634"/>
                <a:gd name="T93" fmla="*/ 465 h 940"/>
                <a:gd name="T94" fmla="*/ 477 w 634"/>
                <a:gd name="T95" fmla="*/ 414 h 940"/>
                <a:gd name="T96" fmla="*/ 492 w 634"/>
                <a:gd name="T97" fmla="*/ 361 h 940"/>
                <a:gd name="T98" fmla="*/ 502 w 634"/>
                <a:gd name="T99" fmla="*/ 306 h 940"/>
                <a:gd name="T100" fmla="*/ 508 w 634"/>
                <a:gd name="T101" fmla="*/ 250 h 940"/>
                <a:gd name="T102" fmla="*/ 508 w 634"/>
                <a:gd name="T103" fmla="*/ 194 h 940"/>
                <a:gd name="T104" fmla="*/ 501 w 634"/>
                <a:gd name="T105" fmla="*/ 136 h 940"/>
                <a:gd name="T106" fmla="*/ 490 w 634"/>
                <a:gd name="T107" fmla="*/ 79 h 940"/>
                <a:gd name="T108" fmla="*/ 489 w 634"/>
                <a:gd name="T109" fmla="*/ 62 h 940"/>
                <a:gd name="T110" fmla="*/ 491 w 634"/>
                <a:gd name="T111" fmla="*/ 46 h 940"/>
                <a:gd name="T112" fmla="*/ 497 w 634"/>
                <a:gd name="T113" fmla="*/ 30 h 940"/>
                <a:gd name="T114" fmla="*/ 508 w 634"/>
                <a:gd name="T115" fmla="*/ 18 h 940"/>
                <a:gd name="T116" fmla="*/ 521 w 634"/>
                <a:gd name="T117" fmla="*/ 8 h 940"/>
                <a:gd name="T118" fmla="*/ 537 w 634"/>
                <a:gd name="T119" fmla="*/ 2 h 940"/>
                <a:gd name="T120" fmla="*/ 553 w 634"/>
                <a:gd name="T121" fmla="*/ 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4" h="940">
                  <a:moveTo>
                    <a:pt x="553" y="0"/>
                  </a:moveTo>
                  <a:lnTo>
                    <a:pt x="569" y="3"/>
                  </a:lnTo>
                  <a:lnTo>
                    <a:pt x="584" y="9"/>
                  </a:lnTo>
                  <a:lnTo>
                    <a:pt x="597" y="20"/>
                  </a:lnTo>
                  <a:lnTo>
                    <a:pt x="607" y="32"/>
                  </a:lnTo>
                  <a:lnTo>
                    <a:pt x="613" y="48"/>
                  </a:lnTo>
                  <a:lnTo>
                    <a:pt x="626" y="111"/>
                  </a:lnTo>
                  <a:lnTo>
                    <a:pt x="632" y="176"/>
                  </a:lnTo>
                  <a:lnTo>
                    <a:pt x="634" y="240"/>
                  </a:lnTo>
                  <a:lnTo>
                    <a:pt x="630" y="303"/>
                  </a:lnTo>
                  <a:lnTo>
                    <a:pt x="621" y="366"/>
                  </a:lnTo>
                  <a:lnTo>
                    <a:pt x="606" y="427"/>
                  </a:lnTo>
                  <a:lnTo>
                    <a:pt x="585" y="488"/>
                  </a:lnTo>
                  <a:lnTo>
                    <a:pt x="560" y="547"/>
                  </a:lnTo>
                  <a:lnTo>
                    <a:pt x="528" y="604"/>
                  </a:lnTo>
                  <a:lnTo>
                    <a:pt x="493" y="659"/>
                  </a:lnTo>
                  <a:lnTo>
                    <a:pt x="452" y="710"/>
                  </a:lnTo>
                  <a:lnTo>
                    <a:pt x="409" y="756"/>
                  </a:lnTo>
                  <a:lnTo>
                    <a:pt x="361" y="797"/>
                  </a:lnTo>
                  <a:lnTo>
                    <a:pt x="311" y="835"/>
                  </a:lnTo>
                  <a:lnTo>
                    <a:pt x="256" y="869"/>
                  </a:lnTo>
                  <a:lnTo>
                    <a:pt x="200" y="897"/>
                  </a:lnTo>
                  <a:lnTo>
                    <a:pt x="140" y="920"/>
                  </a:lnTo>
                  <a:lnTo>
                    <a:pt x="78" y="938"/>
                  </a:lnTo>
                  <a:lnTo>
                    <a:pt x="61" y="940"/>
                  </a:lnTo>
                  <a:lnTo>
                    <a:pt x="46" y="938"/>
                  </a:lnTo>
                  <a:lnTo>
                    <a:pt x="31" y="932"/>
                  </a:lnTo>
                  <a:lnTo>
                    <a:pt x="17" y="921"/>
                  </a:lnTo>
                  <a:lnTo>
                    <a:pt x="8" y="909"/>
                  </a:lnTo>
                  <a:lnTo>
                    <a:pt x="4" y="900"/>
                  </a:lnTo>
                  <a:lnTo>
                    <a:pt x="2" y="892"/>
                  </a:lnTo>
                  <a:lnTo>
                    <a:pt x="0" y="875"/>
                  </a:lnTo>
                  <a:lnTo>
                    <a:pt x="3" y="858"/>
                  </a:lnTo>
                  <a:lnTo>
                    <a:pt x="9" y="843"/>
                  </a:lnTo>
                  <a:lnTo>
                    <a:pt x="18" y="831"/>
                  </a:lnTo>
                  <a:lnTo>
                    <a:pt x="32" y="821"/>
                  </a:lnTo>
                  <a:lnTo>
                    <a:pt x="48" y="815"/>
                  </a:lnTo>
                  <a:lnTo>
                    <a:pt x="103" y="798"/>
                  </a:lnTo>
                  <a:lnTo>
                    <a:pt x="157" y="777"/>
                  </a:lnTo>
                  <a:lnTo>
                    <a:pt x="206" y="751"/>
                  </a:lnTo>
                  <a:lnTo>
                    <a:pt x="253" y="720"/>
                  </a:lnTo>
                  <a:lnTo>
                    <a:pt x="297" y="685"/>
                  </a:lnTo>
                  <a:lnTo>
                    <a:pt x="337" y="648"/>
                  </a:lnTo>
                  <a:lnTo>
                    <a:pt x="373" y="606"/>
                  </a:lnTo>
                  <a:lnTo>
                    <a:pt x="406" y="562"/>
                  </a:lnTo>
                  <a:lnTo>
                    <a:pt x="434" y="515"/>
                  </a:lnTo>
                  <a:lnTo>
                    <a:pt x="458" y="465"/>
                  </a:lnTo>
                  <a:lnTo>
                    <a:pt x="477" y="414"/>
                  </a:lnTo>
                  <a:lnTo>
                    <a:pt x="492" y="361"/>
                  </a:lnTo>
                  <a:lnTo>
                    <a:pt x="502" y="306"/>
                  </a:lnTo>
                  <a:lnTo>
                    <a:pt x="508" y="250"/>
                  </a:lnTo>
                  <a:lnTo>
                    <a:pt x="508" y="194"/>
                  </a:lnTo>
                  <a:lnTo>
                    <a:pt x="501" y="136"/>
                  </a:lnTo>
                  <a:lnTo>
                    <a:pt x="490" y="79"/>
                  </a:lnTo>
                  <a:lnTo>
                    <a:pt x="489" y="62"/>
                  </a:lnTo>
                  <a:lnTo>
                    <a:pt x="491" y="46"/>
                  </a:lnTo>
                  <a:lnTo>
                    <a:pt x="497" y="30"/>
                  </a:lnTo>
                  <a:lnTo>
                    <a:pt x="508" y="18"/>
                  </a:lnTo>
                  <a:lnTo>
                    <a:pt x="521" y="8"/>
                  </a:lnTo>
                  <a:lnTo>
                    <a:pt x="537" y="2"/>
                  </a:lnTo>
                  <a:lnTo>
                    <a:pt x="5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1798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302" y="1877641"/>
            <a:ext cx="8474885" cy="3102719"/>
          </a:xfrm>
          <a:prstGeom prst="rect">
            <a:avLst/>
          </a:prstGeom>
          <a:solidFill>
            <a:srgbClr val="50BAA3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9301" y="1421152"/>
            <a:ext cx="94593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 smtClean="0">
                <a:solidFill>
                  <a:srgbClr val="9DD3C7"/>
                </a:solidFill>
                <a:latin typeface="CiscoSansTT Condensed Heavy" panose="020B0A06020200020303" pitchFamily="34" charset="0"/>
              </a:rPr>
              <a:t>“</a:t>
            </a:r>
            <a:endParaRPr lang="en-US" sz="16600" dirty="0">
              <a:solidFill>
                <a:srgbClr val="9DD3C7"/>
              </a:solidFill>
              <a:latin typeface="CiscoSansTT Condensed Heavy" panose="020B0A060202000203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07996" y="2840852"/>
            <a:ext cx="65280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Lorem ipsum dolor sit amet, 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gdgg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ff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consectetur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adipiscing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elit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Maecenas dolor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massa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,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facilisis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sed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laoreet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non,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feugiat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ut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augue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Quisque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at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posuere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massa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Fusce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et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imperdiet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est.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gfd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qs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Curabitur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pulvinar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elit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nec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purus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gfge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consectetur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ullamcorper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Sed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frt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fregl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imperdiet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ipsum id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nisl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blandit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facilisi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Nullam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convallis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condimentum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dolor, a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sollicitudin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 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Integer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blandit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,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orciu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quis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sollicitudin</a:t>
            </a:r>
            <a:r>
              <a:rPr lang="en-US" sz="1600" i="1" dirty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luctus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fsed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tyws</a:t>
            </a:r>
            <a:r>
              <a:rPr lang="en-US" sz="1600" i="1" dirty="0" smtClean="0">
                <a:solidFill>
                  <a:schemeClr val="bg1"/>
                </a:solidFill>
                <a:latin typeface="Arial Narrow" panose="020B0606020202030204" pitchFamily="34" charset="0"/>
                <a:ea typeface="Cambria Math" panose="02040503050406030204" pitchFamily="18" charset="0"/>
                <a:cs typeface="Microsoft New Tai Lue" panose="020B0502040204020203" pitchFamily="34" charset="0"/>
              </a:rPr>
              <a:t>.</a:t>
            </a:r>
            <a:endParaRPr lang="en-US" sz="1600" i="1" dirty="0">
              <a:solidFill>
                <a:schemeClr val="bg1"/>
              </a:solidFill>
              <a:latin typeface="Arial Narrow" panose="020B0606020202030204" pitchFamily="34" charset="0"/>
              <a:ea typeface="Cambria Math" panose="02040503050406030204" pitchFamily="18" charset="0"/>
              <a:cs typeface="Microsoft New Tai Lue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flipV="1">
            <a:off x="7858256" y="2789971"/>
            <a:ext cx="94593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 smtClean="0">
                <a:solidFill>
                  <a:srgbClr val="9DD3C7"/>
                </a:solidFill>
                <a:latin typeface="CiscoSansTT Condensed Heavy" panose="020B0A06020200020303" pitchFamily="34" charset="0"/>
              </a:rPr>
              <a:t>“</a:t>
            </a:r>
            <a:endParaRPr lang="en-US" sz="16600" dirty="0">
              <a:solidFill>
                <a:srgbClr val="9DD3C7"/>
              </a:solidFill>
              <a:latin typeface="CiscoSansTT Condensed Heavy" panose="020B0A06020200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52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799848" y="2348783"/>
            <a:ext cx="467292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THANK YOU</a:t>
            </a:r>
            <a:endParaRPr lang="en-US" sz="6600" spc="3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ight Triangle 2"/>
          <p:cNvSpPr/>
          <p:nvPr/>
        </p:nvSpPr>
        <p:spPr>
          <a:xfrm rot="5400000">
            <a:off x="250365" y="416211"/>
            <a:ext cx="4868763" cy="4688904"/>
          </a:xfrm>
          <a:prstGeom prst="rtTriangle">
            <a:avLst/>
          </a:prstGeom>
          <a:solidFill>
            <a:srgbClr val="50BAA3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/>
          <p:cNvSpPr/>
          <p:nvPr/>
        </p:nvSpPr>
        <p:spPr>
          <a:xfrm>
            <a:off x="339813" y="3318279"/>
            <a:ext cx="8464375" cy="3213441"/>
          </a:xfrm>
          <a:prstGeom prst="rtTriangle">
            <a:avLst/>
          </a:prstGeom>
          <a:solidFill>
            <a:srgbClr val="9DD3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50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USINES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16A1CA"/>
    </a:accent1>
    <a:accent2>
      <a:srgbClr val="099481"/>
    </a:accent2>
    <a:accent3>
      <a:srgbClr val="7DBC2D"/>
    </a:accent3>
    <a:accent4>
      <a:srgbClr val="EEA720"/>
    </a:accent4>
    <a:accent5>
      <a:srgbClr val="E13A62"/>
    </a:accent5>
    <a:accent6>
      <a:srgbClr val="9132A6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BUSINES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16A1CA"/>
    </a:accent1>
    <a:accent2>
      <a:srgbClr val="099481"/>
    </a:accent2>
    <a:accent3>
      <a:srgbClr val="7DBC2D"/>
    </a:accent3>
    <a:accent4>
      <a:srgbClr val="EEA720"/>
    </a:accent4>
    <a:accent5>
      <a:srgbClr val="E13A62"/>
    </a:accent5>
    <a:accent6>
      <a:srgbClr val="9132A6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</TotalTime>
  <Words>455</Words>
  <Application>Microsoft Office PowerPoint</Application>
  <PresentationFormat>On-screen Show (4:3)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Arial Narrow</vt:lpstr>
      <vt:lpstr>Calibri</vt:lpstr>
      <vt:lpstr>Calibri Light</vt:lpstr>
      <vt:lpstr>Cambria Math</vt:lpstr>
      <vt:lpstr>Century Gothic</vt:lpstr>
      <vt:lpstr>CiscoSans ExtraLight</vt:lpstr>
      <vt:lpstr>CiscoSansTT Condensed Heavy</vt:lpstr>
      <vt:lpstr>Microsoft New Tai Lue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Cisco Systems,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Neha Tandon -X (nehatan - ZENSAR TECHNOLOGIES INC at Cisco)</dc:creator>
  <cp:lastModifiedBy>Neha Tandon -X (nehatan - ZENSAR TECHNOLOGIES INC at Cisco)</cp:lastModifiedBy>
  <cp:revision>98</cp:revision>
  <dcterms:created xsi:type="dcterms:W3CDTF">2018-06-04T06:07:09Z</dcterms:created>
  <dcterms:modified xsi:type="dcterms:W3CDTF">2018-07-11T09:31:27Z</dcterms:modified>
</cp:coreProperties>
</file>