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4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074"/>
    <a:srgbClr val="E26465"/>
    <a:srgbClr val="FED2A1"/>
    <a:srgbClr val="F6D6E1"/>
    <a:srgbClr val="FFCCFF"/>
    <a:srgbClr val="9DCEDC"/>
    <a:srgbClr val="44546A"/>
    <a:srgbClr val="A18057"/>
    <a:srgbClr val="A67B49"/>
    <a:srgbClr val="6745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134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62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40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99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3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56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80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06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8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35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44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E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E01F1-B1DF-4109-AC7A-CF8B5C18CAE2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2D658-8450-4180-B45E-08FEB11B9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5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42441" y="357970"/>
            <a:ext cx="2806090" cy="6192647"/>
            <a:chOff x="5235980" y="494235"/>
            <a:chExt cx="2806090" cy="6192647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12" name="Freeform 111"/>
            <p:cNvSpPr/>
            <p:nvPr/>
          </p:nvSpPr>
          <p:spPr>
            <a:xfrm rot="21092906" flipH="1">
              <a:off x="7120883" y="4135889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6411396" y="3592322"/>
              <a:ext cx="204354" cy="401282"/>
            </a:xfrm>
            <a:prstGeom prst="roundRect">
              <a:avLst/>
            </a:pr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6123780" y="5164282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4"/>
            <p:cNvSpPr/>
            <p:nvPr/>
          </p:nvSpPr>
          <p:spPr>
            <a:xfrm>
              <a:off x="5650476" y="1317548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C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5638447" y="1233054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371394" y="2506980"/>
              <a:ext cx="2317186" cy="342900"/>
              <a:chOff x="4929434" y="2506980"/>
              <a:chExt cx="2317186" cy="3429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6903720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4929434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Freeform 31"/>
            <p:cNvSpPr/>
            <p:nvPr/>
          </p:nvSpPr>
          <p:spPr>
            <a:xfrm flipH="1">
              <a:off x="5263183" y="494235"/>
              <a:ext cx="2778887" cy="2020365"/>
            </a:xfrm>
            <a:custGeom>
              <a:avLst/>
              <a:gdLst>
                <a:gd name="connsiteX0" fmla="*/ 2662605 w 2778887"/>
                <a:gd name="connsiteY0" fmla="*/ 926730 h 2020365"/>
                <a:gd name="connsiteX1" fmla="*/ 2674175 w 2778887"/>
                <a:gd name="connsiteY1" fmla="*/ 942490 h 2020365"/>
                <a:gd name="connsiteX2" fmla="*/ 2672666 w 2778887"/>
                <a:gd name="connsiteY2" fmla="*/ 945833 h 2020365"/>
                <a:gd name="connsiteX3" fmla="*/ 2647112 w 2778887"/>
                <a:gd name="connsiteY3" fmla="*/ 998575 h 2020365"/>
                <a:gd name="connsiteX4" fmla="*/ 2656749 w 2778887"/>
                <a:gd name="connsiteY4" fmla="*/ 946012 h 2020365"/>
                <a:gd name="connsiteX5" fmla="*/ 326345 w 2778887"/>
                <a:gd name="connsiteY5" fmla="*/ 761490 h 2020365"/>
                <a:gd name="connsiteX6" fmla="*/ 328537 w 2778887"/>
                <a:gd name="connsiteY6" fmla="*/ 764251 h 2020365"/>
                <a:gd name="connsiteX7" fmla="*/ 327743 w 2778887"/>
                <a:gd name="connsiteY7" fmla="*/ 765070 h 2020365"/>
                <a:gd name="connsiteX8" fmla="*/ 1181898 w 2778887"/>
                <a:gd name="connsiteY8" fmla="*/ 112 h 2020365"/>
                <a:gd name="connsiteX9" fmla="*/ 1344164 w 2778887"/>
                <a:gd name="connsiteY9" fmla="*/ 252487 h 2020365"/>
                <a:gd name="connsiteX10" fmla="*/ 71390 w 2778887"/>
                <a:gd name="connsiteY10" fmla="*/ 184120 h 2020365"/>
                <a:gd name="connsiteX11" fmla="*/ 58168 w 2778887"/>
                <a:gd name="connsiteY11" fmla="*/ 186273 h 2020365"/>
                <a:gd name="connsiteX12" fmla="*/ 42677 w 2778887"/>
                <a:gd name="connsiteY12" fmla="*/ 187112 h 2020365"/>
                <a:gd name="connsiteX13" fmla="*/ 45950 w 2778887"/>
                <a:gd name="connsiteY13" fmla="*/ 188263 h 2020365"/>
                <a:gd name="connsiteX14" fmla="*/ 25904 w 2778887"/>
                <a:gd name="connsiteY14" fmla="*/ 191528 h 2020365"/>
                <a:gd name="connsiteX15" fmla="*/ 25904 w 2778887"/>
                <a:gd name="connsiteY15" fmla="*/ 549668 h 2020365"/>
                <a:gd name="connsiteX16" fmla="*/ 247373 w 2778887"/>
                <a:gd name="connsiteY16" fmla="*/ 710573 h 2020365"/>
                <a:gd name="connsiteX17" fmla="*/ 260824 w 2778887"/>
                <a:gd name="connsiteY17" fmla="*/ 717924 h 2020365"/>
                <a:gd name="connsiteX18" fmla="*/ 262423 w 2778887"/>
                <a:gd name="connsiteY18" fmla="*/ 727503 h 2020365"/>
                <a:gd name="connsiteX19" fmla="*/ 273096 w 2778887"/>
                <a:gd name="connsiteY19" fmla="*/ 787589 h 2020365"/>
                <a:gd name="connsiteX20" fmla="*/ 263965 w 2778887"/>
                <a:gd name="connsiteY20" fmla="*/ 789718 h 2020365"/>
                <a:gd name="connsiteX21" fmla="*/ 263672 w 2778887"/>
                <a:gd name="connsiteY21" fmla="*/ 840079 h 2020365"/>
                <a:gd name="connsiteX22" fmla="*/ 284663 w 2778887"/>
                <a:gd name="connsiteY22" fmla="*/ 850573 h 2020365"/>
                <a:gd name="connsiteX23" fmla="*/ 289008 w 2778887"/>
                <a:gd name="connsiteY23" fmla="*/ 874121 h 2020365"/>
                <a:gd name="connsiteX24" fmla="*/ 499666 w 2778887"/>
                <a:gd name="connsiteY24" fmla="*/ 1883308 h 2020365"/>
                <a:gd name="connsiteX25" fmla="*/ 658240 w 2778887"/>
                <a:gd name="connsiteY25" fmla="*/ 2020365 h 2020365"/>
                <a:gd name="connsiteX26" fmla="*/ 709201 w 2778887"/>
                <a:gd name="connsiteY26" fmla="*/ 1218648 h 2020365"/>
                <a:gd name="connsiteX27" fmla="*/ 747470 w 2778887"/>
                <a:gd name="connsiteY27" fmla="*/ 1095307 h 2020365"/>
                <a:gd name="connsiteX28" fmla="*/ 787719 w 2778887"/>
                <a:gd name="connsiteY28" fmla="*/ 1120143 h 2020365"/>
                <a:gd name="connsiteX29" fmla="*/ 1317667 w 2778887"/>
                <a:gd name="connsiteY29" fmla="*/ 1287783 h 2020365"/>
                <a:gd name="connsiteX30" fmla="*/ 1855078 w 2778887"/>
                <a:gd name="connsiteY30" fmla="*/ 1242063 h 2020365"/>
                <a:gd name="connsiteX31" fmla="*/ 2168568 w 2778887"/>
                <a:gd name="connsiteY31" fmla="*/ 1158243 h 2020365"/>
                <a:gd name="connsiteX32" fmla="*/ 2201981 w 2778887"/>
                <a:gd name="connsiteY32" fmla="*/ 1140026 h 2020365"/>
                <a:gd name="connsiteX33" fmla="*/ 2215522 w 2778887"/>
                <a:gd name="connsiteY33" fmla="*/ 1121321 h 2020365"/>
                <a:gd name="connsiteX34" fmla="*/ 2238012 w 2778887"/>
                <a:gd name="connsiteY34" fmla="*/ 1170441 h 2020365"/>
                <a:gd name="connsiteX35" fmla="*/ 2277005 w 2778887"/>
                <a:gd name="connsiteY35" fmla="*/ 1279573 h 2020365"/>
                <a:gd name="connsiteX36" fmla="*/ 2286593 w 2778887"/>
                <a:gd name="connsiteY36" fmla="*/ 1319692 h 2020365"/>
                <a:gd name="connsiteX37" fmla="*/ 2323659 w 2778887"/>
                <a:gd name="connsiteY37" fmla="*/ 1452141 h 2020365"/>
                <a:gd name="connsiteX38" fmla="*/ 2326834 w 2778887"/>
                <a:gd name="connsiteY38" fmla="*/ 1455938 h 2020365"/>
                <a:gd name="connsiteX39" fmla="*/ 2341634 w 2778887"/>
                <a:gd name="connsiteY39" fmla="*/ 1517153 h 2020365"/>
                <a:gd name="connsiteX40" fmla="*/ 2361539 w 2778887"/>
                <a:gd name="connsiteY40" fmla="*/ 1875586 h 2020365"/>
                <a:gd name="connsiteX41" fmla="*/ 2352080 w 2778887"/>
                <a:gd name="connsiteY41" fmla="*/ 1946804 h 2020365"/>
                <a:gd name="connsiteX42" fmla="*/ 2351248 w 2778887"/>
                <a:gd name="connsiteY42" fmla="*/ 1951063 h 2020365"/>
                <a:gd name="connsiteX43" fmla="*/ 2347149 w 2778887"/>
                <a:gd name="connsiteY43" fmla="*/ 1975434 h 2020365"/>
                <a:gd name="connsiteX44" fmla="*/ 2346337 w 2778887"/>
                <a:gd name="connsiteY44" fmla="*/ 1990050 h 2020365"/>
                <a:gd name="connsiteX45" fmla="*/ 2342310 w 2778887"/>
                <a:gd name="connsiteY45" fmla="*/ 2020365 h 2020365"/>
                <a:gd name="connsiteX46" fmla="*/ 2509952 w 2778887"/>
                <a:gd name="connsiteY46" fmla="*/ 1898443 h 2020365"/>
                <a:gd name="connsiteX47" fmla="*/ 2776650 w 2778887"/>
                <a:gd name="connsiteY47" fmla="*/ 785925 h 2020365"/>
                <a:gd name="connsiteX48" fmla="*/ 2764982 w 2778887"/>
                <a:gd name="connsiteY48" fmla="*/ 760344 h 2020365"/>
                <a:gd name="connsiteX49" fmla="*/ 2749993 w 2778887"/>
                <a:gd name="connsiteY49" fmla="*/ 785227 h 2020365"/>
                <a:gd name="connsiteX50" fmla="*/ 2749652 w 2778887"/>
                <a:gd name="connsiteY50" fmla="*/ 777473 h 2020365"/>
                <a:gd name="connsiteX51" fmla="*/ 2740246 w 2778887"/>
                <a:gd name="connsiteY51" fmla="*/ 796345 h 2020365"/>
                <a:gd name="connsiteX52" fmla="*/ 2732644 w 2778887"/>
                <a:gd name="connsiteY52" fmla="*/ 817799 h 2020365"/>
                <a:gd name="connsiteX53" fmla="*/ 2717596 w 2778887"/>
                <a:gd name="connsiteY53" fmla="*/ 847914 h 2020365"/>
                <a:gd name="connsiteX54" fmla="*/ 2699892 w 2778887"/>
                <a:gd name="connsiteY54" fmla="*/ 886061 h 2020365"/>
                <a:gd name="connsiteX55" fmla="*/ 2699566 w 2778887"/>
                <a:gd name="connsiteY55" fmla="*/ 891135 h 2020365"/>
                <a:gd name="connsiteX56" fmla="*/ 2696225 w 2778887"/>
                <a:gd name="connsiteY56" fmla="*/ 895005 h 2020365"/>
                <a:gd name="connsiteX57" fmla="*/ 2695764 w 2778887"/>
                <a:gd name="connsiteY57" fmla="*/ 894954 h 2020365"/>
                <a:gd name="connsiteX58" fmla="*/ 2690778 w 2778887"/>
                <a:gd name="connsiteY58" fmla="*/ 905699 h 2020365"/>
                <a:gd name="connsiteX59" fmla="*/ 2687014 w 2778887"/>
                <a:gd name="connsiteY59" fmla="*/ 914038 h 2020365"/>
                <a:gd name="connsiteX60" fmla="*/ 2685313 w 2778887"/>
                <a:gd name="connsiteY60" fmla="*/ 914707 h 2020365"/>
                <a:gd name="connsiteX61" fmla="*/ 2679025 w 2778887"/>
                <a:gd name="connsiteY61" fmla="*/ 903087 h 2020365"/>
                <a:gd name="connsiteX62" fmla="*/ 2677622 w 2778887"/>
                <a:gd name="connsiteY62" fmla="*/ 897388 h 2020365"/>
                <a:gd name="connsiteX63" fmla="*/ 2683783 w 2778887"/>
                <a:gd name="connsiteY63" fmla="*/ 893635 h 2020365"/>
                <a:gd name="connsiteX64" fmla="*/ 2695764 w 2778887"/>
                <a:gd name="connsiteY64" fmla="*/ 894954 h 2020365"/>
                <a:gd name="connsiteX65" fmla="*/ 2699892 w 2778887"/>
                <a:gd name="connsiteY65" fmla="*/ 886061 h 2020365"/>
                <a:gd name="connsiteX66" fmla="*/ 2700451 w 2778887"/>
                <a:gd name="connsiteY66" fmla="*/ 877366 h 2020365"/>
                <a:gd name="connsiteX67" fmla="*/ 2639491 w 2778887"/>
                <a:gd name="connsiteY67" fmla="*/ 671625 h 2020365"/>
                <a:gd name="connsiteX68" fmla="*/ 2525190 w 2778887"/>
                <a:gd name="connsiteY68" fmla="*/ 823313 h 2020365"/>
                <a:gd name="connsiteX69" fmla="*/ 2474366 w 2778887"/>
                <a:gd name="connsiteY69" fmla="*/ 823313 h 2020365"/>
                <a:gd name="connsiteX70" fmla="*/ 2489522 w 2778887"/>
                <a:gd name="connsiteY70" fmla="*/ 800103 h 2020365"/>
                <a:gd name="connsiteX71" fmla="*/ 2490055 w 2778887"/>
                <a:gd name="connsiteY71" fmla="*/ 766573 h 2020365"/>
                <a:gd name="connsiteX72" fmla="*/ 2495490 w 2778887"/>
                <a:gd name="connsiteY72" fmla="*/ 747787 h 2020365"/>
                <a:gd name="connsiteX73" fmla="*/ 2357458 w 2778887"/>
                <a:gd name="connsiteY73" fmla="*/ 439356 h 2020365"/>
                <a:gd name="connsiteX74" fmla="*/ 2327670 w 2778887"/>
                <a:gd name="connsiteY74" fmla="*/ 417424 h 2020365"/>
                <a:gd name="connsiteX75" fmla="*/ 2315164 w 2778887"/>
                <a:gd name="connsiteY75" fmla="*/ 403726 h 2020365"/>
                <a:gd name="connsiteX76" fmla="*/ 2151810 w 2778887"/>
                <a:gd name="connsiteY76" fmla="*/ 293267 h 2020365"/>
                <a:gd name="connsiteX77" fmla="*/ 2009828 w 2778887"/>
                <a:gd name="connsiteY77" fmla="*/ 240715 h 2020365"/>
                <a:gd name="connsiteX78" fmla="*/ 1880644 w 2778887"/>
                <a:gd name="connsiteY78" fmla="*/ 202908 h 2020365"/>
                <a:gd name="connsiteX79" fmla="*/ 1735309 w 2778887"/>
                <a:gd name="connsiteY79" fmla="*/ 155414 h 2020365"/>
                <a:gd name="connsiteX80" fmla="*/ 1230217 w 2778887"/>
                <a:gd name="connsiteY80" fmla="*/ 16267 h 2020365"/>
                <a:gd name="connsiteX81" fmla="*/ 1181898 w 2778887"/>
                <a:gd name="connsiteY81" fmla="*/ 112 h 202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778887" h="2020365">
                  <a:moveTo>
                    <a:pt x="2662605" y="926730"/>
                  </a:moveTo>
                  <a:lnTo>
                    <a:pt x="2674175" y="942490"/>
                  </a:lnTo>
                  <a:lnTo>
                    <a:pt x="2672666" y="945833"/>
                  </a:lnTo>
                  <a:cubicBezTo>
                    <a:pt x="2656086" y="982727"/>
                    <a:pt x="2644969" y="1007505"/>
                    <a:pt x="2647112" y="998575"/>
                  </a:cubicBezTo>
                  <a:cubicBezTo>
                    <a:pt x="2650287" y="976985"/>
                    <a:pt x="2653522" y="959750"/>
                    <a:pt x="2656749" y="946012"/>
                  </a:cubicBezTo>
                  <a:close/>
                  <a:moveTo>
                    <a:pt x="326345" y="761490"/>
                  </a:moveTo>
                  <a:lnTo>
                    <a:pt x="328537" y="764251"/>
                  </a:lnTo>
                  <a:lnTo>
                    <a:pt x="327743" y="765070"/>
                  </a:lnTo>
                  <a:close/>
                  <a:moveTo>
                    <a:pt x="1181898" y="112"/>
                  </a:moveTo>
                  <a:cubicBezTo>
                    <a:pt x="1120023" y="-5462"/>
                    <a:pt x="1384220" y="196925"/>
                    <a:pt x="1344164" y="252487"/>
                  </a:cubicBezTo>
                  <a:cubicBezTo>
                    <a:pt x="1301246" y="312018"/>
                    <a:pt x="346487" y="159471"/>
                    <a:pt x="71390" y="184120"/>
                  </a:cubicBezTo>
                  <a:lnTo>
                    <a:pt x="58168" y="186273"/>
                  </a:lnTo>
                  <a:lnTo>
                    <a:pt x="42677" y="187112"/>
                  </a:lnTo>
                  <a:lnTo>
                    <a:pt x="45950" y="188263"/>
                  </a:lnTo>
                  <a:lnTo>
                    <a:pt x="25904" y="191528"/>
                  </a:lnTo>
                  <a:cubicBezTo>
                    <a:pt x="-163326" y="244868"/>
                    <a:pt x="771394" y="549668"/>
                    <a:pt x="25904" y="549668"/>
                  </a:cubicBezTo>
                  <a:cubicBezTo>
                    <a:pt x="60352" y="629678"/>
                    <a:pt x="103507" y="634817"/>
                    <a:pt x="247373" y="710573"/>
                  </a:cubicBezTo>
                  <a:lnTo>
                    <a:pt x="260824" y="717924"/>
                  </a:lnTo>
                  <a:lnTo>
                    <a:pt x="262423" y="727503"/>
                  </a:lnTo>
                  <a:lnTo>
                    <a:pt x="273096" y="787589"/>
                  </a:lnTo>
                  <a:lnTo>
                    <a:pt x="263965" y="789718"/>
                  </a:lnTo>
                  <a:cubicBezTo>
                    <a:pt x="230884" y="798060"/>
                    <a:pt x="208019" y="809319"/>
                    <a:pt x="263672" y="840079"/>
                  </a:cubicBezTo>
                  <a:lnTo>
                    <a:pt x="284663" y="850573"/>
                  </a:lnTo>
                  <a:lnTo>
                    <a:pt x="289008" y="874121"/>
                  </a:lnTo>
                  <a:cubicBezTo>
                    <a:pt x="351457" y="1207743"/>
                    <a:pt x="462726" y="1749464"/>
                    <a:pt x="499666" y="1883308"/>
                  </a:cubicBezTo>
                  <a:cubicBezTo>
                    <a:pt x="499666" y="1935349"/>
                    <a:pt x="614450" y="2020365"/>
                    <a:pt x="658240" y="2020365"/>
                  </a:cubicBezTo>
                  <a:cubicBezTo>
                    <a:pt x="614692" y="1748943"/>
                    <a:pt x="638718" y="1477521"/>
                    <a:pt x="709201" y="1218648"/>
                  </a:cubicBezTo>
                  <a:lnTo>
                    <a:pt x="747470" y="1095307"/>
                  </a:lnTo>
                  <a:lnTo>
                    <a:pt x="787719" y="1120143"/>
                  </a:lnTo>
                  <a:cubicBezTo>
                    <a:pt x="912120" y="1188723"/>
                    <a:pt x="1139773" y="1267463"/>
                    <a:pt x="1317667" y="1287783"/>
                  </a:cubicBezTo>
                  <a:cubicBezTo>
                    <a:pt x="1495560" y="1308103"/>
                    <a:pt x="1713261" y="1263653"/>
                    <a:pt x="1855078" y="1242063"/>
                  </a:cubicBezTo>
                  <a:cubicBezTo>
                    <a:pt x="1996895" y="1220473"/>
                    <a:pt x="2105123" y="1176023"/>
                    <a:pt x="2168568" y="1158243"/>
                  </a:cubicBezTo>
                  <a:cubicBezTo>
                    <a:pt x="2184429" y="1153798"/>
                    <a:pt x="2194847" y="1146972"/>
                    <a:pt x="2201981" y="1140026"/>
                  </a:cubicBezTo>
                  <a:lnTo>
                    <a:pt x="2215522" y="1121321"/>
                  </a:lnTo>
                  <a:lnTo>
                    <a:pt x="2238012" y="1170441"/>
                  </a:lnTo>
                  <a:lnTo>
                    <a:pt x="2277005" y="1279573"/>
                  </a:lnTo>
                  <a:lnTo>
                    <a:pt x="2286593" y="1319692"/>
                  </a:lnTo>
                  <a:cubicBezTo>
                    <a:pt x="2300239" y="1376723"/>
                    <a:pt x="2313447" y="1429914"/>
                    <a:pt x="2323659" y="1452141"/>
                  </a:cubicBezTo>
                  <a:lnTo>
                    <a:pt x="2326834" y="1455938"/>
                  </a:lnTo>
                  <a:lnTo>
                    <a:pt x="2341634" y="1517153"/>
                  </a:lnTo>
                  <a:cubicBezTo>
                    <a:pt x="2363152" y="1635142"/>
                    <a:pt x="2370717" y="1755085"/>
                    <a:pt x="2361539" y="1875586"/>
                  </a:cubicBezTo>
                  <a:lnTo>
                    <a:pt x="2352080" y="1946804"/>
                  </a:lnTo>
                  <a:lnTo>
                    <a:pt x="2351248" y="1951063"/>
                  </a:lnTo>
                  <a:cubicBezTo>
                    <a:pt x="2349453" y="1960605"/>
                    <a:pt x="2348027" y="1968831"/>
                    <a:pt x="2347149" y="1975434"/>
                  </a:cubicBezTo>
                  <a:lnTo>
                    <a:pt x="2346337" y="1990050"/>
                  </a:lnTo>
                  <a:lnTo>
                    <a:pt x="2342310" y="2020365"/>
                  </a:lnTo>
                  <a:cubicBezTo>
                    <a:pt x="2388604" y="2020365"/>
                    <a:pt x="2509952" y="1944737"/>
                    <a:pt x="2509952" y="1898443"/>
                  </a:cubicBezTo>
                  <a:cubicBezTo>
                    <a:pt x="2562022" y="1739693"/>
                    <a:pt x="2753790" y="935903"/>
                    <a:pt x="2776650" y="785925"/>
                  </a:cubicBezTo>
                  <a:cubicBezTo>
                    <a:pt x="2782365" y="748430"/>
                    <a:pt x="2776650" y="744958"/>
                    <a:pt x="2764982" y="760344"/>
                  </a:cubicBezTo>
                  <a:lnTo>
                    <a:pt x="2749993" y="785227"/>
                  </a:lnTo>
                  <a:lnTo>
                    <a:pt x="2749652" y="777473"/>
                  </a:lnTo>
                  <a:cubicBezTo>
                    <a:pt x="2748579" y="774987"/>
                    <a:pt x="2745114" y="783043"/>
                    <a:pt x="2740246" y="796345"/>
                  </a:cubicBezTo>
                  <a:lnTo>
                    <a:pt x="2732644" y="817799"/>
                  </a:lnTo>
                  <a:lnTo>
                    <a:pt x="2717596" y="847914"/>
                  </a:lnTo>
                  <a:lnTo>
                    <a:pt x="2699892" y="886061"/>
                  </a:lnTo>
                  <a:lnTo>
                    <a:pt x="2699566" y="891135"/>
                  </a:lnTo>
                  <a:cubicBezTo>
                    <a:pt x="2698839" y="893789"/>
                    <a:pt x="2697703" y="894793"/>
                    <a:pt x="2696225" y="895005"/>
                  </a:cubicBezTo>
                  <a:lnTo>
                    <a:pt x="2695764" y="894954"/>
                  </a:lnTo>
                  <a:lnTo>
                    <a:pt x="2690778" y="905699"/>
                  </a:lnTo>
                  <a:lnTo>
                    <a:pt x="2687014" y="914038"/>
                  </a:lnTo>
                  <a:lnTo>
                    <a:pt x="2685313" y="914707"/>
                  </a:lnTo>
                  <a:cubicBezTo>
                    <a:pt x="2683129" y="913263"/>
                    <a:pt x="2681037" y="909171"/>
                    <a:pt x="2679025" y="903087"/>
                  </a:cubicBezTo>
                  <a:lnTo>
                    <a:pt x="2677622" y="897388"/>
                  </a:lnTo>
                  <a:lnTo>
                    <a:pt x="2683783" y="893635"/>
                  </a:lnTo>
                  <a:lnTo>
                    <a:pt x="2695764" y="894954"/>
                  </a:lnTo>
                  <a:lnTo>
                    <a:pt x="2699892" y="886061"/>
                  </a:lnTo>
                  <a:lnTo>
                    <a:pt x="2700451" y="877366"/>
                  </a:lnTo>
                  <a:cubicBezTo>
                    <a:pt x="2699181" y="822874"/>
                    <a:pt x="2662351" y="678094"/>
                    <a:pt x="2639491" y="671625"/>
                  </a:cubicBezTo>
                  <a:cubicBezTo>
                    <a:pt x="2616631" y="665156"/>
                    <a:pt x="2591229" y="833592"/>
                    <a:pt x="2525190" y="823313"/>
                  </a:cubicBezTo>
                  <a:lnTo>
                    <a:pt x="2474366" y="823313"/>
                  </a:lnTo>
                  <a:lnTo>
                    <a:pt x="2489522" y="800103"/>
                  </a:lnTo>
                  <a:lnTo>
                    <a:pt x="2490055" y="766573"/>
                  </a:lnTo>
                  <a:lnTo>
                    <a:pt x="2495490" y="747787"/>
                  </a:lnTo>
                  <a:cubicBezTo>
                    <a:pt x="2514858" y="625867"/>
                    <a:pt x="2457455" y="524347"/>
                    <a:pt x="2357458" y="439356"/>
                  </a:cubicBezTo>
                  <a:lnTo>
                    <a:pt x="2327670" y="417424"/>
                  </a:lnTo>
                  <a:lnTo>
                    <a:pt x="2315164" y="403726"/>
                  </a:lnTo>
                  <a:cubicBezTo>
                    <a:pt x="2276376" y="365469"/>
                    <a:pt x="2227163" y="327628"/>
                    <a:pt x="2151810" y="293267"/>
                  </a:cubicBezTo>
                  <a:cubicBezTo>
                    <a:pt x="2114133" y="276086"/>
                    <a:pt x="2064894" y="258337"/>
                    <a:pt x="2009828" y="240715"/>
                  </a:cubicBezTo>
                  <a:lnTo>
                    <a:pt x="1880644" y="202908"/>
                  </a:lnTo>
                  <a:lnTo>
                    <a:pt x="1735309" y="155414"/>
                  </a:lnTo>
                  <a:cubicBezTo>
                    <a:pt x="1508987" y="89252"/>
                    <a:pt x="1302175" y="47223"/>
                    <a:pt x="1230217" y="16267"/>
                  </a:cubicBezTo>
                  <a:cubicBezTo>
                    <a:pt x="1206231" y="5948"/>
                    <a:pt x="1190737" y="908"/>
                    <a:pt x="1181898" y="112"/>
                  </a:cubicBezTo>
                  <a:close/>
                </a:path>
              </a:pathLst>
            </a:custGeom>
            <a:solidFill>
              <a:srgbClr val="603912"/>
            </a:solidFill>
            <a:ln>
              <a:solidFill>
                <a:srgbClr val="7A4C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298854" y="538697"/>
              <a:ext cx="2707544" cy="1965512"/>
              <a:chOff x="8939061" y="1923445"/>
              <a:chExt cx="2707544" cy="1965512"/>
            </a:xfrm>
          </p:grpSpPr>
          <p:sp>
            <p:nvSpPr>
              <p:cNvPr id="26" name="Freeform 25"/>
              <p:cNvSpPr/>
              <p:nvPr/>
            </p:nvSpPr>
            <p:spPr>
              <a:xfrm>
                <a:off x="9162430" y="2460262"/>
                <a:ext cx="1972381" cy="891720"/>
              </a:xfrm>
              <a:custGeom>
                <a:avLst/>
                <a:gdLst>
                  <a:gd name="connsiteX0" fmla="*/ 106687 w 2013592"/>
                  <a:gd name="connsiteY0" fmla="*/ 142 h 891720"/>
                  <a:gd name="connsiteX1" fmla="*/ 449587 w 2013592"/>
                  <a:gd name="connsiteY1" fmla="*/ 83962 h 891720"/>
                  <a:gd name="connsiteX2" fmla="*/ 739147 w 2013592"/>
                  <a:gd name="connsiteY2" fmla="*/ 114442 h 891720"/>
                  <a:gd name="connsiteX3" fmla="*/ 647707 w 2013592"/>
                  <a:gd name="connsiteY3" fmla="*/ 106822 h 891720"/>
                  <a:gd name="connsiteX4" fmla="*/ 449587 w 2013592"/>
                  <a:gd name="connsiteY4" fmla="*/ 183022 h 891720"/>
                  <a:gd name="connsiteX5" fmla="*/ 1051567 w 2013592"/>
                  <a:gd name="connsiteY5" fmla="*/ 213502 h 891720"/>
                  <a:gd name="connsiteX6" fmla="*/ 693427 w 2013592"/>
                  <a:gd name="connsiteY6" fmla="*/ 335422 h 891720"/>
                  <a:gd name="connsiteX7" fmla="*/ 1676407 w 2013592"/>
                  <a:gd name="connsiteY7" fmla="*/ 327802 h 891720"/>
                  <a:gd name="connsiteX8" fmla="*/ 1348747 w 2013592"/>
                  <a:gd name="connsiteY8" fmla="*/ 457342 h 891720"/>
                  <a:gd name="connsiteX9" fmla="*/ 1996447 w 2013592"/>
                  <a:gd name="connsiteY9" fmla="*/ 304942 h 891720"/>
                  <a:gd name="connsiteX10" fmla="*/ 1775467 w 2013592"/>
                  <a:gd name="connsiteY10" fmla="*/ 548782 h 891720"/>
                  <a:gd name="connsiteX11" fmla="*/ 1234447 w 2013592"/>
                  <a:gd name="connsiteY11" fmla="*/ 716422 h 891720"/>
                  <a:gd name="connsiteX12" fmla="*/ 685807 w 2013592"/>
                  <a:gd name="connsiteY12" fmla="*/ 670702 h 891720"/>
                  <a:gd name="connsiteX13" fmla="*/ 365767 w 2013592"/>
                  <a:gd name="connsiteY13" fmla="*/ 586882 h 891720"/>
                  <a:gd name="connsiteX14" fmla="*/ 297187 w 2013592"/>
                  <a:gd name="connsiteY14" fmla="*/ 564022 h 891720"/>
                  <a:gd name="connsiteX15" fmla="*/ 198127 w 2013592"/>
                  <a:gd name="connsiteY15" fmla="*/ 891682 h 891720"/>
                  <a:gd name="connsiteX16" fmla="*/ 167647 w 2013592"/>
                  <a:gd name="connsiteY16" fmla="*/ 541162 h 891720"/>
                  <a:gd name="connsiteX17" fmla="*/ 7 w 2013592"/>
                  <a:gd name="connsiteY17" fmla="*/ 381142 h 891720"/>
                  <a:gd name="connsiteX18" fmla="*/ 160027 w 2013592"/>
                  <a:gd name="connsiteY18" fmla="*/ 365902 h 891720"/>
                  <a:gd name="connsiteX19" fmla="*/ 38107 w 2013592"/>
                  <a:gd name="connsiteY19" fmla="*/ 228742 h 891720"/>
                  <a:gd name="connsiteX20" fmla="*/ 76207 w 2013592"/>
                  <a:gd name="connsiteY20" fmla="*/ 68722 h 891720"/>
                  <a:gd name="connsiteX21" fmla="*/ 106687 w 2013592"/>
                  <a:gd name="connsiteY21" fmla="*/ 142 h 89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3592" h="891720">
                    <a:moveTo>
                      <a:pt x="106687" y="142"/>
                    </a:moveTo>
                    <a:cubicBezTo>
                      <a:pt x="168917" y="2682"/>
                      <a:pt x="344177" y="64912"/>
                      <a:pt x="449587" y="83962"/>
                    </a:cubicBezTo>
                    <a:cubicBezTo>
                      <a:pt x="554997" y="103012"/>
                      <a:pt x="706127" y="110632"/>
                      <a:pt x="739147" y="114442"/>
                    </a:cubicBezTo>
                    <a:cubicBezTo>
                      <a:pt x="772167" y="118252"/>
                      <a:pt x="695967" y="95392"/>
                      <a:pt x="647707" y="106822"/>
                    </a:cubicBezTo>
                    <a:cubicBezTo>
                      <a:pt x="599447" y="118252"/>
                      <a:pt x="382277" y="165242"/>
                      <a:pt x="449587" y="183022"/>
                    </a:cubicBezTo>
                    <a:cubicBezTo>
                      <a:pt x="516897" y="200802"/>
                      <a:pt x="1010927" y="188102"/>
                      <a:pt x="1051567" y="213502"/>
                    </a:cubicBezTo>
                    <a:cubicBezTo>
                      <a:pt x="1092207" y="238902"/>
                      <a:pt x="589287" y="316372"/>
                      <a:pt x="693427" y="335422"/>
                    </a:cubicBezTo>
                    <a:cubicBezTo>
                      <a:pt x="797567" y="354472"/>
                      <a:pt x="1567187" y="307482"/>
                      <a:pt x="1676407" y="327802"/>
                    </a:cubicBezTo>
                    <a:cubicBezTo>
                      <a:pt x="1785627" y="348122"/>
                      <a:pt x="1295407" y="461152"/>
                      <a:pt x="1348747" y="457342"/>
                    </a:cubicBezTo>
                    <a:cubicBezTo>
                      <a:pt x="1402087" y="453532"/>
                      <a:pt x="1925327" y="289702"/>
                      <a:pt x="1996447" y="304942"/>
                    </a:cubicBezTo>
                    <a:cubicBezTo>
                      <a:pt x="2067567" y="320182"/>
                      <a:pt x="1902467" y="480202"/>
                      <a:pt x="1775467" y="548782"/>
                    </a:cubicBezTo>
                    <a:cubicBezTo>
                      <a:pt x="1648467" y="617362"/>
                      <a:pt x="1416057" y="696102"/>
                      <a:pt x="1234447" y="716422"/>
                    </a:cubicBezTo>
                    <a:cubicBezTo>
                      <a:pt x="1052837" y="736742"/>
                      <a:pt x="830587" y="692292"/>
                      <a:pt x="685807" y="670702"/>
                    </a:cubicBezTo>
                    <a:cubicBezTo>
                      <a:pt x="541027" y="649112"/>
                      <a:pt x="430537" y="604662"/>
                      <a:pt x="365767" y="586882"/>
                    </a:cubicBezTo>
                    <a:cubicBezTo>
                      <a:pt x="300997" y="569102"/>
                      <a:pt x="325127" y="513222"/>
                      <a:pt x="297187" y="564022"/>
                    </a:cubicBezTo>
                    <a:cubicBezTo>
                      <a:pt x="269247" y="614822"/>
                      <a:pt x="219717" y="895492"/>
                      <a:pt x="198127" y="891682"/>
                    </a:cubicBezTo>
                    <a:cubicBezTo>
                      <a:pt x="176537" y="887872"/>
                      <a:pt x="200667" y="626252"/>
                      <a:pt x="167647" y="541162"/>
                    </a:cubicBezTo>
                    <a:cubicBezTo>
                      <a:pt x="134627" y="456072"/>
                      <a:pt x="1277" y="410352"/>
                      <a:pt x="7" y="381142"/>
                    </a:cubicBezTo>
                    <a:cubicBezTo>
                      <a:pt x="-1263" y="351932"/>
                      <a:pt x="153677" y="391302"/>
                      <a:pt x="160027" y="365902"/>
                    </a:cubicBezTo>
                    <a:cubicBezTo>
                      <a:pt x="166377" y="340502"/>
                      <a:pt x="52077" y="278272"/>
                      <a:pt x="38107" y="228742"/>
                    </a:cubicBezTo>
                    <a:cubicBezTo>
                      <a:pt x="24137" y="179212"/>
                      <a:pt x="71127" y="108092"/>
                      <a:pt x="76207" y="68722"/>
                    </a:cubicBezTo>
                    <a:cubicBezTo>
                      <a:pt x="81287" y="29352"/>
                      <a:pt x="44457" y="-2398"/>
                      <a:pt x="106687" y="142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9273309" y="1923445"/>
                <a:ext cx="2373296" cy="482141"/>
              </a:xfrm>
              <a:custGeom>
                <a:avLst/>
                <a:gdLst>
                  <a:gd name="connsiteX0" fmla="*/ 0 w 2398696"/>
                  <a:gd name="connsiteY0" fmla="*/ 492301 h 492301"/>
                  <a:gd name="connsiteX1" fmla="*/ 289560 w 2398696"/>
                  <a:gd name="connsiteY1" fmla="*/ 271321 h 492301"/>
                  <a:gd name="connsiteX2" fmla="*/ 929640 w 2398696"/>
                  <a:gd name="connsiteY2" fmla="*/ 73201 h 492301"/>
                  <a:gd name="connsiteX3" fmla="*/ 1211580 w 2398696"/>
                  <a:gd name="connsiteY3" fmla="*/ 4621 h 492301"/>
                  <a:gd name="connsiteX4" fmla="*/ 1043940 w 2398696"/>
                  <a:gd name="connsiteY4" fmla="*/ 187501 h 492301"/>
                  <a:gd name="connsiteX5" fmla="*/ 1219200 w 2398696"/>
                  <a:gd name="connsiteY5" fmla="*/ 248461 h 492301"/>
                  <a:gd name="connsiteX6" fmla="*/ 1783080 w 2398696"/>
                  <a:gd name="connsiteY6" fmla="*/ 202741 h 492301"/>
                  <a:gd name="connsiteX7" fmla="*/ 2263140 w 2398696"/>
                  <a:gd name="connsiteY7" fmla="*/ 164641 h 492301"/>
                  <a:gd name="connsiteX8" fmla="*/ 2377440 w 2398696"/>
                  <a:gd name="connsiteY8" fmla="*/ 164641 h 492301"/>
                  <a:gd name="connsiteX9" fmla="*/ 1905000 w 2398696"/>
                  <a:gd name="connsiteY9" fmla="*/ 217981 h 492301"/>
                  <a:gd name="connsiteX10" fmla="*/ 1303020 w 2398696"/>
                  <a:gd name="connsiteY10" fmla="*/ 286561 h 492301"/>
                  <a:gd name="connsiteX11" fmla="*/ 1089660 w 2398696"/>
                  <a:gd name="connsiteY11" fmla="*/ 271321 h 492301"/>
                  <a:gd name="connsiteX12" fmla="*/ 982980 w 2398696"/>
                  <a:gd name="connsiteY12" fmla="*/ 210361 h 492301"/>
                  <a:gd name="connsiteX13" fmla="*/ 1043940 w 2398696"/>
                  <a:gd name="connsiteY13" fmla="*/ 96061 h 492301"/>
                  <a:gd name="connsiteX14" fmla="*/ 1173480 w 2398696"/>
                  <a:gd name="connsiteY14" fmla="*/ 19861 h 492301"/>
                  <a:gd name="connsiteX15" fmla="*/ 350520 w 2398696"/>
                  <a:gd name="connsiteY15" fmla="*/ 263701 h 492301"/>
                  <a:gd name="connsiteX16" fmla="*/ 350520 w 2398696"/>
                  <a:gd name="connsiteY16" fmla="*/ 263701 h 492301"/>
                  <a:gd name="connsiteX0" fmla="*/ 0 w 2373296"/>
                  <a:gd name="connsiteY0" fmla="*/ 505619 h 505619"/>
                  <a:gd name="connsiteX1" fmla="*/ 264160 w 2373296"/>
                  <a:gd name="connsiteY1" fmla="*/ 271321 h 505619"/>
                  <a:gd name="connsiteX2" fmla="*/ 904240 w 2373296"/>
                  <a:gd name="connsiteY2" fmla="*/ 73201 h 505619"/>
                  <a:gd name="connsiteX3" fmla="*/ 1186180 w 2373296"/>
                  <a:gd name="connsiteY3" fmla="*/ 4621 h 505619"/>
                  <a:gd name="connsiteX4" fmla="*/ 1018540 w 2373296"/>
                  <a:gd name="connsiteY4" fmla="*/ 187501 h 505619"/>
                  <a:gd name="connsiteX5" fmla="*/ 1193800 w 2373296"/>
                  <a:gd name="connsiteY5" fmla="*/ 248461 h 505619"/>
                  <a:gd name="connsiteX6" fmla="*/ 1757680 w 2373296"/>
                  <a:gd name="connsiteY6" fmla="*/ 202741 h 505619"/>
                  <a:gd name="connsiteX7" fmla="*/ 2237740 w 2373296"/>
                  <a:gd name="connsiteY7" fmla="*/ 164641 h 505619"/>
                  <a:gd name="connsiteX8" fmla="*/ 2352040 w 2373296"/>
                  <a:gd name="connsiteY8" fmla="*/ 164641 h 505619"/>
                  <a:gd name="connsiteX9" fmla="*/ 1879600 w 2373296"/>
                  <a:gd name="connsiteY9" fmla="*/ 217981 h 505619"/>
                  <a:gd name="connsiteX10" fmla="*/ 1277620 w 2373296"/>
                  <a:gd name="connsiteY10" fmla="*/ 286561 h 505619"/>
                  <a:gd name="connsiteX11" fmla="*/ 1064260 w 2373296"/>
                  <a:gd name="connsiteY11" fmla="*/ 271321 h 505619"/>
                  <a:gd name="connsiteX12" fmla="*/ 957580 w 2373296"/>
                  <a:gd name="connsiteY12" fmla="*/ 210361 h 505619"/>
                  <a:gd name="connsiteX13" fmla="*/ 1018540 w 2373296"/>
                  <a:gd name="connsiteY13" fmla="*/ 96061 h 505619"/>
                  <a:gd name="connsiteX14" fmla="*/ 1148080 w 2373296"/>
                  <a:gd name="connsiteY14" fmla="*/ 19861 h 505619"/>
                  <a:gd name="connsiteX15" fmla="*/ 325120 w 2373296"/>
                  <a:gd name="connsiteY15" fmla="*/ 263701 h 505619"/>
                  <a:gd name="connsiteX16" fmla="*/ 325120 w 2373296"/>
                  <a:gd name="connsiteY16" fmla="*/ 263701 h 50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296" h="505619">
                    <a:moveTo>
                      <a:pt x="0" y="505619"/>
                    </a:moveTo>
                    <a:cubicBezTo>
                      <a:pt x="67310" y="430054"/>
                      <a:pt x="113453" y="343391"/>
                      <a:pt x="264160" y="271321"/>
                    </a:cubicBezTo>
                    <a:cubicBezTo>
                      <a:pt x="414867" y="199251"/>
                      <a:pt x="750570" y="117651"/>
                      <a:pt x="904240" y="73201"/>
                    </a:cubicBezTo>
                    <a:cubicBezTo>
                      <a:pt x="1057910" y="28751"/>
                      <a:pt x="1167130" y="-14429"/>
                      <a:pt x="1186180" y="4621"/>
                    </a:cubicBezTo>
                    <a:cubicBezTo>
                      <a:pt x="1205230" y="23671"/>
                      <a:pt x="1017270" y="146861"/>
                      <a:pt x="1018540" y="187501"/>
                    </a:cubicBezTo>
                    <a:cubicBezTo>
                      <a:pt x="1019810" y="228141"/>
                      <a:pt x="1070610" y="245921"/>
                      <a:pt x="1193800" y="248461"/>
                    </a:cubicBezTo>
                    <a:cubicBezTo>
                      <a:pt x="1316990" y="251001"/>
                      <a:pt x="1757680" y="202741"/>
                      <a:pt x="1757680" y="202741"/>
                    </a:cubicBezTo>
                    <a:lnTo>
                      <a:pt x="2237740" y="164641"/>
                    </a:lnTo>
                    <a:cubicBezTo>
                      <a:pt x="2336800" y="158291"/>
                      <a:pt x="2411730" y="155751"/>
                      <a:pt x="2352040" y="164641"/>
                    </a:cubicBezTo>
                    <a:cubicBezTo>
                      <a:pt x="2292350" y="173531"/>
                      <a:pt x="1879600" y="217981"/>
                      <a:pt x="1879600" y="217981"/>
                    </a:cubicBezTo>
                    <a:cubicBezTo>
                      <a:pt x="1700530" y="238301"/>
                      <a:pt x="1413510" y="277671"/>
                      <a:pt x="1277620" y="286561"/>
                    </a:cubicBezTo>
                    <a:cubicBezTo>
                      <a:pt x="1141730" y="295451"/>
                      <a:pt x="1117600" y="284021"/>
                      <a:pt x="1064260" y="271321"/>
                    </a:cubicBezTo>
                    <a:cubicBezTo>
                      <a:pt x="1010920" y="258621"/>
                      <a:pt x="965200" y="239571"/>
                      <a:pt x="957580" y="210361"/>
                    </a:cubicBezTo>
                    <a:cubicBezTo>
                      <a:pt x="949960" y="181151"/>
                      <a:pt x="986790" y="127811"/>
                      <a:pt x="1018540" y="96061"/>
                    </a:cubicBezTo>
                    <a:cubicBezTo>
                      <a:pt x="1050290" y="64311"/>
                      <a:pt x="1263650" y="-8079"/>
                      <a:pt x="1148080" y="19861"/>
                    </a:cubicBezTo>
                    <a:cubicBezTo>
                      <a:pt x="1032510" y="47801"/>
                      <a:pt x="325120" y="263701"/>
                      <a:pt x="325120" y="263701"/>
                    </a:cubicBezTo>
                    <a:lnTo>
                      <a:pt x="325120" y="263701"/>
                    </a:lnTo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8939061" y="2595662"/>
                <a:ext cx="136079" cy="268138"/>
              </a:xfrm>
              <a:custGeom>
                <a:avLst/>
                <a:gdLst>
                  <a:gd name="connsiteX0" fmla="*/ 57989 w 197912"/>
                  <a:gd name="connsiteY0" fmla="*/ 325025 h 325632"/>
                  <a:gd name="connsiteX1" fmla="*/ 839 w 197912"/>
                  <a:gd name="connsiteY1" fmla="*/ 115475 h 325632"/>
                  <a:gd name="connsiteX2" fmla="*/ 96089 w 197912"/>
                  <a:gd name="connsiteY2" fmla="*/ 261525 h 325632"/>
                  <a:gd name="connsiteX3" fmla="*/ 127839 w 197912"/>
                  <a:gd name="connsiteY3" fmla="*/ 1175 h 325632"/>
                  <a:gd name="connsiteX4" fmla="*/ 197689 w 197912"/>
                  <a:gd name="connsiteY4" fmla="*/ 172625 h 325632"/>
                  <a:gd name="connsiteX5" fmla="*/ 57989 w 197912"/>
                  <a:gd name="connsiteY5" fmla="*/ 325025 h 325632"/>
                  <a:gd name="connsiteX0" fmla="*/ 57989 w 201458"/>
                  <a:gd name="connsiteY0" fmla="*/ 284805 h 285364"/>
                  <a:gd name="connsiteX1" fmla="*/ 839 w 201458"/>
                  <a:gd name="connsiteY1" fmla="*/ 75255 h 285364"/>
                  <a:gd name="connsiteX2" fmla="*/ 96089 w 201458"/>
                  <a:gd name="connsiteY2" fmla="*/ 221305 h 285364"/>
                  <a:gd name="connsiteX3" fmla="*/ 156042 w 201458"/>
                  <a:gd name="connsiteY3" fmla="*/ 1503 h 285364"/>
                  <a:gd name="connsiteX4" fmla="*/ 197689 w 201458"/>
                  <a:gd name="connsiteY4" fmla="*/ 132405 h 285364"/>
                  <a:gd name="connsiteX5" fmla="*/ 57989 w 201458"/>
                  <a:gd name="connsiteY5" fmla="*/ 284805 h 285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458" h="285364">
                    <a:moveTo>
                      <a:pt x="57989" y="284805"/>
                    </a:moveTo>
                    <a:cubicBezTo>
                      <a:pt x="25181" y="275280"/>
                      <a:pt x="-5511" y="85838"/>
                      <a:pt x="839" y="75255"/>
                    </a:cubicBezTo>
                    <a:cubicBezTo>
                      <a:pt x="7189" y="64672"/>
                      <a:pt x="70222" y="233597"/>
                      <a:pt x="96089" y="221305"/>
                    </a:cubicBezTo>
                    <a:cubicBezTo>
                      <a:pt x="121956" y="209013"/>
                      <a:pt x="139109" y="16320"/>
                      <a:pt x="156042" y="1503"/>
                    </a:cubicBezTo>
                    <a:cubicBezTo>
                      <a:pt x="172975" y="-13314"/>
                      <a:pt x="214031" y="85188"/>
                      <a:pt x="197689" y="132405"/>
                    </a:cubicBezTo>
                    <a:cubicBezTo>
                      <a:pt x="181347" y="179622"/>
                      <a:pt x="90797" y="294330"/>
                      <a:pt x="57989" y="284805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1057644" y="2397659"/>
                <a:ext cx="577955" cy="1463219"/>
              </a:xfrm>
              <a:custGeom>
                <a:avLst/>
                <a:gdLst>
                  <a:gd name="connsiteX0" fmla="*/ 279415 w 577955"/>
                  <a:gd name="connsiteY0" fmla="*/ 307 h 1463219"/>
                  <a:gd name="connsiteX1" fmla="*/ 387365 w 577955"/>
                  <a:gd name="connsiteY1" fmla="*/ 70157 h 1463219"/>
                  <a:gd name="connsiteX2" fmla="*/ 577865 w 577955"/>
                  <a:gd name="connsiteY2" fmla="*/ 63807 h 1463219"/>
                  <a:gd name="connsiteX3" fmla="*/ 361965 w 577955"/>
                  <a:gd name="connsiteY3" fmla="*/ 171757 h 1463219"/>
                  <a:gd name="connsiteX4" fmla="*/ 336565 w 577955"/>
                  <a:gd name="connsiteY4" fmla="*/ 311457 h 1463219"/>
                  <a:gd name="connsiteX5" fmla="*/ 158765 w 577955"/>
                  <a:gd name="connsiteY5" fmla="*/ 1136957 h 1463219"/>
                  <a:gd name="connsiteX6" fmla="*/ 107965 w 577955"/>
                  <a:gd name="connsiteY6" fmla="*/ 1365557 h 1463219"/>
                  <a:gd name="connsiteX7" fmla="*/ 15 w 577955"/>
                  <a:gd name="connsiteY7" fmla="*/ 1460807 h 1463219"/>
                  <a:gd name="connsiteX8" fmla="*/ 101615 w 577955"/>
                  <a:gd name="connsiteY8" fmla="*/ 1276657 h 1463219"/>
                  <a:gd name="connsiteX9" fmla="*/ 298465 w 577955"/>
                  <a:gd name="connsiteY9" fmla="*/ 406707 h 1463219"/>
                  <a:gd name="connsiteX10" fmla="*/ 349265 w 577955"/>
                  <a:gd name="connsiteY10" fmla="*/ 152707 h 1463219"/>
                  <a:gd name="connsiteX11" fmla="*/ 406415 w 577955"/>
                  <a:gd name="connsiteY11" fmla="*/ 101907 h 1463219"/>
                  <a:gd name="connsiteX12" fmla="*/ 279415 w 577955"/>
                  <a:gd name="connsiteY12" fmla="*/ 307 h 146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7955" h="1463219">
                    <a:moveTo>
                      <a:pt x="279415" y="307"/>
                    </a:moveTo>
                    <a:cubicBezTo>
                      <a:pt x="276240" y="-4985"/>
                      <a:pt x="337623" y="59574"/>
                      <a:pt x="387365" y="70157"/>
                    </a:cubicBezTo>
                    <a:cubicBezTo>
                      <a:pt x="437107" y="80740"/>
                      <a:pt x="582098" y="46874"/>
                      <a:pt x="577865" y="63807"/>
                    </a:cubicBezTo>
                    <a:cubicBezTo>
                      <a:pt x="573632" y="80740"/>
                      <a:pt x="402182" y="130482"/>
                      <a:pt x="361965" y="171757"/>
                    </a:cubicBezTo>
                    <a:cubicBezTo>
                      <a:pt x="321748" y="213032"/>
                      <a:pt x="370432" y="150590"/>
                      <a:pt x="336565" y="311457"/>
                    </a:cubicBezTo>
                    <a:cubicBezTo>
                      <a:pt x="302698" y="472324"/>
                      <a:pt x="196865" y="961274"/>
                      <a:pt x="158765" y="1136957"/>
                    </a:cubicBezTo>
                    <a:cubicBezTo>
                      <a:pt x="120665" y="1312640"/>
                      <a:pt x="134423" y="1311582"/>
                      <a:pt x="107965" y="1365557"/>
                    </a:cubicBezTo>
                    <a:cubicBezTo>
                      <a:pt x="81507" y="1419532"/>
                      <a:pt x="1073" y="1475624"/>
                      <a:pt x="15" y="1460807"/>
                    </a:cubicBezTo>
                    <a:cubicBezTo>
                      <a:pt x="-1043" y="1445990"/>
                      <a:pt x="51873" y="1452340"/>
                      <a:pt x="101615" y="1276657"/>
                    </a:cubicBezTo>
                    <a:cubicBezTo>
                      <a:pt x="151357" y="1100974"/>
                      <a:pt x="257190" y="594032"/>
                      <a:pt x="298465" y="406707"/>
                    </a:cubicBezTo>
                    <a:cubicBezTo>
                      <a:pt x="339740" y="219382"/>
                      <a:pt x="331273" y="203507"/>
                      <a:pt x="349265" y="152707"/>
                    </a:cubicBezTo>
                    <a:cubicBezTo>
                      <a:pt x="367257" y="101907"/>
                      <a:pt x="410648" y="124132"/>
                      <a:pt x="406415" y="101907"/>
                    </a:cubicBezTo>
                    <a:cubicBezTo>
                      <a:pt x="402182" y="79682"/>
                      <a:pt x="282590" y="5599"/>
                      <a:pt x="279415" y="307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10955703" y="2861396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30"/>
              <p:cNvSpPr/>
              <p:nvPr/>
            </p:nvSpPr>
            <p:spPr>
              <a:xfrm flipH="1">
                <a:off x="9283936" y="2856487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5835198" y="2325328"/>
              <a:ext cx="595014" cy="358487"/>
              <a:chOff x="8919359" y="2582141"/>
              <a:chExt cx="595014" cy="358487"/>
            </a:xfrm>
          </p:grpSpPr>
          <p:sp>
            <p:nvSpPr>
              <p:cNvPr id="48" name="Freeform 47"/>
              <p:cNvSpPr/>
              <p:nvPr/>
            </p:nvSpPr>
            <p:spPr>
              <a:xfrm>
                <a:off x="8919359" y="2668805"/>
                <a:ext cx="595014" cy="271823"/>
              </a:xfrm>
              <a:custGeom>
                <a:avLst/>
                <a:gdLst>
                  <a:gd name="connsiteX0" fmla="*/ 46874 w 595014"/>
                  <a:gd name="connsiteY0" fmla="*/ 0 h 271823"/>
                  <a:gd name="connsiteX1" fmla="*/ 64132 w 595014"/>
                  <a:gd name="connsiteY1" fmla="*/ 12477 h 271823"/>
                  <a:gd name="connsiteX2" fmla="*/ 297508 w 595014"/>
                  <a:gd name="connsiteY2" fmla="*/ 70142 h 271823"/>
                  <a:gd name="connsiteX3" fmla="*/ 530884 w 595014"/>
                  <a:gd name="connsiteY3" fmla="*/ 12477 h 271823"/>
                  <a:gd name="connsiteX4" fmla="*/ 548140 w 595014"/>
                  <a:gd name="connsiteY4" fmla="*/ 1 h 271823"/>
                  <a:gd name="connsiteX5" fmla="*/ 571634 w 595014"/>
                  <a:gd name="connsiteY5" fmla="*/ 25770 h 271823"/>
                  <a:gd name="connsiteX6" fmla="*/ 595014 w 595014"/>
                  <a:gd name="connsiteY6" fmla="*/ 94710 h 271823"/>
                  <a:gd name="connsiteX7" fmla="*/ 297507 w 595014"/>
                  <a:gd name="connsiteY7" fmla="*/ 271823 h 271823"/>
                  <a:gd name="connsiteX8" fmla="*/ 0 w 595014"/>
                  <a:gd name="connsiteY8" fmla="*/ 94710 h 271823"/>
                  <a:gd name="connsiteX9" fmla="*/ 23380 w 595014"/>
                  <a:gd name="connsiteY9" fmla="*/ 25770 h 271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014" h="271823">
                    <a:moveTo>
                      <a:pt x="46874" y="0"/>
                    </a:moveTo>
                    <a:lnTo>
                      <a:pt x="64132" y="12477"/>
                    </a:lnTo>
                    <a:cubicBezTo>
                      <a:pt x="123858" y="48106"/>
                      <a:pt x="206369" y="70142"/>
                      <a:pt x="297508" y="70142"/>
                    </a:cubicBezTo>
                    <a:cubicBezTo>
                      <a:pt x="388647" y="70142"/>
                      <a:pt x="471158" y="48106"/>
                      <a:pt x="530884" y="12477"/>
                    </a:cubicBezTo>
                    <a:lnTo>
                      <a:pt x="548140" y="1"/>
                    </a:lnTo>
                    <a:lnTo>
                      <a:pt x="571634" y="25770"/>
                    </a:lnTo>
                    <a:cubicBezTo>
                      <a:pt x="586689" y="46959"/>
                      <a:pt x="595014" y="70256"/>
                      <a:pt x="595014" y="94710"/>
                    </a:cubicBezTo>
                    <a:cubicBezTo>
                      <a:pt x="595014" y="192527"/>
                      <a:pt x="461816" y="271823"/>
                      <a:pt x="297507" y="271823"/>
                    </a:cubicBezTo>
                    <a:cubicBezTo>
                      <a:pt x="133198" y="271823"/>
                      <a:pt x="0" y="192527"/>
                      <a:pt x="0" y="94710"/>
                    </a:cubicBezTo>
                    <a:cubicBezTo>
                      <a:pt x="0" y="70256"/>
                      <a:pt x="8325" y="46959"/>
                      <a:pt x="23380" y="257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9078112" y="2712045"/>
                <a:ext cx="275670" cy="137835"/>
                <a:chOff x="7917873" y="3782291"/>
                <a:chExt cx="436418" cy="218209"/>
              </a:xfrm>
            </p:grpSpPr>
            <p:sp>
              <p:nvSpPr>
                <p:cNvPr id="51" name="Oval 50"/>
                <p:cNvSpPr/>
                <p:nvPr/>
              </p:nvSpPr>
              <p:spPr>
                <a:xfrm>
                  <a:off x="7917873" y="3782291"/>
                  <a:ext cx="436418" cy="218209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7995392" y="3834247"/>
                  <a:ext cx="128016" cy="82296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Freeform 49"/>
              <p:cNvSpPr/>
              <p:nvPr/>
            </p:nvSpPr>
            <p:spPr>
              <a:xfrm>
                <a:off x="8966233" y="2582141"/>
                <a:ext cx="501266" cy="152545"/>
              </a:xfrm>
              <a:custGeom>
                <a:avLst/>
                <a:gdLst>
                  <a:gd name="connsiteX0" fmla="*/ 250633 w 501266"/>
                  <a:gd name="connsiteY0" fmla="*/ 0 h 152545"/>
                  <a:gd name="connsiteX1" fmla="*/ 497331 w 501266"/>
                  <a:gd name="connsiteY1" fmla="*/ 78087 h 152545"/>
                  <a:gd name="connsiteX2" fmla="*/ 501266 w 501266"/>
                  <a:gd name="connsiteY2" fmla="*/ 82404 h 152545"/>
                  <a:gd name="connsiteX3" fmla="*/ 484010 w 501266"/>
                  <a:gd name="connsiteY3" fmla="*/ 94880 h 152545"/>
                  <a:gd name="connsiteX4" fmla="*/ 250634 w 501266"/>
                  <a:gd name="connsiteY4" fmla="*/ 152545 h 152545"/>
                  <a:gd name="connsiteX5" fmla="*/ 17258 w 501266"/>
                  <a:gd name="connsiteY5" fmla="*/ 94880 h 152545"/>
                  <a:gd name="connsiteX6" fmla="*/ 0 w 501266"/>
                  <a:gd name="connsiteY6" fmla="*/ 82403 h 152545"/>
                  <a:gd name="connsiteX7" fmla="*/ 3935 w 501266"/>
                  <a:gd name="connsiteY7" fmla="*/ 78087 h 152545"/>
                  <a:gd name="connsiteX8" fmla="*/ 250633 w 501266"/>
                  <a:gd name="connsiteY8" fmla="*/ 0 h 1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1266" h="152545">
                    <a:moveTo>
                      <a:pt x="250633" y="0"/>
                    </a:moveTo>
                    <a:cubicBezTo>
                      <a:pt x="353326" y="0"/>
                      <a:pt x="443867" y="30975"/>
                      <a:pt x="497331" y="78087"/>
                    </a:cubicBezTo>
                    <a:lnTo>
                      <a:pt x="501266" y="82404"/>
                    </a:lnTo>
                    <a:lnTo>
                      <a:pt x="484010" y="94880"/>
                    </a:lnTo>
                    <a:cubicBezTo>
                      <a:pt x="424284" y="130509"/>
                      <a:pt x="341773" y="152545"/>
                      <a:pt x="250634" y="152545"/>
                    </a:cubicBezTo>
                    <a:cubicBezTo>
                      <a:pt x="159495" y="152545"/>
                      <a:pt x="76984" y="130509"/>
                      <a:pt x="17258" y="94880"/>
                    </a:cubicBezTo>
                    <a:lnTo>
                      <a:pt x="0" y="82403"/>
                    </a:lnTo>
                    <a:lnTo>
                      <a:pt x="3935" y="78087"/>
                    </a:lnTo>
                    <a:cubicBezTo>
                      <a:pt x="57399" y="30975"/>
                      <a:pt x="147940" y="0"/>
                      <a:pt x="250633" y="0"/>
                    </a:cubicBezTo>
                    <a:close/>
                  </a:path>
                </a:pathLst>
              </a:custGeom>
              <a:solidFill>
                <a:srgbClr val="F9BC89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655186" y="2327736"/>
              <a:ext cx="595014" cy="358487"/>
              <a:chOff x="8919359" y="2582141"/>
              <a:chExt cx="595014" cy="358487"/>
            </a:xfrm>
          </p:grpSpPr>
          <p:sp>
            <p:nvSpPr>
              <p:cNvPr id="54" name="Freeform 53"/>
              <p:cNvSpPr/>
              <p:nvPr/>
            </p:nvSpPr>
            <p:spPr>
              <a:xfrm>
                <a:off x="8919359" y="2668805"/>
                <a:ext cx="595014" cy="271823"/>
              </a:xfrm>
              <a:custGeom>
                <a:avLst/>
                <a:gdLst>
                  <a:gd name="connsiteX0" fmla="*/ 46874 w 595014"/>
                  <a:gd name="connsiteY0" fmla="*/ 0 h 271823"/>
                  <a:gd name="connsiteX1" fmla="*/ 64132 w 595014"/>
                  <a:gd name="connsiteY1" fmla="*/ 12477 h 271823"/>
                  <a:gd name="connsiteX2" fmla="*/ 297508 w 595014"/>
                  <a:gd name="connsiteY2" fmla="*/ 70142 h 271823"/>
                  <a:gd name="connsiteX3" fmla="*/ 530884 w 595014"/>
                  <a:gd name="connsiteY3" fmla="*/ 12477 h 271823"/>
                  <a:gd name="connsiteX4" fmla="*/ 548140 w 595014"/>
                  <a:gd name="connsiteY4" fmla="*/ 1 h 271823"/>
                  <a:gd name="connsiteX5" fmla="*/ 571634 w 595014"/>
                  <a:gd name="connsiteY5" fmla="*/ 25770 h 271823"/>
                  <a:gd name="connsiteX6" fmla="*/ 595014 w 595014"/>
                  <a:gd name="connsiteY6" fmla="*/ 94710 h 271823"/>
                  <a:gd name="connsiteX7" fmla="*/ 297507 w 595014"/>
                  <a:gd name="connsiteY7" fmla="*/ 271823 h 271823"/>
                  <a:gd name="connsiteX8" fmla="*/ 0 w 595014"/>
                  <a:gd name="connsiteY8" fmla="*/ 94710 h 271823"/>
                  <a:gd name="connsiteX9" fmla="*/ 23380 w 595014"/>
                  <a:gd name="connsiteY9" fmla="*/ 25770 h 271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014" h="271823">
                    <a:moveTo>
                      <a:pt x="46874" y="0"/>
                    </a:moveTo>
                    <a:lnTo>
                      <a:pt x="64132" y="12477"/>
                    </a:lnTo>
                    <a:cubicBezTo>
                      <a:pt x="123858" y="48106"/>
                      <a:pt x="206369" y="70142"/>
                      <a:pt x="297508" y="70142"/>
                    </a:cubicBezTo>
                    <a:cubicBezTo>
                      <a:pt x="388647" y="70142"/>
                      <a:pt x="471158" y="48106"/>
                      <a:pt x="530884" y="12477"/>
                    </a:cubicBezTo>
                    <a:lnTo>
                      <a:pt x="548140" y="1"/>
                    </a:lnTo>
                    <a:lnTo>
                      <a:pt x="571634" y="25770"/>
                    </a:lnTo>
                    <a:cubicBezTo>
                      <a:pt x="586689" y="46959"/>
                      <a:pt x="595014" y="70256"/>
                      <a:pt x="595014" y="94710"/>
                    </a:cubicBezTo>
                    <a:cubicBezTo>
                      <a:pt x="595014" y="192527"/>
                      <a:pt x="461816" y="271823"/>
                      <a:pt x="297507" y="271823"/>
                    </a:cubicBezTo>
                    <a:cubicBezTo>
                      <a:pt x="133198" y="271823"/>
                      <a:pt x="0" y="192527"/>
                      <a:pt x="0" y="94710"/>
                    </a:cubicBezTo>
                    <a:cubicBezTo>
                      <a:pt x="0" y="70256"/>
                      <a:pt x="8325" y="46959"/>
                      <a:pt x="23380" y="257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9078112" y="2712045"/>
                <a:ext cx="275670" cy="137835"/>
                <a:chOff x="7917873" y="3782291"/>
                <a:chExt cx="436418" cy="218209"/>
              </a:xfrm>
            </p:grpSpPr>
            <p:sp>
              <p:nvSpPr>
                <p:cNvPr id="57" name="Oval 56"/>
                <p:cNvSpPr/>
                <p:nvPr/>
              </p:nvSpPr>
              <p:spPr>
                <a:xfrm>
                  <a:off x="7917873" y="3782291"/>
                  <a:ext cx="436418" cy="218209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>
                  <a:off x="7995392" y="3834247"/>
                  <a:ext cx="128016" cy="82296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Freeform 55"/>
              <p:cNvSpPr/>
              <p:nvPr/>
            </p:nvSpPr>
            <p:spPr>
              <a:xfrm>
                <a:off x="8966233" y="2582141"/>
                <a:ext cx="501266" cy="152545"/>
              </a:xfrm>
              <a:custGeom>
                <a:avLst/>
                <a:gdLst>
                  <a:gd name="connsiteX0" fmla="*/ 250633 w 501266"/>
                  <a:gd name="connsiteY0" fmla="*/ 0 h 152545"/>
                  <a:gd name="connsiteX1" fmla="*/ 497331 w 501266"/>
                  <a:gd name="connsiteY1" fmla="*/ 78087 h 152545"/>
                  <a:gd name="connsiteX2" fmla="*/ 501266 w 501266"/>
                  <a:gd name="connsiteY2" fmla="*/ 82404 h 152545"/>
                  <a:gd name="connsiteX3" fmla="*/ 484010 w 501266"/>
                  <a:gd name="connsiteY3" fmla="*/ 94880 h 152545"/>
                  <a:gd name="connsiteX4" fmla="*/ 250634 w 501266"/>
                  <a:gd name="connsiteY4" fmla="*/ 152545 h 152545"/>
                  <a:gd name="connsiteX5" fmla="*/ 17258 w 501266"/>
                  <a:gd name="connsiteY5" fmla="*/ 94880 h 152545"/>
                  <a:gd name="connsiteX6" fmla="*/ 0 w 501266"/>
                  <a:gd name="connsiteY6" fmla="*/ 82403 h 152545"/>
                  <a:gd name="connsiteX7" fmla="*/ 3935 w 501266"/>
                  <a:gd name="connsiteY7" fmla="*/ 78087 h 152545"/>
                  <a:gd name="connsiteX8" fmla="*/ 250633 w 501266"/>
                  <a:gd name="connsiteY8" fmla="*/ 0 h 1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1266" h="152545">
                    <a:moveTo>
                      <a:pt x="250633" y="0"/>
                    </a:moveTo>
                    <a:cubicBezTo>
                      <a:pt x="353326" y="0"/>
                      <a:pt x="443867" y="30975"/>
                      <a:pt x="497331" y="78087"/>
                    </a:cubicBezTo>
                    <a:lnTo>
                      <a:pt x="501266" y="82404"/>
                    </a:lnTo>
                    <a:lnTo>
                      <a:pt x="484010" y="94880"/>
                    </a:lnTo>
                    <a:cubicBezTo>
                      <a:pt x="424284" y="130509"/>
                      <a:pt x="341773" y="152545"/>
                      <a:pt x="250634" y="152545"/>
                    </a:cubicBezTo>
                    <a:cubicBezTo>
                      <a:pt x="159495" y="152545"/>
                      <a:pt x="76984" y="130509"/>
                      <a:pt x="17258" y="94880"/>
                    </a:cubicBezTo>
                    <a:lnTo>
                      <a:pt x="0" y="82403"/>
                    </a:lnTo>
                    <a:lnTo>
                      <a:pt x="3935" y="78087"/>
                    </a:lnTo>
                    <a:cubicBezTo>
                      <a:pt x="57399" y="30975"/>
                      <a:pt x="147940" y="0"/>
                      <a:pt x="250633" y="0"/>
                    </a:cubicBezTo>
                    <a:close/>
                  </a:path>
                </a:pathLst>
              </a:custGeom>
              <a:solidFill>
                <a:srgbClr val="F9BC89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Rectangle 58"/>
            <p:cNvSpPr/>
            <p:nvPr/>
          </p:nvSpPr>
          <p:spPr>
            <a:xfrm>
              <a:off x="5797858" y="2089201"/>
              <a:ext cx="627393" cy="187693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58"/>
            <p:cNvSpPr/>
            <p:nvPr/>
          </p:nvSpPr>
          <p:spPr>
            <a:xfrm flipH="1">
              <a:off x="6629605" y="2089201"/>
              <a:ext cx="627393" cy="187693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 flipH="1">
              <a:off x="6550973" y="2745503"/>
              <a:ext cx="129554" cy="324930"/>
            </a:xfrm>
            <a:custGeom>
              <a:avLst/>
              <a:gdLst>
                <a:gd name="connsiteX0" fmla="*/ 41564 w 41564"/>
                <a:gd name="connsiteY0" fmla="*/ 0 h 727364"/>
                <a:gd name="connsiteX1" fmla="*/ 0 w 41564"/>
                <a:gd name="connsiteY1" fmla="*/ 540328 h 727364"/>
                <a:gd name="connsiteX2" fmla="*/ 41564 w 41564"/>
                <a:gd name="connsiteY2" fmla="*/ 727364 h 727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64" h="727364">
                  <a:moveTo>
                    <a:pt x="41564" y="0"/>
                  </a:moveTo>
                  <a:cubicBezTo>
                    <a:pt x="20782" y="209550"/>
                    <a:pt x="0" y="419101"/>
                    <a:pt x="0" y="540328"/>
                  </a:cubicBezTo>
                  <a:cubicBezTo>
                    <a:pt x="0" y="661555"/>
                    <a:pt x="20782" y="694459"/>
                    <a:pt x="41564" y="727364"/>
                  </a:cubicBezTo>
                </a:path>
              </a:pathLst>
            </a:custGeom>
            <a:noFill/>
            <a:ln w="19050">
              <a:solidFill>
                <a:srgbClr val="F8B0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6270214" y="3208112"/>
              <a:ext cx="519545" cy="106737"/>
            </a:xfrm>
            <a:custGeom>
              <a:avLst/>
              <a:gdLst>
                <a:gd name="connsiteX0" fmla="*/ 0 w 519545"/>
                <a:gd name="connsiteY0" fmla="*/ 0 h 106737"/>
                <a:gd name="connsiteX1" fmla="*/ 155863 w 519545"/>
                <a:gd name="connsiteY1" fmla="*/ 93519 h 106737"/>
                <a:gd name="connsiteX2" fmla="*/ 519545 w 519545"/>
                <a:gd name="connsiteY2" fmla="*/ 103909 h 106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9545" h="106737">
                  <a:moveTo>
                    <a:pt x="0" y="0"/>
                  </a:moveTo>
                  <a:cubicBezTo>
                    <a:pt x="34636" y="38100"/>
                    <a:pt x="69272" y="76201"/>
                    <a:pt x="155863" y="93519"/>
                  </a:cubicBezTo>
                  <a:cubicBezTo>
                    <a:pt x="242454" y="110837"/>
                    <a:pt x="380999" y="107373"/>
                    <a:pt x="519545" y="103909"/>
                  </a:cubicBezTo>
                </a:path>
              </a:pathLst>
            </a:custGeom>
            <a:noFill/>
            <a:ln w="19050">
              <a:solidFill>
                <a:srgbClr val="F8B0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6224155" y="3148446"/>
              <a:ext cx="41563" cy="51954"/>
            </a:xfrm>
            <a:custGeom>
              <a:avLst/>
              <a:gdLst>
                <a:gd name="connsiteX0" fmla="*/ 41563 w 41563"/>
                <a:gd name="connsiteY0" fmla="*/ 0 h 51954"/>
                <a:gd name="connsiteX1" fmla="*/ 0 w 41563"/>
                <a:gd name="connsiteY1" fmla="*/ 51954 h 51954"/>
                <a:gd name="connsiteX2" fmla="*/ 0 w 41563"/>
                <a:gd name="connsiteY2" fmla="*/ 51954 h 5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63" h="51954">
                  <a:moveTo>
                    <a:pt x="41563" y="0"/>
                  </a:moveTo>
                  <a:lnTo>
                    <a:pt x="0" y="51954"/>
                  </a:lnTo>
                  <a:lnTo>
                    <a:pt x="0" y="51954"/>
                  </a:lnTo>
                </a:path>
              </a:pathLst>
            </a:custGeom>
            <a:noFill/>
            <a:ln w="19050">
              <a:solidFill>
                <a:srgbClr val="F8B0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2"/>
            <p:cNvSpPr/>
            <p:nvPr/>
          </p:nvSpPr>
          <p:spPr>
            <a:xfrm flipH="1">
              <a:off x="6631029" y="5164282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 110"/>
            <p:cNvSpPr/>
            <p:nvPr/>
          </p:nvSpPr>
          <p:spPr>
            <a:xfrm rot="507094">
              <a:off x="5235980" y="4136386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6184044" y="5186817"/>
              <a:ext cx="629896" cy="305408"/>
            </a:xfrm>
            <a:custGeom>
              <a:avLst/>
              <a:gdLst>
                <a:gd name="connsiteX0" fmla="*/ 0 w 629896"/>
                <a:gd name="connsiteY0" fmla="*/ 0 h 254678"/>
                <a:gd name="connsiteX1" fmla="*/ 629896 w 629896"/>
                <a:gd name="connsiteY1" fmla="*/ 0 h 254678"/>
                <a:gd name="connsiteX2" fmla="*/ 629896 w 629896"/>
                <a:gd name="connsiteY2" fmla="*/ 254678 h 254678"/>
                <a:gd name="connsiteX3" fmla="*/ 0 w 629896"/>
                <a:gd name="connsiteY3" fmla="*/ 254678 h 254678"/>
                <a:gd name="connsiteX4" fmla="*/ 0 w 629896"/>
                <a:gd name="connsiteY4" fmla="*/ 0 h 254678"/>
                <a:gd name="connsiteX0" fmla="*/ 0 w 629896"/>
                <a:gd name="connsiteY0" fmla="*/ 0 h 282387"/>
                <a:gd name="connsiteX1" fmla="*/ 629896 w 629896"/>
                <a:gd name="connsiteY1" fmla="*/ 0 h 282387"/>
                <a:gd name="connsiteX2" fmla="*/ 629896 w 629896"/>
                <a:gd name="connsiteY2" fmla="*/ 254678 h 282387"/>
                <a:gd name="connsiteX3" fmla="*/ 0 w 629896"/>
                <a:gd name="connsiteY3" fmla="*/ 254678 h 282387"/>
                <a:gd name="connsiteX4" fmla="*/ 0 w 629896"/>
                <a:gd name="connsiteY4" fmla="*/ 0 h 282387"/>
                <a:gd name="connsiteX0" fmla="*/ 0 w 629896"/>
                <a:gd name="connsiteY0" fmla="*/ 0 h 305408"/>
                <a:gd name="connsiteX1" fmla="*/ 629896 w 629896"/>
                <a:gd name="connsiteY1" fmla="*/ 0 h 305408"/>
                <a:gd name="connsiteX2" fmla="*/ 629896 w 629896"/>
                <a:gd name="connsiteY2" fmla="*/ 254678 h 305408"/>
                <a:gd name="connsiteX3" fmla="*/ 0 w 629896"/>
                <a:gd name="connsiteY3" fmla="*/ 254678 h 305408"/>
                <a:gd name="connsiteX4" fmla="*/ 0 w 629896"/>
                <a:gd name="connsiteY4" fmla="*/ 0 h 305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896" h="305408">
                  <a:moveTo>
                    <a:pt x="0" y="0"/>
                  </a:moveTo>
                  <a:lnTo>
                    <a:pt x="629896" y="0"/>
                  </a:lnTo>
                  <a:lnTo>
                    <a:pt x="629896" y="254678"/>
                  </a:lnTo>
                  <a:cubicBezTo>
                    <a:pt x="419931" y="327415"/>
                    <a:pt x="230747" y="317024"/>
                    <a:pt x="0" y="2546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 rot="2243668" flipH="1">
              <a:off x="5679666" y="3715533"/>
              <a:ext cx="1569183" cy="155995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A54838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82"/>
            <p:cNvSpPr/>
            <p:nvPr/>
          </p:nvSpPr>
          <p:spPr>
            <a:xfrm rot="2243668" flipH="1">
              <a:off x="5745291" y="3717530"/>
              <a:ext cx="1452869" cy="144432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128F93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5-Point Star 122"/>
            <p:cNvSpPr/>
            <p:nvPr/>
          </p:nvSpPr>
          <p:spPr>
            <a:xfrm>
              <a:off x="6239031" y="4299761"/>
              <a:ext cx="513676" cy="479422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6341168" y="4405553"/>
              <a:ext cx="309402" cy="309402"/>
            </a:xfrm>
            <a:prstGeom prst="ellipse">
              <a:avLst/>
            </a:prstGeom>
            <a:solidFill>
              <a:srgbClr val="A54838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6421357" y="4485742"/>
              <a:ext cx="149025" cy="149025"/>
            </a:xfrm>
            <a:prstGeom prst="ellipse">
              <a:avLst/>
            </a:prstGeom>
            <a:solidFill>
              <a:srgbClr val="128F93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6353175" y="5491163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Freeform 116"/>
            <p:cNvSpPr/>
            <p:nvPr/>
          </p:nvSpPr>
          <p:spPr>
            <a:xfrm flipH="1">
              <a:off x="6647863" y="5482354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Arc 117"/>
            <p:cNvSpPr/>
            <p:nvPr/>
          </p:nvSpPr>
          <p:spPr>
            <a:xfrm rot="8043711">
              <a:off x="6213564" y="4906325"/>
              <a:ext cx="575492" cy="575492"/>
            </a:xfrm>
            <a:prstGeom prst="arc">
              <a:avLst>
                <a:gd name="adj1" fmla="val 16961233"/>
                <a:gd name="adj2" fmla="val 20841356"/>
              </a:avLst>
            </a:prstGeom>
            <a:ln w="12700">
              <a:solidFill>
                <a:srgbClr val="674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rapezoid 118"/>
            <p:cNvSpPr/>
            <p:nvPr/>
          </p:nvSpPr>
          <p:spPr>
            <a:xfrm rot="10800000">
              <a:off x="6200887" y="6389690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rapezoid 118"/>
            <p:cNvSpPr/>
            <p:nvPr/>
          </p:nvSpPr>
          <p:spPr>
            <a:xfrm rot="10800000">
              <a:off x="6613522" y="6389690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 120"/>
            <p:cNvSpPr/>
            <p:nvPr/>
          </p:nvSpPr>
          <p:spPr>
            <a:xfrm rot="21089956">
              <a:off x="5845080" y="6472828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 121"/>
            <p:cNvSpPr/>
            <p:nvPr/>
          </p:nvSpPr>
          <p:spPr>
            <a:xfrm rot="510044" flipH="1">
              <a:off x="6587661" y="6464018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319570" y="2376522"/>
            <a:ext cx="4342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tx2"/>
                </a:solidFill>
                <a:latin typeface="BadaBoom BB" panose="020B0603050302020204" pitchFamily="34" charset="0"/>
              </a:rPr>
              <a:t>MEET GEORGE</a:t>
            </a:r>
            <a:endParaRPr lang="en-US" sz="7200" dirty="0">
              <a:solidFill>
                <a:schemeClr val="tx2"/>
              </a:solidFill>
              <a:latin typeface="BadaBoom BB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0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19570" y="2376522"/>
            <a:ext cx="4342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tx2"/>
                </a:solidFill>
                <a:latin typeface="BadaBoom BB" panose="020B0603050302020204" pitchFamily="34" charset="0"/>
              </a:rPr>
              <a:t>Annoyed</a:t>
            </a:r>
            <a:endParaRPr lang="en-US" sz="7200" dirty="0">
              <a:solidFill>
                <a:schemeClr val="tx2"/>
              </a:solidFill>
              <a:latin typeface="BadaBoom BB" panose="020B06030503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342441" y="357970"/>
            <a:ext cx="2806090" cy="6192647"/>
            <a:chOff x="2342441" y="357970"/>
            <a:chExt cx="2806090" cy="6192647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12" name="Freeform 111"/>
            <p:cNvSpPr/>
            <p:nvPr/>
          </p:nvSpPr>
          <p:spPr>
            <a:xfrm rot="21092906" flipH="1">
              <a:off x="4227344" y="3999624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3517857" y="3456057"/>
              <a:ext cx="204354" cy="401282"/>
            </a:xfrm>
            <a:prstGeom prst="roundRect">
              <a:avLst/>
            </a:pr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3230241" y="5028017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4"/>
            <p:cNvSpPr/>
            <p:nvPr/>
          </p:nvSpPr>
          <p:spPr>
            <a:xfrm>
              <a:off x="2756937" y="1181283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C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744908" y="1096789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477855" y="2370715"/>
              <a:ext cx="2317186" cy="342900"/>
              <a:chOff x="4929434" y="2506980"/>
              <a:chExt cx="2317186" cy="3429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6903720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4929434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Freeform 31"/>
            <p:cNvSpPr/>
            <p:nvPr/>
          </p:nvSpPr>
          <p:spPr>
            <a:xfrm flipH="1">
              <a:off x="2369644" y="357970"/>
              <a:ext cx="2778887" cy="2020365"/>
            </a:xfrm>
            <a:custGeom>
              <a:avLst/>
              <a:gdLst>
                <a:gd name="connsiteX0" fmla="*/ 2662605 w 2778887"/>
                <a:gd name="connsiteY0" fmla="*/ 926730 h 2020365"/>
                <a:gd name="connsiteX1" fmla="*/ 2674175 w 2778887"/>
                <a:gd name="connsiteY1" fmla="*/ 942490 h 2020365"/>
                <a:gd name="connsiteX2" fmla="*/ 2672666 w 2778887"/>
                <a:gd name="connsiteY2" fmla="*/ 945833 h 2020365"/>
                <a:gd name="connsiteX3" fmla="*/ 2647112 w 2778887"/>
                <a:gd name="connsiteY3" fmla="*/ 998575 h 2020365"/>
                <a:gd name="connsiteX4" fmla="*/ 2656749 w 2778887"/>
                <a:gd name="connsiteY4" fmla="*/ 946012 h 2020365"/>
                <a:gd name="connsiteX5" fmla="*/ 326345 w 2778887"/>
                <a:gd name="connsiteY5" fmla="*/ 761490 h 2020365"/>
                <a:gd name="connsiteX6" fmla="*/ 328537 w 2778887"/>
                <a:gd name="connsiteY6" fmla="*/ 764251 h 2020365"/>
                <a:gd name="connsiteX7" fmla="*/ 327743 w 2778887"/>
                <a:gd name="connsiteY7" fmla="*/ 765070 h 2020365"/>
                <a:gd name="connsiteX8" fmla="*/ 1181898 w 2778887"/>
                <a:gd name="connsiteY8" fmla="*/ 112 h 2020365"/>
                <a:gd name="connsiteX9" fmla="*/ 1344164 w 2778887"/>
                <a:gd name="connsiteY9" fmla="*/ 252487 h 2020365"/>
                <a:gd name="connsiteX10" fmla="*/ 71390 w 2778887"/>
                <a:gd name="connsiteY10" fmla="*/ 184120 h 2020365"/>
                <a:gd name="connsiteX11" fmla="*/ 58168 w 2778887"/>
                <a:gd name="connsiteY11" fmla="*/ 186273 h 2020365"/>
                <a:gd name="connsiteX12" fmla="*/ 42677 w 2778887"/>
                <a:gd name="connsiteY12" fmla="*/ 187112 h 2020365"/>
                <a:gd name="connsiteX13" fmla="*/ 45950 w 2778887"/>
                <a:gd name="connsiteY13" fmla="*/ 188263 h 2020365"/>
                <a:gd name="connsiteX14" fmla="*/ 25904 w 2778887"/>
                <a:gd name="connsiteY14" fmla="*/ 191528 h 2020365"/>
                <a:gd name="connsiteX15" fmla="*/ 25904 w 2778887"/>
                <a:gd name="connsiteY15" fmla="*/ 549668 h 2020365"/>
                <a:gd name="connsiteX16" fmla="*/ 247373 w 2778887"/>
                <a:gd name="connsiteY16" fmla="*/ 710573 h 2020365"/>
                <a:gd name="connsiteX17" fmla="*/ 260824 w 2778887"/>
                <a:gd name="connsiteY17" fmla="*/ 717924 h 2020365"/>
                <a:gd name="connsiteX18" fmla="*/ 262423 w 2778887"/>
                <a:gd name="connsiteY18" fmla="*/ 727503 h 2020365"/>
                <a:gd name="connsiteX19" fmla="*/ 273096 w 2778887"/>
                <a:gd name="connsiteY19" fmla="*/ 787589 h 2020365"/>
                <a:gd name="connsiteX20" fmla="*/ 263965 w 2778887"/>
                <a:gd name="connsiteY20" fmla="*/ 789718 h 2020365"/>
                <a:gd name="connsiteX21" fmla="*/ 263672 w 2778887"/>
                <a:gd name="connsiteY21" fmla="*/ 840079 h 2020365"/>
                <a:gd name="connsiteX22" fmla="*/ 284663 w 2778887"/>
                <a:gd name="connsiteY22" fmla="*/ 850573 h 2020365"/>
                <a:gd name="connsiteX23" fmla="*/ 289008 w 2778887"/>
                <a:gd name="connsiteY23" fmla="*/ 874121 h 2020365"/>
                <a:gd name="connsiteX24" fmla="*/ 499666 w 2778887"/>
                <a:gd name="connsiteY24" fmla="*/ 1883308 h 2020365"/>
                <a:gd name="connsiteX25" fmla="*/ 658240 w 2778887"/>
                <a:gd name="connsiteY25" fmla="*/ 2020365 h 2020365"/>
                <a:gd name="connsiteX26" fmla="*/ 709201 w 2778887"/>
                <a:gd name="connsiteY26" fmla="*/ 1218648 h 2020365"/>
                <a:gd name="connsiteX27" fmla="*/ 747470 w 2778887"/>
                <a:gd name="connsiteY27" fmla="*/ 1095307 h 2020365"/>
                <a:gd name="connsiteX28" fmla="*/ 787719 w 2778887"/>
                <a:gd name="connsiteY28" fmla="*/ 1120143 h 2020365"/>
                <a:gd name="connsiteX29" fmla="*/ 1317667 w 2778887"/>
                <a:gd name="connsiteY29" fmla="*/ 1287783 h 2020365"/>
                <a:gd name="connsiteX30" fmla="*/ 1855078 w 2778887"/>
                <a:gd name="connsiteY30" fmla="*/ 1242063 h 2020365"/>
                <a:gd name="connsiteX31" fmla="*/ 2168568 w 2778887"/>
                <a:gd name="connsiteY31" fmla="*/ 1158243 h 2020365"/>
                <a:gd name="connsiteX32" fmla="*/ 2201981 w 2778887"/>
                <a:gd name="connsiteY32" fmla="*/ 1140026 h 2020365"/>
                <a:gd name="connsiteX33" fmla="*/ 2215522 w 2778887"/>
                <a:gd name="connsiteY33" fmla="*/ 1121321 h 2020365"/>
                <a:gd name="connsiteX34" fmla="*/ 2238012 w 2778887"/>
                <a:gd name="connsiteY34" fmla="*/ 1170441 h 2020365"/>
                <a:gd name="connsiteX35" fmla="*/ 2277005 w 2778887"/>
                <a:gd name="connsiteY35" fmla="*/ 1279573 h 2020365"/>
                <a:gd name="connsiteX36" fmla="*/ 2286593 w 2778887"/>
                <a:gd name="connsiteY36" fmla="*/ 1319692 h 2020365"/>
                <a:gd name="connsiteX37" fmla="*/ 2323659 w 2778887"/>
                <a:gd name="connsiteY37" fmla="*/ 1452141 h 2020365"/>
                <a:gd name="connsiteX38" fmla="*/ 2326834 w 2778887"/>
                <a:gd name="connsiteY38" fmla="*/ 1455938 h 2020365"/>
                <a:gd name="connsiteX39" fmla="*/ 2341634 w 2778887"/>
                <a:gd name="connsiteY39" fmla="*/ 1517153 h 2020365"/>
                <a:gd name="connsiteX40" fmla="*/ 2361539 w 2778887"/>
                <a:gd name="connsiteY40" fmla="*/ 1875586 h 2020365"/>
                <a:gd name="connsiteX41" fmla="*/ 2352080 w 2778887"/>
                <a:gd name="connsiteY41" fmla="*/ 1946804 h 2020365"/>
                <a:gd name="connsiteX42" fmla="*/ 2351248 w 2778887"/>
                <a:gd name="connsiteY42" fmla="*/ 1951063 h 2020365"/>
                <a:gd name="connsiteX43" fmla="*/ 2347149 w 2778887"/>
                <a:gd name="connsiteY43" fmla="*/ 1975434 h 2020365"/>
                <a:gd name="connsiteX44" fmla="*/ 2346337 w 2778887"/>
                <a:gd name="connsiteY44" fmla="*/ 1990050 h 2020365"/>
                <a:gd name="connsiteX45" fmla="*/ 2342310 w 2778887"/>
                <a:gd name="connsiteY45" fmla="*/ 2020365 h 2020365"/>
                <a:gd name="connsiteX46" fmla="*/ 2509952 w 2778887"/>
                <a:gd name="connsiteY46" fmla="*/ 1898443 h 2020365"/>
                <a:gd name="connsiteX47" fmla="*/ 2776650 w 2778887"/>
                <a:gd name="connsiteY47" fmla="*/ 785925 h 2020365"/>
                <a:gd name="connsiteX48" fmla="*/ 2764982 w 2778887"/>
                <a:gd name="connsiteY48" fmla="*/ 760344 h 2020365"/>
                <a:gd name="connsiteX49" fmla="*/ 2749993 w 2778887"/>
                <a:gd name="connsiteY49" fmla="*/ 785227 h 2020365"/>
                <a:gd name="connsiteX50" fmla="*/ 2749652 w 2778887"/>
                <a:gd name="connsiteY50" fmla="*/ 777473 h 2020365"/>
                <a:gd name="connsiteX51" fmla="*/ 2740246 w 2778887"/>
                <a:gd name="connsiteY51" fmla="*/ 796345 h 2020365"/>
                <a:gd name="connsiteX52" fmla="*/ 2732644 w 2778887"/>
                <a:gd name="connsiteY52" fmla="*/ 817799 h 2020365"/>
                <a:gd name="connsiteX53" fmla="*/ 2717596 w 2778887"/>
                <a:gd name="connsiteY53" fmla="*/ 847914 h 2020365"/>
                <a:gd name="connsiteX54" fmla="*/ 2699892 w 2778887"/>
                <a:gd name="connsiteY54" fmla="*/ 886061 h 2020365"/>
                <a:gd name="connsiteX55" fmla="*/ 2699566 w 2778887"/>
                <a:gd name="connsiteY55" fmla="*/ 891135 h 2020365"/>
                <a:gd name="connsiteX56" fmla="*/ 2696225 w 2778887"/>
                <a:gd name="connsiteY56" fmla="*/ 895005 h 2020365"/>
                <a:gd name="connsiteX57" fmla="*/ 2695764 w 2778887"/>
                <a:gd name="connsiteY57" fmla="*/ 894954 h 2020365"/>
                <a:gd name="connsiteX58" fmla="*/ 2690778 w 2778887"/>
                <a:gd name="connsiteY58" fmla="*/ 905699 h 2020365"/>
                <a:gd name="connsiteX59" fmla="*/ 2687014 w 2778887"/>
                <a:gd name="connsiteY59" fmla="*/ 914038 h 2020365"/>
                <a:gd name="connsiteX60" fmla="*/ 2685313 w 2778887"/>
                <a:gd name="connsiteY60" fmla="*/ 914707 h 2020365"/>
                <a:gd name="connsiteX61" fmla="*/ 2679025 w 2778887"/>
                <a:gd name="connsiteY61" fmla="*/ 903087 h 2020365"/>
                <a:gd name="connsiteX62" fmla="*/ 2677622 w 2778887"/>
                <a:gd name="connsiteY62" fmla="*/ 897388 h 2020365"/>
                <a:gd name="connsiteX63" fmla="*/ 2683783 w 2778887"/>
                <a:gd name="connsiteY63" fmla="*/ 893635 h 2020365"/>
                <a:gd name="connsiteX64" fmla="*/ 2695764 w 2778887"/>
                <a:gd name="connsiteY64" fmla="*/ 894954 h 2020365"/>
                <a:gd name="connsiteX65" fmla="*/ 2699892 w 2778887"/>
                <a:gd name="connsiteY65" fmla="*/ 886061 h 2020365"/>
                <a:gd name="connsiteX66" fmla="*/ 2700451 w 2778887"/>
                <a:gd name="connsiteY66" fmla="*/ 877366 h 2020365"/>
                <a:gd name="connsiteX67" fmla="*/ 2639491 w 2778887"/>
                <a:gd name="connsiteY67" fmla="*/ 671625 h 2020365"/>
                <a:gd name="connsiteX68" fmla="*/ 2525190 w 2778887"/>
                <a:gd name="connsiteY68" fmla="*/ 823313 h 2020365"/>
                <a:gd name="connsiteX69" fmla="*/ 2474366 w 2778887"/>
                <a:gd name="connsiteY69" fmla="*/ 823313 h 2020365"/>
                <a:gd name="connsiteX70" fmla="*/ 2489522 w 2778887"/>
                <a:gd name="connsiteY70" fmla="*/ 800103 h 2020365"/>
                <a:gd name="connsiteX71" fmla="*/ 2490055 w 2778887"/>
                <a:gd name="connsiteY71" fmla="*/ 766573 h 2020365"/>
                <a:gd name="connsiteX72" fmla="*/ 2495490 w 2778887"/>
                <a:gd name="connsiteY72" fmla="*/ 747787 h 2020365"/>
                <a:gd name="connsiteX73" fmla="*/ 2357458 w 2778887"/>
                <a:gd name="connsiteY73" fmla="*/ 439356 h 2020365"/>
                <a:gd name="connsiteX74" fmla="*/ 2327670 w 2778887"/>
                <a:gd name="connsiteY74" fmla="*/ 417424 h 2020365"/>
                <a:gd name="connsiteX75" fmla="*/ 2315164 w 2778887"/>
                <a:gd name="connsiteY75" fmla="*/ 403726 h 2020365"/>
                <a:gd name="connsiteX76" fmla="*/ 2151810 w 2778887"/>
                <a:gd name="connsiteY76" fmla="*/ 293267 h 2020365"/>
                <a:gd name="connsiteX77" fmla="*/ 2009828 w 2778887"/>
                <a:gd name="connsiteY77" fmla="*/ 240715 h 2020365"/>
                <a:gd name="connsiteX78" fmla="*/ 1880644 w 2778887"/>
                <a:gd name="connsiteY78" fmla="*/ 202908 h 2020365"/>
                <a:gd name="connsiteX79" fmla="*/ 1735309 w 2778887"/>
                <a:gd name="connsiteY79" fmla="*/ 155414 h 2020365"/>
                <a:gd name="connsiteX80" fmla="*/ 1230217 w 2778887"/>
                <a:gd name="connsiteY80" fmla="*/ 16267 h 2020365"/>
                <a:gd name="connsiteX81" fmla="*/ 1181898 w 2778887"/>
                <a:gd name="connsiteY81" fmla="*/ 112 h 202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778887" h="2020365">
                  <a:moveTo>
                    <a:pt x="2662605" y="926730"/>
                  </a:moveTo>
                  <a:lnTo>
                    <a:pt x="2674175" y="942490"/>
                  </a:lnTo>
                  <a:lnTo>
                    <a:pt x="2672666" y="945833"/>
                  </a:lnTo>
                  <a:cubicBezTo>
                    <a:pt x="2656086" y="982727"/>
                    <a:pt x="2644969" y="1007505"/>
                    <a:pt x="2647112" y="998575"/>
                  </a:cubicBezTo>
                  <a:cubicBezTo>
                    <a:pt x="2650287" y="976985"/>
                    <a:pt x="2653522" y="959750"/>
                    <a:pt x="2656749" y="946012"/>
                  </a:cubicBezTo>
                  <a:close/>
                  <a:moveTo>
                    <a:pt x="326345" y="761490"/>
                  </a:moveTo>
                  <a:lnTo>
                    <a:pt x="328537" y="764251"/>
                  </a:lnTo>
                  <a:lnTo>
                    <a:pt x="327743" y="765070"/>
                  </a:lnTo>
                  <a:close/>
                  <a:moveTo>
                    <a:pt x="1181898" y="112"/>
                  </a:moveTo>
                  <a:cubicBezTo>
                    <a:pt x="1120023" y="-5462"/>
                    <a:pt x="1384220" y="196925"/>
                    <a:pt x="1344164" y="252487"/>
                  </a:cubicBezTo>
                  <a:cubicBezTo>
                    <a:pt x="1301246" y="312018"/>
                    <a:pt x="346487" y="159471"/>
                    <a:pt x="71390" y="184120"/>
                  </a:cubicBezTo>
                  <a:lnTo>
                    <a:pt x="58168" y="186273"/>
                  </a:lnTo>
                  <a:lnTo>
                    <a:pt x="42677" y="187112"/>
                  </a:lnTo>
                  <a:lnTo>
                    <a:pt x="45950" y="188263"/>
                  </a:lnTo>
                  <a:lnTo>
                    <a:pt x="25904" y="191528"/>
                  </a:lnTo>
                  <a:cubicBezTo>
                    <a:pt x="-163326" y="244868"/>
                    <a:pt x="771394" y="549668"/>
                    <a:pt x="25904" y="549668"/>
                  </a:cubicBezTo>
                  <a:cubicBezTo>
                    <a:pt x="60352" y="629678"/>
                    <a:pt x="103507" y="634817"/>
                    <a:pt x="247373" y="710573"/>
                  </a:cubicBezTo>
                  <a:lnTo>
                    <a:pt x="260824" y="717924"/>
                  </a:lnTo>
                  <a:lnTo>
                    <a:pt x="262423" y="727503"/>
                  </a:lnTo>
                  <a:lnTo>
                    <a:pt x="273096" y="787589"/>
                  </a:lnTo>
                  <a:lnTo>
                    <a:pt x="263965" y="789718"/>
                  </a:lnTo>
                  <a:cubicBezTo>
                    <a:pt x="230884" y="798060"/>
                    <a:pt x="208019" y="809319"/>
                    <a:pt x="263672" y="840079"/>
                  </a:cubicBezTo>
                  <a:lnTo>
                    <a:pt x="284663" y="850573"/>
                  </a:lnTo>
                  <a:lnTo>
                    <a:pt x="289008" y="874121"/>
                  </a:lnTo>
                  <a:cubicBezTo>
                    <a:pt x="351457" y="1207743"/>
                    <a:pt x="462726" y="1749464"/>
                    <a:pt x="499666" y="1883308"/>
                  </a:cubicBezTo>
                  <a:cubicBezTo>
                    <a:pt x="499666" y="1935349"/>
                    <a:pt x="614450" y="2020365"/>
                    <a:pt x="658240" y="2020365"/>
                  </a:cubicBezTo>
                  <a:cubicBezTo>
                    <a:pt x="614692" y="1748943"/>
                    <a:pt x="638718" y="1477521"/>
                    <a:pt x="709201" y="1218648"/>
                  </a:cubicBezTo>
                  <a:lnTo>
                    <a:pt x="747470" y="1095307"/>
                  </a:lnTo>
                  <a:lnTo>
                    <a:pt x="787719" y="1120143"/>
                  </a:lnTo>
                  <a:cubicBezTo>
                    <a:pt x="912120" y="1188723"/>
                    <a:pt x="1139773" y="1267463"/>
                    <a:pt x="1317667" y="1287783"/>
                  </a:cubicBezTo>
                  <a:cubicBezTo>
                    <a:pt x="1495560" y="1308103"/>
                    <a:pt x="1713261" y="1263653"/>
                    <a:pt x="1855078" y="1242063"/>
                  </a:cubicBezTo>
                  <a:cubicBezTo>
                    <a:pt x="1996895" y="1220473"/>
                    <a:pt x="2105123" y="1176023"/>
                    <a:pt x="2168568" y="1158243"/>
                  </a:cubicBezTo>
                  <a:cubicBezTo>
                    <a:pt x="2184429" y="1153798"/>
                    <a:pt x="2194847" y="1146972"/>
                    <a:pt x="2201981" y="1140026"/>
                  </a:cubicBezTo>
                  <a:lnTo>
                    <a:pt x="2215522" y="1121321"/>
                  </a:lnTo>
                  <a:lnTo>
                    <a:pt x="2238012" y="1170441"/>
                  </a:lnTo>
                  <a:lnTo>
                    <a:pt x="2277005" y="1279573"/>
                  </a:lnTo>
                  <a:lnTo>
                    <a:pt x="2286593" y="1319692"/>
                  </a:lnTo>
                  <a:cubicBezTo>
                    <a:pt x="2300239" y="1376723"/>
                    <a:pt x="2313447" y="1429914"/>
                    <a:pt x="2323659" y="1452141"/>
                  </a:cubicBezTo>
                  <a:lnTo>
                    <a:pt x="2326834" y="1455938"/>
                  </a:lnTo>
                  <a:lnTo>
                    <a:pt x="2341634" y="1517153"/>
                  </a:lnTo>
                  <a:cubicBezTo>
                    <a:pt x="2363152" y="1635142"/>
                    <a:pt x="2370717" y="1755085"/>
                    <a:pt x="2361539" y="1875586"/>
                  </a:cubicBezTo>
                  <a:lnTo>
                    <a:pt x="2352080" y="1946804"/>
                  </a:lnTo>
                  <a:lnTo>
                    <a:pt x="2351248" y="1951063"/>
                  </a:lnTo>
                  <a:cubicBezTo>
                    <a:pt x="2349453" y="1960605"/>
                    <a:pt x="2348027" y="1968831"/>
                    <a:pt x="2347149" y="1975434"/>
                  </a:cubicBezTo>
                  <a:lnTo>
                    <a:pt x="2346337" y="1990050"/>
                  </a:lnTo>
                  <a:lnTo>
                    <a:pt x="2342310" y="2020365"/>
                  </a:lnTo>
                  <a:cubicBezTo>
                    <a:pt x="2388604" y="2020365"/>
                    <a:pt x="2509952" y="1944737"/>
                    <a:pt x="2509952" y="1898443"/>
                  </a:cubicBezTo>
                  <a:cubicBezTo>
                    <a:pt x="2562022" y="1739693"/>
                    <a:pt x="2753790" y="935903"/>
                    <a:pt x="2776650" y="785925"/>
                  </a:cubicBezTo>
                  <a:cubicBezTo>
                    <a:pt x="2782365" y="748430"/>
                    <a:pt x="2776650" y="744958"/>
                    <a:pt x="2764982" y="760344"/>
                  </a:cubicBezTo>
                  <a:lnTo>
                    <a:pt x="2749993" y="785227"/>
                  </a:lnTo>
                  <a:lnTo>
                    <a:pt x="2749652" y="777473"/>
                  </a:lnTo>
                  <a:cubicBezTo>
                    <a:pt x="2748579" y="774987"/>
                    <a:pt x="2745114" y="783043"/>
                    <a:pt x="2740246" y="796345"/>
                  </a:cubicBezTo>
                  <a:lnTo>
                    <a:pt x="2732644" y="817799"/>
                  </a:lnTo>
                  <a:lnTo>
                    <a:pt x="2717596" y="847914"/>
                  </a:lnTo>
                  <a:lnTo>
                    <a:pt x="2699892" y="886061"/>
                  </a:lnTo>
                  <a:lnTo>
                    <a:pt x="2699566" y="891135"/>
                  </a:lnTo>
                  <a:cubicBezTo>
                    <a:pt x="2698839" y="893789"/>
                    <a:pt x="2697703" y="894793"/>
                    <a:pt x="2696225" y="895005"/>
                  </a:cubicBezTo>
                  <a:lnTo>
                    <a:pt x="2695764" y="894954"/>
                  </a:lnTo>
                  <a:lnTo>
                    <a:pt x="2690778" y="905699"/>
                  </a:lnTo>
                  <a:lnTo>
                    <a:pt x="2687014" y="914038"/>
                  </a:lnTo>
                  <a:lnTo>
                    <a:pt x="2685313" y="914707"/>
                  </a:lnTo>
                  <a:cubicBezTo>
                    <a:pt x="2683129" y="913263"/>
                    <a:pt x="2681037" y="909171"/>
                    <a:pt x="2679025" y="903087"/>
                  </a:cubicBezTo>
                  <a:lnTo>
                    <a:pt x="2677622" y="897388"/>
                  </a:lnTo>
                  <a:lnTo>
                    <a:pt x="2683783" y="893635"/>
                  </a:lnTo>
                  <a:lnTo>
                    <a:pt x="2695764" y="894954"/>
                  </a:lnTo>
                  <a:lnTo>
                    <a:pt x="2699892" y="886061"/>
                  </a:lnTo>
                  <a:lnTo>
                    <a:pt x="2700451" y="877366"/>
                  </a:lnTo>
                  <a:cubicBezTo>
                    <a:pt x="2699181" y="822874"/>
                    <a:pt x="2662351" y="678094"/>
                    <a:pt x="2639491" y="671625"/>
                  </a:cubicBezTo>
                  <a:cubicBezTo>
                    <a:pt x="2616631" y="665156"/>
                    <a:pt x="2591229" y="833592"/>
                    <a:pt x="2525190" y="823313"/>
                  </a:cubicBezTo>
                  <a:lnTo>
                    <a:pt x="2474366" y="823313"/>
                  </a:lnTo>
                  <a:lnTo>
                    <a:pt x="2489522" y="800103"/>
                  </a:lnTo>
                  <a:lnTo>
                    <a:pt x="2490055" y="766573"/>
                  </a:lnTo>
                  <a:lnTo>
                    <a:pt x="2495490" y="747787"/>
                  </a:lnTo>
                  <a:cubicBezTo>
                    <a:pt x="2514858" y="625867"/>
                    <a:pt x="2457455" y="524347"/>
                    <a:pt x="2357458" y="439356"/>
                  </a:cubicBezTo>
                  <a:lnTo>
                    <a:pt x="2327670" y="417424"/>
                  </a:lnTo>
                  <a:lnTo>
                    <a:pt x="2315164" y="403726"/>
                  </a:lnTo>
                  <a:cubicBezTo>
                    <a:pt x="2276376" y="365469"/>
                    <a:pt x="2227163" y="327628"/>
                    <a:pt x="2151810" y="293267"/>
                  </a:cubicBezTo>
                  <a:cubicBezTo>
                    <a:pt x="2114133" y="276086"/>
                    <a:pt x="2064894" y="258337"/>
                    <a:pt x="2009828" y="240715"/>
                  </a:cubicBezTo>
                  <a:lnTo>
                    <a:pt x="1880644" y="202908"/>
                  </a:lnTo>
                  <a:lnTo>
                    <a:pt x="1735309" y="155414"/>
                  </a:lnTo>
                  <a:cubicBezTo>
                    <a:pt x="1508987" y="89252"/>
                    <a:pt x="1302175" y="47223"/>
                    <a:pt x="1230217" y="16267"/>
                  </a:cubicBezTo>
                  <a:cubicBezTo>
                    <a:pt x="1206231" y="5948"/>
                    <a:pt x="1190737" y="908"/>
                    <a:pt x="1181898" y="112"/>
                  </a:cubicBezTo>
                  <a:close/>
                </a:path>
              </a:pathLst>
            </a:custGeom>
            <a:solidFill>
              <a:srgbClr val="603912"/>
            </a:solidFill>
            <a:ln>
              <a:solidFill>
                <a:srgbClr val="7A4C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405315" y="402432"/>
              <a:ext cx="2707544" cy="1965512"/>
              <a:chOff x="8939061" y="1923445"/>
              <a:chExt cx="2707544" cy="1965512"/>
            </a:xfrm>
          </p:grpSpPr>
          <p:sp>
            <p:nvSpPr>
              <p:cNvPr id="26" name="Freeform 25"/>
              <p:cNvSpPr/>
              <p:nvPr/>
            </p:nvSpPr>
            <p:spPr>
              <a:xfrm>
                <a:off x="9162430" y="2460262"/>
                <a:ext cx="1972381" cy="891720"/>
              </a:xfrm>
              <a:custGeom>
                <a:avLst/>
                <a:gdLst>
                  <a:gd name="connsiteX0" fmla="*/ 106687 w 2013592"/>
                  <a:gd name="connsiteY0" fmla="*/ 142 h 891720"/>
                  <a:gd name="connsiteX1" fmla="*/ 449587 w 2013592"/>
                  <a:gd name="connsiteY1" fmla="*/ 83962 h 891720"/>
                  <a:gd name="connsiteX2" fmla="*/ 739147 w 2013592"/>
                  <a:gd name="connsiteY2" fmla="*/ 114442 h 891720"/>
                  <a:gd name="connsiteX3" fmla="*/ 647707 w 2013592"/>
                  <a:gd name="connsiteY3" fmla="*/ 106822 h 891720"/>
                  <a:gd name="connsiteX4" fmla="*/ 449587 w 2013592"/>
                  <a:gd name="connsiteY4" fmla="*/ 183022 h 891720"/>
                  <a:gd name="connsiteX5" fmla="*/ 1051567 w 2013592"/>
                  <a:gd name="connsiteY5" fmla="*/ 213502 h 891720"/>
                  <a:gd name="connsiteX6" fmla="*/ 693427 w 2013592"/>
                  <a:gd name="connsiteY6" fmla="*/ 335422 h 891720"/>
                  <a:gd name="connsiteX7" fmla="*/ 1676407 w 2013592"/>
                  <a:gd name="connsiteY7" fmla="*/ 327802 h 891720"/>
                  <a:gd name="connsiteX8" fmla="*/ 1348747 w 2013592"/>
                  <a:gd name="connsiteY8" fmla="*/ 457342 h 891720"/>
                  <a:gd name="connsiteX9" fmla="*/ 1996447 w 2013592"/>
                  <a:gd name="connsiteY9" fmla="*/ 304942 h 891720"/>
                  <a:gd name="connsiteX10" fmla="*/ 1775467 w 2013592"/>
                  <a:gd name="connsiteY10" fmla="*/ 548782 h 891720"/>
                  <a:gd name="connsiteX11" fmla="*/ 1234447 w 2013592"/>
                  <a:gd name="connsiteY11" fmla="*/ 716422 h 891720"/>
                  <a:gd name="connsiteX12" fmla="*/ 685807 w 2013592"/>
                  <a:gd name="connsiteY12" fmla="*/ 670702 h 891720"/>
                  <a:gd name="connsiteX13" fmla="*/ 365767 w 2013592"/>
                  <a:gd name="connsiteY13" fmla="*/ 586882 h 891720"/>
                  <a:gd name="connsiteX14" fmla="*/ 297187 w 2013592"/>
                  <a:gd name="connsiteY14" fmla="*/ 564022 h 891720"/>
                  <a:gd name="connsiteX15" fmla="*/ 198127 w 2013592"/>
                  <a:gd name="connsiteY15" fmla="*/ 891682 h 891720"/>
                  <a:gd name="connsiteX16" fmla="*/ 167647 w 2013592"/>
                  <a:gd name="connsiteY16" fmla="*/ 541162 h 891720"/>
                  <a:gd name="connsiteX17" fmla="*/ 7 w 2013592"/>
                  <a:gd name="connsiteY17" fmla="*/ 381142 h 891720"/>
                  <a:gd name="connsiteX18" fmla="*/ 160027 w 2013592"/>
                  <a:gd name="connsiteY18" fmla="*/ 365902 h 891720"/>
                  <a:gd name="connsiteX19" fmla="*/ 38107 w 2013592"/>
                  <a:gd name="connsiteY19" fmla="*/ 228742 h 891720"/>
                  <a:gd name="connsiteX20" fmla="*/ 76207 w 2013592"/>
                  <a:gd name="connsiteY20" fmla="*/ 68722 h 891720"/>
                  <a:gd name="connsiteX21" fmla="*/ 106687 w 2013592"/>
                  <a:gd name="connsiteY21" fmla="*/ 142 h 89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3592" h="891720">
                    <a:moveTo>
                      <a:pt x="106687" y="142"/>
                    </a:moveTo>
                    <a:cubicBezTo>
                      <a:pt x="168917" y="2682"/>
                      <a:pt x="344177" y="64912"/>
                      <a:pt x="449587" y="83962"/>
                    </a:cubicBezTo>
                    <a:cubicBezTo>
                      <a:pt x="554997" y="103012"/>
                      <a:pt x="706127" y="110632"/>
                      <a:pt x="739147" y="114442"/>
                    </a:cubicBezTo>
                    <a:cubicBezTo>
                      <a:pt x="772167" y="118252"/>
                      <a:pt x="695967" y="95392"/>
                      <a:pt x="647707" y="106822"/>
                    </a:cubicBezTo>
                    <a:cubicBezTo>
                      <a:pt x="599447" y="118252"/>
                      <a:pt x="382277" y="165242"/>
                      <a:pt x="449587" y="183022"/>
                    </a:cubicBezTo>
                    <a:cubicBezTo>
                      <a:pt x="516897" y="200802"/>
                      <a:pt x="1010927" y="188102"/>
                      <a:pt x="1051567" y="213502"/>
                    </a:cubicBezTo>
                    <a:cubicBezTo>
                      <a:pt x="1092207" y="238902"/>
                      <a:pt x="589287" y="316372"/>
                      <a:pt x="693427" y="335422"/>
                    </a:cubicBezTo>
                    <a:cubicBezTo>
                      <a:pt x="797567" y="354472"/>
                      <a:pt x="1567187" y="307482"/>
                      <a:pt x="1676407" y="327802"/>
                    </a:cubicBezTo>
                    <a:cubicBezTo>
                      <a:pt x="1785627" y="348122"/>
                      <a:pt x="1295407" y="461152"/>
                      <a:pt x="1348747" y="457342"/>
                    </a:cubicBezTo>
                    <a:cubicBezTo>
                      <a:pt x="1402087" y="453532"/>
                      <a:pt x="1925327" y="289702"/>
                      <a:pt x="1996447" y="304942"/>
                    </a:cubicBezTo>
                    <a:cubicBezTo>
                      <a:pt x="2067567" y="320182"/>
                      <a:pt x="1902467" y="480202"/>
                      <a:pt x="1775467" y="548782"/>
                    </a:cubicBezTo>
                    <a:cubicBezTo>
                      <a:pt x="1648467" y="617362"/>
                      <a:pt x="1416057" y="696102"/>
                      <a:pt x="1234447" y="716422"/>
                    </a:cubicBezTo>
                    <a:cubicBezTo>
                      <a:pt x="1052837" y="736742"/>
                      <a:pt x="830587" y="692292"/>
                      <a:pt x="685807" y="670702"/>
                    </a:cubicBezTo>
                    <a:cubicBezTo>
                      <a:pt x="541027" y="649112"/>
                      <a:pt x="430537" y="604662"/>
                      <a:pt x="365767" y="586882"/>
                    </a:cubicBezTo>
                    <a:cubicBezTo>
                      <a:pt x="300997" y="569102"/>
                      <a:pt x="325127" y="513222"/>
                      <a:pt x="297187" y="564022"/>
                    </a:cubicBezTo>
                    <a:cubicBezTo>
                      <a:pt x="269247" y="614822"/>
                      <a:pt x="219717" y="895492"/>
                      <a:pt x="198127" y="891682"/>
                    </a:cubicBezTo>
                    <a:cubicBezTo>
                      <a:pt x="176537" y="887872"/>
                      <a:pt x="200667" y="626252"/>
                      <a:pt x="167647" y="541162"/>
                    </a:cubicBezTo>
                    <a:cubicBezTo>
                      <a:pt x="134627" y="456072"/>
                      <a:pt x="1277" y="410352"/>
                      <a:pt x="7" y="381142"/>
                    </a:cubicBezTo>
                    <a:cubicBezTo>
                      <a:pt x="-1263" y="351932"/>
                      <a:pt x="153677" y="391302"/>
                      <a:pt x="160027" y="365902"/>
                    </a:cubicBezTo>
                    <a:cubicBezTo>
                      <a:pt x="166377" y="340502"/>
                      <a:pt x="52077" y="278272"/>
                      <a:pt x="38107" y="228742"/>
                    </a:cubicBezTo>
                    <a:cubicBezTo>
                      <a:pt x="24137" y="179212"/>
                      <a:pt x="71127" y="108092"/>
                      <a:pt x="76207" y="68722"/>
                    </a:cubicBezTo>
                    <a:cubicBezTo>
                      <a:pt x="81287" y="29352"/>
                      <a:pt x="44457" y="-2398"/>
                      <a:pt x="106687" y="142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9273309" y="1923445"/>
                <a:ext cx="2373296" cy="482141"/>
              </a:xfrm>
              <a:custGeom>
                <a:avLst/>
                <a:gdLst>
                  <a:gd name="connsiteX0" fmla="*/ 0 w 2398696"/>
                  <a:gd name="connsiteY0" fmla="*/ 492301 h 492301"/>
                  <a:gd name="connsiteX1" fmla="*/ 289560 w 2398696"/>
                  <a:gd name="connsiteY1" fmla="*/ 271321 h 492301"/>
                  <a:gd name="connsiteX2" fmla="*/ 929640 w 2398696"/>
                  <a:gd name="connsiteY2" fmla="*/ 73201 h 492301"/>
                  <a:gd name="connsiteX3" fmla="*/ 1211580 w 2398696"/>
                  <a:gd name="connsiteY3" fmla="*/ 4621 h 492301"/>
                  <a:gd name="connsiteX4" fmla="*/ 1043940 w 2398696"/>
                  <a:gd name="connsiteY4" fmla="*/ 187501 h 492301"/>
                  <a:gd name="connsiteX5" fmla="*/ 1219200 w 2398696"/>
                  <a:gd name="connsiteY5" fmla="*/ 248461 h 492301"/>
                  <a:gd name="connsiteX6" fmla="*/ 1783080 w 2398696"/>
                  <a:gd name="connsiteY6" fmla="*/ 202741 h 492301"/>
                  <a:gd name="connsiteX7" fmla="*/ 2263140 w 2398696"/>
                  <a:gd name="connsiteY7" fmla="*/ 164641 h 492301"/>
                  <a:gd name="connsiteX8" fmla="*/ 2377440 w 2398696"/>
                  <a:gd name="connsiteY8" fmla="*/ 164641 h 492301"/>
                  <a:gd name="connsiteX9" fmla="*/ 1905000 w 2398696"/>
                  <a:gd name="connsiteY9" fmla="*/ 217981 h 492301"/>
                  <a:gd name="connsiteX10" fmla="*/ 1303020 w 2398696"/>
                  <a:gd name="connsiteY10" fmla="*/ 286561 h 492301"/>
                  <a:gd name="connsiteX11" fmla="*/ 1089660 w 2398696"/>
                  <a:gd name="connsiteY11" fmla="*/ 271321 h 492301"/>
                  <a:gd name="connsiteX12" fmla="*/ 982980 w 2398696"/>
                  <a:gd name="connsiteY12" fmla="*/ 210361 h 492301"/>
                  <a:gd name="connsiteX13" fmla="*/ 1043940 w 2398696"/>
                  <a:gd name="connsiteY13" fmla="*/ 96061 h 492301"/>
                  <a:gd name="connsiteX14" fmla="*/ 1173480 w 2398696"/>
                  <a:gd name="connsiteY14" fmla="*/ 19861 h 492301"/>
                  <a:gd name="connsiteX15" fmla="*/ 350520 w 2398696"/>
                  <a:gd name="connsiteY15" fmla="*/ 263701 h 492301"/>
                  <a:gd name="connsiteX16" fmla="*/ 350520 w 2398696"/>
                  <a:gd name="connsiteY16" fmla="*/ 263701 h 492301"/>
                  <a:gd name="connsiteX0" fmla="*/ 0 w 2373296"/>
                  <a:gd name="connsiteY0" fmla="*/ 505619 h 505619"/>
                  <a:gd name="connsiteX1" fmla="*/ 264160 w 2373296"/>
                  <a:gd name="connsiteY1" fmla="*/ 271321 h 505619"/>
                  <a:gd name="connsiteX2" fmla="*/ 904240 w 2373296"/>
                  <a:gd name="connsiteY2" fmla="*/ 73201 h 505619"/>
                  <a:gd name="connsiteX3" fmla="*/ 1186180 w 2373296"/>
                  <a:gd name="connsiteY3" fmla="*/ 4621 h 505619"/>
                  <a:gd name="connsiteX4" fmla="*/ 1018540 w 2373296"/>
                  <a:gd name="connsiteY4" fmla="*/ 187501 h 505619"/>
                  <a:gd name="connsiteX5" fmla="*/ 1193800 w 2373296"/>
                  <a:gd name="connsiteY5" fmla="*/ 248461 h 505619"/>
                  <a:gd name="connsiteX6" fmla="*/ 1757680 w 2373296"/>
                  <a:gd name="connsiteY6" fmla="*/ 202741 h 505619"/>
                  <a:gd name="connsiteX7" fmla="*/ 2237740 w 2373296"/>
                  <a:gd name="connsiteY7" fmla="*/ 164641 h 505619"/>
                  <a:gd name="connsiteX8" fmla="*/ 2352040 w 2373296"/>
                  <a:gd name="connsiteY8" fmla="*/ 164641 h 505619"/>
                  <a:gd name="connsiteX9" fmla="*/ 1879600 w 2373296"/>
                  <a:gd name="connsiteY9" fmla="*/ 217981 h 505619"/>
                  <a:gd name="connsiteX10" fmla="*/ 1277620 w 2373296"/>
                  <a:gd name="connsiteY10" fmla="*/ 286561 h 505619"/>
                  <a:gd name="connsiteX11" fmla="*/ 1064260 w 2373296"/>
                  <a:gd name="connsiteY11" fmla="*/ 271321 h 505619"/>
                  <a:gd name="connsiteX12" fmla="*/ 957580 w 2373296"/>
                  <a:gd name="connsiteY12" fmla="*/ 210361 h 505619"/>
                  <a:gd name="connsiteX13" fmla="*/ 1018540 w 2373296"/>
                  <a:gd name="connsiteY13" fmla="*/ 96061 h 505619"/>
                  <a:gd name="connsiteX14" fmla="*/ 1148080 w 2373296"/>
                  <a:gd name="connsiteY14" fmla="*/ 19861 h 505619"/>
                  <a:gd name="connsiteX15" fmla="*/ 325120 w 2373296"/>
                  <a:gd name="connsiteY15" fmla="*/ 263701 h 505619"/>
                  <a:gd name="connsiteX16" fmla="*/ 325120 w 2373296"/>
                  <a:gd name="connsiteY16" fmla="*/ 263701 h 50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296" h="505619">
                    <a:moveTo>
                      <a:pt x="0" y="505619"/>
                    </a:moveTo>
                    <a:cubicBezTo>
                      <a:pt x="67310" y="430054"/>
                      <a:pt x="113453" y="343391"/>
                      <a:pt x="264160" y="271321"/>
                    </a:cubicBezTo>
                    <a:cubicBezTo>
                      <a:pt x="414867" y="199251"/>
                      <a:pt x="750570" y="117651"/>
                      <a:pt x="904240" y="73201"/>
                    </a:cubicBezTo>
                    <a:cubicBezTo>
                      <a:pt x="1057910" y="28751"/>
                      <a:pt x="1167130" y="-14429"/>
                      <a:pt x="1186180" y="4621"/>
                    </a:cubicBezTo>
                    <a:cubicBezTo>
                      <a:pt x="1205230" y="23671"/>
                      <a:pt x="1017270" y="146861"/>
                      <a:pt x="1018540" y="187501"/>
                    </a:cubicBezTo>
                    <a:cubicBezTo>
                      <a:pt x="1019810" y="228141"/>
                      <a:pt x="1070610" y="245921"/>
                      <a:pt x="1193800" y="248461"/>
                    </a:cubicBezTo>
                    <a:cubicBezTo>
                      <a:pt x="1316990" y="251001"/>
                      <a:pt x="1757680" y="202741"/>
                      <a:pt x="1757680" y="202741"/>
                    </a:cubicBezTo>
                    <a:lnTo>
                      <a:pt x="2237740" y="164641"/>
                    </a:lnTo>
                    <a:cubicBezTo>
                      <a:pt x="2336800" y="158291"/>
                      <a:pt x="2411730" y="155751"/>
                      <a:pt x="2352040" y="164641"/>
                    </a:cubicBezTo>
                    <a:cubicBezTo>
                      <a:pt x="2292350" y="173531"/>
                      <a:pt x="1879600" y="217981"/>
                      <a:pt x="1879600" y="217981"/>
                    </a:cubicBezTo>
                    <a:cubicBezTo>
                      <a:pt x="1700530" y="238301"/>
                      <a:pt x="1413510" y="277671"/>
                      <a:pt x="1277620" y="286561"/>
                    </a:cubicBezTo>
                    <a:cubicBezTo>
                      <a:pt x="1141730" y="295451"/>
                      <a:pt x="1117600" y="284021"/>
                      <a:pt x="1064260" y="271321"/>
                    </a:cubicBezTo>
                    <a:cubicBezTo>
                      <a:pt x="1010920" y="258621"/>
                      <a:pt x="965200" y="239571"/>
                      <a:pt x="957580" y="210361"/>
                    </a:cubicBezTo>
                    <a:cubicBezTo>
                      <a:pt x="949960" y="181151"/>
                      <a:pt x="986790" y="127811"/>
                      <a:pt x="1018540" y="96061"/>
                    </a:cubicBezTo>
                    <a:cubicBezTo>
                      <a:pt x="1050290" y="64311"/>
                      <a:pt x="1263650" y="-8079"/>
                      <a:pt x="1148080" y="19861"/>
                    </a:cubicBezTo>
                    <a:cubicBezTo>
                      <a:pt x="1032510" y="47801"/>
                      <a:pt x="325120" y="263701"/>
                      <a:pt x="325120" y="263701"/>
                    </a:cubicBezTo>
                    <a:lnTo>
                      <a:pt x="325120" y="263701"/>
                    </a:lnTo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8939061" y="2595662"/>
                <a:ext cx="136079" cy="268138"/>
              </a:xfrm>
              <a:custGeom>
                <a:avLst/>
                <a:gdLst>
                  <a:gd name="connsiteX0" fmla="*/ 57989 w 197912"/>
                  <a:gd name="connsiteY0" fmla="*/ 325025 h 325632"/>
                  <a:gd name="connsiteX1" fmla="*/ 839 w 197912"/>
                  <a:gd name="connsiteY1" fmla="*/ 115475 h 325632"/>
                  <a:gd name="connsiteX2" fmla="*/ 96089 w 197912"/>
                  <a:gd name="connsiteY2" fmla="*/ 261525 h 325632"/>
                  <a:gd name="connsiteX3" fmla="*/ 127839 w 197912"/>
                  <a:gd name="connsiteY3" fmla="*/ 1175 h 325632"/>
                  <a:gd name="connsiteX4" fmla="*/ 197689 w 197912"/>
                  <a:gd name="connsiteY4" fmla="*/ 172625 h 325632"/>
                  <a:gd name="connsiteX5" fmla="*/ 57989 w 197912"/>
                  <a:gd name="connsiteY5" fmla="*/ 325025 h 325632"/>
                  <a:gd name="connsiteX0" fmla="*/ 57989 w 201458"/>
                  <a:gd name="connsiteY0" fmla="*/ 284805 h 285364"/>
                  <a:gd name="connsiteX1" fmla="*/ 839 w 201458"/>
                  <a:gd name="connsiteY1" fmla="*/ 75255 h 285364"/>
                  <a:gd name="connsiteX2" fmla="*/ 96089 w 201458"/>
                  <a:gd name="connsiteY2" fmla="*/ 221305 h 285364"/>
                  <a:gd name="connsiteX3" fmla="*/ 156042 w 201458"/>
                  <a:gd name="connsiteY3" fmla="*/ 1503 h 285364"/>
                  <a:gd name="connsiteX4" fmla="*/ 197689 w 201458"/>
                  <a:gd name="connsiteY4" fmla="*/ 132405 h 285364"/>
                  <a:gd name="connsiteX5" fmla="*/ 57989 w 201458"/>
                  <a:gd name="connsiteY5" fmla="*/ 284805 h 285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458" h="285364">
                    <a:moveTo>
                      <a:pt x="57989" y="284805"/>
                    </a:moveTo>
                    <a:cubicBezTo>
                      <a:pt x="25181" y="275280"/>
                      <a:pt x="-5511" y="85838"/>
                      <a:pt x="839" y="75255"/>
                    </a:cubicBezTo>
                    <a:cubicBezTo>
                      <a:pt x="7189" y="64672"/>
                      <a:pt x="70222" y="233597"/>
                      <a:pt x="96089" y="221305"/>
                    </a:cubicBezTo>
                    <a:cubicBezTo>
                      <a:pt x="121956" y="209013"/>
                      <a:pt x="139109" y="16320"/>
                      <a:pt x="156042" y="1503"/>
                    </a:cubicBezTo>
                    <a:cubicBezTo>
                      <a:pt x="172975" y="-13314"/>
                      <a:pt x="214031" y="85188"/>
                      <a:pt x="197689" y="132405"/>
                    </a:cubicBezTo>
                    <a:cubicBezTo>
                      <a:pt x="181347" y="179622"/>
                      <a:pt x="90797" y="294330"/>
                      <a:pt x="57989" y="284805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1057644" y="2397659"/>
                <a:ext cx="577955" cy="1463219"/>
              </a:xfrm>
              <a:custGeom>
                <a:avLst/>
                <a:gdLst>
                  <a:gd name="connsiteX0" fmla="*/ 279415 w 577955"/>
                  <a:gd name="connsiteY0" fmla="*/ 307 h 1463219"/>
                  <a:gd name="connsiteX1" fmla="*/ 387365 w 577955"/>
                  <a:gd name="connsiteY1" fmla="*/ 70157 h 1463219"/>
                  <a:gd name="connsiteX2" fmla="*/ 577865 w 577955"/>
                  <a:gd name="connsiteY2" fmla="*/ 63807 h 1463219"/>
                  <a:gd name="connsiteX3" fmla="*/ 361965 w 577955"/>
                  <a:gd name="connsiteY3" fmla="*/ 171757 h 1463219"/>
                  <a:gd name="connsiteX4" fmla="*/ 336565 w 577955"/>
                  <a:gd name="connsiteY4" fmla="*/ 311457 h 1463219"/>
                  <a:gd name="connsiteX5" fmla="*/ 158765 w 577955"/>
                  <a:gd name="connsiteY5" fmla="*/ 1136957 h 1463219"/>
                  <a:gd name="connsiteX6" fmla="*/ 107965 w 577955"/>
                  <a:gd name="connsiteY6" fmla="*/ 1365557 h 1463219"/>
                  <a:gd name="connsiteX7" fmla="*/ 15 w 577955"/>
                  <a:gd name="connsiteY7" fmla="*/ 1460807 h 1463219"/>
                  <a:gd name="connsiteX8" fmla="*/ 101615 w 577955"/>
                  <a:gd name="connsiteY8" fmla="*/ 1276657 h 1463219"/>
                  <a:gd name="connsiteX9" fmla="*/ 298465 w 577955"/>
                  <a:gd name="connsiteY9" fmla="*/ 406707 h 1463219"/>
                  <a:gd name="connsiteX10" fmla="*/ 349265 w 577955"/>
                  <a:gd name="connsiteY10" fmla="*/ 152707 h 1463219"/>
                  <a:gd name="connsiteX11" fmla="*/ 406415 w 577955"/>
                  <a:gd name="connsiteY11" fmla="*/ 101907 h 1463219"/>
                  <a:gd name="connsiteX12" fmla="*/ 279415 w 577955"/>
                  <a:gd name="connsiteY12" fmla="*/ 307 h 146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7955" h="1463219">
                    <a:moveTo>
                      <a:pt x="279415" y="307"/>
                    </a:moveTo>
                    <a:cubicBezTo>
                      <a:pt x="276240" y="-4985"/>
                      <a:pt x="337623" y="59574"/>
                      <a:pt x="387365" y="70157"/>
                    </a:cubicBezTo>
                    <a:cubicBezTo>
                      <a:pt x="437107" y="80740"/>
                      <a:pt x="582098" y="46874"/>
                      <a:pt x="577865" y="63807"/>
                    </a:cubicBezTo>
                    <a:cubicBezTo>
                      <a:pt x="573632" y="80740"/>
                      <a:pt x="402182" y="130482"/>
                      <a:pt x="361965" y="171757"/>
                    </a:cubicBezTo>
                    <a:cubicBezTo>
                      <a:pt x="321748" y="213032"/>
                      <a:pt x="370432" y="150590"/>
                      <a:pt x="336565" y="311457"/>
                    </a:cubicBezTo>
                    <a:cubicBezTo>
                      <a:pt x="302698" y="472324"/>
                      <a:pt x="196865" y="961274"/>
                      <a:pt x="158765" y="1136957"/>
                    </a:cubicBezTo>
                    <a:cubicBezTo>
                      <a:pt x="120665" y="1312640"/>
                      <a:pt x="134423" y="1311582"/>
                      <a:pt x="107965" y="1365557"/>
                    </a:cubicBezTo>
                    <a:cubicBezTo>
                      <a:pt x="81507" y="1419532"/>
                      <a:pt x="1073" y="1475624"/>
                      <a:pt x="15" y="1460807"/>
                    </a:cubicBezTo>
                    <a:cubicBezTo>
                      <a:pt x="-1043" y="1445990"/>
                      <a:pt x="51873" y="1452340"/>
                      <a:pt x="101615" y="1276657"/>
                    </a:cubicBezTo>
                    <a:cubicBezTo>
                      <a:pt x="151357" y="1100974"/>
                      <a:pt x="257190" y="594032"/>
                      <a:pt x="298465" y="406707"/>
                    </a:cubicBezTo>
                    <a:cubicBezTo>
                      <a:pt x="339740" y="219382"/>
                      <a:pt x="331273" y="203507"/>
                      <a:pt x="349265" y="152707"/>
                    </a:cubicBezTo>
                    <a:cubicBezTo>
                      <a:pt x="367257" y="101907"/>
                      <a:pt x="410648" y="124132"/>
                      <a:pt x="406415" y="101907"/>
                    </a:cubicBezTo>
                    <a:cubicBezTo>
                      <a:pt x="402182" y="79682"/>
                      <a:pt x="282590" y="5599"/>
                      <a:pt x="279415" y="307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10955703" y="2861396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30"/>
              <p:cNvSpPr/>
              <p:nvPr/>
            </p:nvSpPr>
            <p:spPr>
              <a:xfrm flipH="1">
                <a:off x="9283936" y="2856487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2941659" y="2189063"/>
              <a:ext cx="595014" cy="358487"/>
              <a:chOff x="8919359" y="2582141"/>
              <a:chExt cx="595014" cy="358487"/>
            </a:xfrm>
          </p:grpSpPr>
          <p:sp>
            <p:nvSpPr>
              <p:cNvPr id="48" name="Freeform 47"/>
              <p:cNvSpPr/>
              <p:nvPr/>
            </p:nvSpPr>
            <p:spPr>
              <a:xfrm>
                <a:off x="8919359" y="2668805"/>
                <a:ext cx="595014" cy="271823"/>
              </a:xfrm>
              <a:custGeom>
                <a:avLst/>
                <a:gdLst>
                  <a:gd name="connsiteX0" fmla="*/ 46874 w 595014"/>
                  <a:gd name="connsiteY0" fmla="*/ 0 h 271823"/>
                  <a:gd name="connsiteX1" fmla="*/ 64132 w 595014"/>
                  <a:gd name="connsiteY1" fmla="*/ 12477 h 271823"/>
                  <a:gd name="connsiteX2" fmla="*/ 297508 w 595014"/>
                  <a:gd name="connsiteY2" fmla="*/ 70142 h 271823"/>
                  <a:gd name="connsiteX3" fmla="*/ 530884 w 595014"/>
                  <a:gd name="connsiteY3" fmla="*/ 12477 h 271823"/>
                  <a:gd name="connsiteX4" fmla="*/ 548140 w 595014"/>
                  <a:gd name="connsiteY4" fmla="*/ 1 h 271823"/>
                  <a:gd name="connsiteX5" fmla="*/ 571634 w 595014"/>
                  <a:gd name="connsiteY5" fmla="*/ 25770 h 271823"/>
                  <a:gd name="connsiteX6" fmla="*/ 595014 w 595014"/>
                  <a:gd name="connsiteY6" fmla="*/ 94710 h 271823"/>
                  <a:gd name="connsiteX7" fmla="*/ 297507 w 595014"/>
                  <a:gd name="connsiteY7" fmla="*/ 271823 h 271823"/>
                  <a:gd name="connsiteX8" fmla="*/ 0 w 595014"/>
                  <a:gd name="connsiteY8" fmla="*/ 94710 h 271823"/>
                  <a:gd name="connsiteX9" fmla="*/ 23380 w 595014"/>
                  <a:gd name="connsiteY9" fmla="*/ 25770 h 271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014" h="271823">
                    <a:moveTo>
                      <a:pt x="46874" y="0"/>
                    </a:moveTo>
                    <a:lnTo>
                      <a:pt x="64132" y="12477"/>
                    </a:lnTo>
                    <a:cubicBezTo>
                      <a:pt x="123858" y="48106"/>
                      <a:pt x="206369" y="70142"/>
                      <a:pt x="297508" y="70142"/>
                    </a:cubicBezTo>
                    <a:cubicBezTo>
                      <a:pt x="388647" y="70142"/>
                      <a:pt x="471158" y="48106"/>
                      <a:pt x="530884" y="12477"/>
                    </a:cubicBezTo>
                    <a:lnTo>
                      <a:pt x="548140" y="1"/>
                    </a:lnTo>
                    <a:lnTo>
                      <a:pt x="571634" y="25770"/>
                    </a:lnTo>
                    <a:cubicBezTo>
                      <a:pt x="586689" y="46959"/>
                      <a:pt x="595014" y="70256"/>
                      <a:pt x="595014" y="94710"/>
                    </a:cubicBezTo>
                    <a:cubicBezTo>
                      <a:pt x="595014" y="192527"/>
                      <a:pt x="461816" y="271823"/>
                      <a:pt x="297507" y="271823"/>
                    </a:cubicBezTo>
                    <a:cubicBezTo>
                      <a:pt x="133198" y="271823"/>
                      <a:pt x="0" y="192527"/>
                      <a:pt x="0" y="94710"/>
                    </a:cubicBezTo>
                    <a:cubicBezTo>
                      <a:pt x="0" y="70256"/>
                      <a:pt x="8325" y="46959"/>
                      <a:pt x="23380" y="257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9078112" y="2712045"/>
                <a:ext cx="275670" cy="137835"/>
                <a:chOff x="7917873" y="3782291"/>
                <a:chExt cx="436418" cy="218209"/>
              </a:xfrm>
            </p:grpSpPr>
            <p:sp>
              <p:nvSpPr>
                <p:cNvPr id="51" name="Oval 50"/>
                <p:cNvSpPr/>
                <p:nvPr/>
              </p:nvSpPr>
              <p:spPr>
                <a:xfrm>
                  <a:off x="7917873" y="3782291"/>
                  <a:ext cx="436418" cy="218209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7995392" y="3834247"/>
                  <a:ext cx="128016" cy="82296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Freeform 49"/>
              <p:cNvSpPr/>
              <p:nvPr/>
            </p:nvSpPr>
            <p:spPr>
              <a:xfrm>
                <a:off x="8966233" y="2582141"/>
                <a:ext cx="501266" cy="152545"/>
              </a:xfrm>
              <a:custGeom>
                <a:avLst/>
                <a:gdLst>
                  <a:gd name="connsiteX0" fmla="*/ 250633 w 501266"/>
                  <a:gd name="connsiteY0" fmla="*/ 0 h 152545"/>
                  <a:gd name="connsiteX1" fmla="*/ 497331 w 501266"/>
                  <a:gd name="connsiteY1" fmla="*/ 78087 h 152545"/>
                  <a:gd name="connsiteX2" fmla="*/ 501266 w 501266"/>
                  <a:gd name="connsiteY2" fmla="*/ 82404 h 152545"/>
                  <a:gd name="connsiteX3" fmla="*/ 484010 w 501266"/>
                  <a:gd name="connsiteY3" fmla="*/ 94880 h 152545"/>
                  <a:gd name="connsiteX4" fmla="*/ 250634 w 501266"/>
                  <a:gd name="connsiteY4" fmla="*/ 152545 h 152545"/>
                  <a:gd name="connsiteX5" fmla="*/ 17258 w 501266"/>
                  <a:gd name="connsiteY5" fmla="*/ 94880 h 152545"/>
                  <a:gd name="connsiteX6" fmla="*/ 0 w 501266"/>
                  <a:gd name="connsiteY6" fmla="*/ 82403 h 152545"/>
                  <a:gd name="connsiteX7" fmla="*/ 3935 w 501266"/>
                  <a:gd name="connsiteY7" fmla="*/ 78087 h 152545"/>
                  <a:gd name="connsiteX8" fmla="*/ 250633 w 501266"/>
                  <a:gd name="connsiteY8" fmla="*/ 0 h 1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1266" h="152545">
                    <a:moveTo>
                      <a:pt x="250633" y="0"/>
                    </a:moveTo>
                    <a:cubicBezTo>
                      <a:pt x="353326" y="0"/>
                      <a:pt x="443867" y="30975"/>
                      <a:pt x="497331" y="78087"/>
                    </a:cubicBezTo>
                    <a:lnTo>
                      <a:pt x="501266" y="82404"/>
                    </a:lnTo>
                    <a:lnTo>
                      <a:pt x="484010" y="94880"/>
                    </a:lnTo>
                    <a:cubicBezTo>
                      <a:pt x="424284" y="130509"/>
                      <a:pt x="341773" y="152545"/>
                      <a:pt x="250634" y="152545"/>
                    </a:cubicBezTo>
                    <a:cubicBezTo>
                      <a:pt x="159495" y="152545"/>
                      <a:pt x="76984" y="130509"/>
                      <a:pt x="17258" y="94880"/>
                    </a:cubicBezTo>
                    <a:lnTo>
                      <a:pt x="0" y="82403"/>
                    </a:lnTo>
                    <a:lnTo>
                      <a:pt x="3935" y="78087"/>
                    </a:lnTo>
                    <a:cubicBezTo>
                      <a:pt x="57399" y="30975"/>
                      <a:pt x="147940" y="0"/>
                      <a:pt x="250633" y="0"/>
                    </a:cubicBezTo>
                    <a:close/>
                  </a:path>
                </a:pathLst>
              </a:custGeom>
              <a:solidFill>
                <a:srgbClr val="F9BC89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3761647" y="2191471"/>
              <a:ext cx="595014" cy="358487"/>
              <a:chOff x="8919359" y="2582141"/>
              <a:chExt cx="595014" cy="358487"/>
            </a:xfrm>
          </p:grpSpPr>
          <p:sp>
            <p:nvSpPr>
              <p:cNvPr id="54" name="Freeform 53"/>
              <p:cNvSpPr/>
              <p:nvPr/>
            </p:nvSpPr>
            <p:spPr>
              <a:xfrm>
                <a:off x="8919359" y="2668805"/>
                <a:ext cx="595014" cy="271823"/>
              </a:xfrm>
              <a:custGeom>
                <a:avLst/>
                <a:gdLst>
                  <a:gd name="connsiteX0" fmla="*/ 46874 w 595014"/>
                  <a:gd name="connsiteY0" fmla="*/ 0 h 271823"/>
                  <a:gd name="connsiteX1" fmla="*/ 64132 w 595014"/>
                  <a:gd name="connsiteY1" fmla="*/ 12477 h 271823"/>
                  <a:gd name="connsiteX2" fmla="*/ 297508 w 595014"/>
                  <a:gd name="connsiteY2" fmla="*/ 70142 h 271823"/>
                  <a:gd name="connsiteX3" fmla="*/ 530884 w 595014"/>
                  <a:gd name="connsiteY3" fmla="*/ 12477 h 271823"/>
                  <a:gd name="connsiteX4" fmla="*/ 548140 w 595014"/>
                  <a:gd name="connsiteY4" fmla="*/ 1 h 271823"/>
                  <a:gd name="connsiteX5" fmla="*/ 571634 w 595014"/>
                  <a:gd name="connsiteY5" fmla="*/ 25770 h 271823"/>
                  <a:gd name="connsiteX6" fmla="*/ 595014 w 595014"/>
                  <a:gd name="connsiteY6" fmla="*/ 94710 h 271823"/>
                  <a:gd name="connsiteX7" fmla="*/ 297507 w 595014"/>
                  <a:gd name="connsiteY7" fmla="*/ 271823 h 271823"/>
                  <a:gd name="connsiteX8" fmla="*/ 0 w 595014"/>
                  <a:gd name="connsiteY8" fmla="*/ 94710 h 271823"/>
                  <a:gd name="connsiteX9" fmla="*/ 23380 w 595014"/>
                  <a:gd name="connsiteY9" fmla="*/ 25770 h 271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014" h="271823">
                    <a:moveTo>
                      <a:pt x="46874" y="0"/>
                    </a:moveTo>
                    <a:lnTo>
                      <a:pt x="64132" y="12477"/>
                    </a:lnTo>
                    <a:cubicBezTo>
                      <a:pt x="123858" y="48106"/>
                      <a:pt x="206369" y="70142"/>
                      <a:pt x="297508" y="70142"/>
                    </a:cubicBezTo>
                    <a:cubicBezTo>
                      <a:pt x="388647" y="70142"/>
                      <a:pt x="471158" y="48106"/>
                      <a:pt x="530884" y="12477"/>
                    </a:cubicBezTo>
                    <a:lnTo>
                      <a:pt x="548140" y="1"/>
                    </a:lnTo>
                    <a:lnTo>
                      <a:pt x="571634" y="25770"/>
                    </a:lnTo>
                    <a:cubicBezTo>
                      <a:pt x="586689" y="46959"/>
                      <a:pt x="595014" y="70256"/>
                      <a:pt x="595014" y="94710"/>
                    </a:cubicBezTo>
                    <a:cubicBezTo>
                      <a:pt x="595014" y="192527"/>
                      <a:pt x="461816" y="271823"/>
                      <a:pt x="297507" y="271823"/>
                    </a:cubicBezTo>
                    <a:cubicBezTo>
                      <a:pt x="133198" y="271823"/>
                      <a:pt x="0" y="192527"/>
                      <a:pt x="0" y="94710"/>
                    </a:cubicBezTo>
                    <a:cubicBezTo>
                      <a:pt x="0" y="70256"/>
                      <a:pt x="8325" y="46959"/>
                      <a:pt x="23380" y="257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9078112" y="2712045"/>
                <a:ext cx="275670" cy="137835"/>
                <a:chOff x="7917873" y="3782291"/>
                <a:chExt cx="436418" cy="218209"/>
              </a:xfrm>
            </p:grpSpPr>
            <p:sp>
              <p:nvSpPr>
                <p:cNvPr id="57" name="Oval 56"/>
                <p:cNvSpPr/>
                <p:nvPr/>
              </p:nvSpPr>
              <p:spPr>
                <a:xfrm>
                  <a:off x="7917873" y="3782291"/>
                  <a:ext cx="436418" cy="218209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>
                  <a:off x="7995392" y="3834247"/>
                  <a:ext cx="128016" cy="82296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Freeform 55"/>
              <p:cNvSpPr/>
              <p:nvPr/>
            </p:nvSpPr>
            <p:spPr>
              <a:xfrm>
                <a:off x="8966233" y="2582141"/>
                <a:ext cx="501266" cy="152545"/>
              </a:xfrm>
              <a:custGeom>
                <a:avLst/>
                <a:gdLst>
                  <a:gd name="connsiteX0" fmla="*/ 250633 w 501266"/>
                  <a:gd name="connsiteY0" fmla="*/ 0 h 152545"/>
                  <a:gd name="connsiteX1" fmla="*/ 497331 w 501266"/>
                  <a:gd name="connsiteY1" fmla="*/ 78087 h 152545"/>
                  <a:gd name="connsiteX2" fmla="*/ 501266 w 501266"/>
                  <a:gd name="connsiteY2" fmla="*/ 82404 h 152545"/>
                  <a:gd name="connsiteX3" fmla="*/ 484010 w 501266"/>
                  <a:gd name="connsiteY3" fmla="*/ 94880 h 152545"/>
                  <a:gd name="connsiteX4" fmla="*/ 250634 w 501266"/>
                  <a:gd name="connsiteY4" fmla="*/ 152545 h 152545"/>
                  <a:gd name="connsiteX5" fmla="*/ 17258 w 501266"/>
                  <a:gd name="connsiteY5" fmla="*/ 94880 h 152545"/>
                  <a:gd name="connsiteX6" fmla="*/ 0 w 501266"/>
                  <a:gd name="connsiteY6" fmla="*/ 82403 h 152545"/>
                  <a:gd name="connsiteX7" fmla="*/ 3935 w 501266"/>
                  <a:gd name="connsiteY7" fmla="*/ 78087 h 152545"/>
                  <a:gd name="connsiteX8" fmla="*/ 250633 w 501266"/>
                  <a:gd name="connsiteY8" fmla="*/ 0 h 1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1266" h="152545">
                    <a:moveTo>
                      <a:pt x="250633" y="0"/>
                    </a:moveTo>
                    <a:cubicBezTo>
                      <a:pt x="353326" y="0"/>
                      <a:pt x="443867" y="30975"/>
                      <a:pt x="497331" y="78087"/>
                    </a:cubicBezTo>
                    <a:lnTo>
                      <a:pt x="501266" y="82404"/>
                    </a:lnTo>
                    <a:lnTo>
                      <a:pt x="484010" y="94880"/>
                    </a:lnTo>
                    <a:cubicBezTo>
                      <a:pt x="424284" y="130509"/>
                      <a:pt x="341773" y="152545"/>
                      <a:pt x="250634" y="152545"/>
                    </a:cubicBezTo>
                    <a:cubicBezTo>
                      <a:pt x="159495" y="152545"/>
                      <a:pt x="76984" y="130509"/>
                      <a:pt x="17258" y="94880"/>
                    </a:cubicBezTo>
                    <a:lnTo>
                      <a:pt x="0" y="82403"/>
                    </a:lnTo>
                    <a:lnTo>
                      <a:pt x="3935" y="78087"/>
                    </a:lnTo>
                    <a:cubicBezTo>
                      <a:pt x="57399" y="30975"/>
                      <a:pt x="147940" y="0"/>
                      <a:pt x="250633" y="0"/>
                    </a:cubicBezTo>
                    <a:close/>
                  </a:path>
                </a:pathLst>
              </a:custGeom>
              <a:solidFill>
                <a:srgbClr val="F9BC89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Rectangle 58"/>
            <p:cNvSpPr/>
            <p:nvPr/>
          </p:nvSpPr>
          <p:spPr>
            <a:xfrm>
              <a:off x="2904319" y="1952936"/>
              <a:ext cx="627393" cy="187693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58"/>
            <p:cNvSpPr/>
            <p:nvPr/>
          </p:nvSpPr>
          <p:spPr>
            <a:xfrm rot="11687158">
              <a:off x="3774988" y="2046783"/>
              <a:ext cx="627393" cy="187693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 flipH="1">
              <a:off x="3657434" y="2609238"/>
              <a:ext cx="129554" cy="324930"/>
            </a:xfrm>
            <a:custGeom>
              <a:avLst/>
              <a:gdLst>
                <a:gd name="connsiteX0" fmla="*/ 41564 w 41564"/>
                <a:gd name="connsiteY0" fmla="*/ 0 h 727364"/>
                <a:gd name="connsiteX1" fmla="*/ 0 w 41564"/>
                <a:gd name="connsiteY1" fmla="*/ 540328 h 727364"/>
                <a:gd name="connsiteX2" fmla="*/ 41564 w 41564"/>
                <a:gd name="connsiteY2" fmla="*/ 727364 h 727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64" h="727364">
                  <a:moveTo>
                    <a:pt x="41564" y="0"/>
                  </a:moveTo>
                  <a:cubicBezTo>
                    <a:pt x="20782" y="209550"/>
                    <a:pt x="0" y="419101"/>
                    <a:pt x="0" y="540328"/>
                  </a:cubicBezTo>
                  <a:cubicBezTo>
                    <a:pt x="0" y="661555"/>
                    <a:pt x="20782" y="694459"/>
                    <a:pt x="41564" y="727364"/>
                  </a:cubicBezTo>
                </a:path>
              </a:pathLst>
            </a:custGeom>
            <a:noFill/>
            <a:ln w="19050">
              <a:solidFill>
                <a:srgbClr val="F8B0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2"/>
            <p:cNvSpPr/>
            <p:nvPr/>
          </p:nvSpPr>
          <p:spPr>
            <a:xfrm flipH="1">
              <a:off x="3737490" y="5028017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 110"/>
            <p:cNvSpPr/>
            <p:nvPr/>
          </p:nvSpPr>
          <p:spPr>
            <a:xfrm rot="507094">
              <a:off x="2342441" y="4000121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290505" y="5050552"/>
              <a:ext cx="629896" cy="305408"/>
            </a:xfrm>
            <a:custGeom>
              <a:avLst/>
              <a:gdLst>
                <a:gd name="connsiteX0" fmla="*/ 0 w 629896"/>
                <a:gd name="connsiteY0" fmla="*/ 0 h 254678"/>
                <a:gd name="connsiteX1" fmla="*/ 629896 w 629896"/>
                <a:gd name="connsiteY1" fmla="*/ 0 h 254678"/>
                <a:gd name="connsiteX2" fmla="*/ 629896 w 629896"/>
                <a:gd name="connsiteY2" fmla="*/ 254678 h 254678"/>
                <a:gd name="connsiteX3" fmla="*/ 0 w 629896"/>
                <a:gd name="connsiteY3" fmla="*/ 254678 h 254678"/>
                <a:gd name="connsiteX4" fmla="*/ 0 w 629896"/>
                <a:gd name="connsiteY4" fmla="*/ 0 h 254678"/>
                <a:gd name="connsiteX0" fmla="*/ 0 w 629896"/>
                <a:gd name="connsiteY0" fmla="*/ 0 h 282387"/>
                <a:gd name="connsiteX1" fmla="*/ 629896 w 629896"/>
                <a:gd name="connsiteY1" fmla="*/ 0 h 282387"/>
                <a:gd name="connsiteX2" fmla="*/ 629896 w 629896"/>
                <a:gd name="connsiteY2" fmla="*/ 254678 h 282387"/>
                <a:gd name="connsiteX3" fmla="*/ 0 w 629896"/>
                <a:gd name="connsiteY3" fmla="*/ 254678 h 282387"/>
                <a:gd name="connsiteX4" fmla="*/ 0 w 629896"/>
                <a:gd name="connsiteY4" fmla="*/ 0 h 282387"/>
                <a:gd name="connsiteX0" fmla="*/ 0 w 629896"/>
                <a:gd name="connsiteY0" fmla="*/ 0 h 305408"/>
                <a:gd name="connsiteX1" fmla="*/ 629896 w 629896"/>
                <a:gd name="connsiteY1" fmla="*/ 0 h 305408"/>
                <a:gd name="connsiteX2" fmla="*/ 629896 w 629896"/>
                <a:gd name="connsiteY2" fmla="*/ 254678 h 305408"/>
                <a:gd name="connsiteX3" fmla="*/ 0 w 629896"/>
                <a:gd name="connsiteY3" fmla="*/ 254678 h 305408"/>
                <a:gd name="connsiteX4" fmla="*/ 0 w 629896"/>
                <a:gd name="connsiteY4" fmla="*/ 0 h 305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896" h="305408">
                  <a:moveTo>
                    <a:pt x="0" y="0"/>
                  </a:moveTo>
                  <a:lnTo>
                    <a:pt x="629896" y="0"/>
                  </a:lnTo>
                  <a:lnTo>
                    <a:pt x="629896" y="254678"/>
                  </a:lnTo>
                  <a:cubicBezTo>
                    <a:pt x="419931" y="327415"/>
                    <a:pt x="230747" y="317024"/>
                    <a:pt x="0" y="2546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 rot="2243668" flipH="1">
              <a:off x="2786127" y="3579268"/>
              <a:ext cx="1569183" cy="155995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A54838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82"/>
            <p:cNvSpPr/>
            <p:nvPr/>
          </p:nvSpPr>
          <p:spPr>
            <a:xfrm rot="2243668" flipH="1">
              <a:off x="2851752" y="3581265"/>
              <a:ext cx="1452869" cy="144432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128F93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5-Point Star 122"/>
            <p:cNvSpPr/>
            <p:nvPr/>
          </p:nvSpPr>
          <p:spPr>
            <a:xfrm>
              <a:off x="3345492" y="4163496"/>
              <a:ext cx="513676" cy="479422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3447629" y="4269288"/>
              <a:ext cx="309402" cy="309402"/>
            </a:xfrm>
            <a:prstGeom prst="ellipse">
              <a:avLst/>
            </a:prstGeom>
            <a:solidFill>
              <a:srgbClr val="A54838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3527818" y="4349477"/>
              <a:ext cx="149025" cy="149025"/>
            </a:xfrm>
            <a:prstGeom prst="ellipse">
              <a:avLst/>
            </a:prstGeom>
            <a:solidFill>
              <a:srgbClr val="128F93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3459636" y="5354898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Freeform 116"/>
            <p:cNvSpPr/>
            <p:nvPr/>
          </p:nvSpPr>
          <p:spPr>
            <a:xfrm flipH="1">
              <a:off x="3754324" y="5346089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Arc 117"/>
            <p:cNvSpPr/>
            <p:nvPr/>
          </p:nvSpPr>
          <p:spPr>
            <a:xfrm rot="8043711">
              <a:off x="3320025" y="4770060"/>
              <a:ext cx="575492" cy="575492"/>
            </a:xfrm>
            <a:prstGeom prst="arc">
              <a:avLst>
                <a:gd name="adj1" fmla="val 16961233"/>
                <a:gd name="adj2" fmla="val 20841356"/>
              </a:avLst>
            </a:prstGeom>
            <a:ln w="12700">
              <a:solidFill>
                <a:srgbClr val="674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rapezoid 118"/>
            <p:cNvSpPr/>
            <p:nvPr/>
          </p:nvSpPr>
          <p:spPr>
            <a:xfrm rot="10800000">
              <a:off x="3307348" y="6253425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rapezoid 118"/>
            <p:cNvSpPr/>
            <p:nvPr/>
          </p:nvSpPr>
          <p:spPr>
            <a:xfrm rot="10800000">
              <a:off x="3719983" y="6253425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 120"/>
            <p:cNvSpPr/>
            <p:nvPr/>
          </p:nvSpPr>
          <p:spPr>
            <a:xfrm rot="21089956">
              <a:off x="2951541" y="6336563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 121"/>
            <p:cNvSpPr/>
            <p:nvPr/>
          </p:nvSpPr>
          <p:spPr>
            <a:xfrm rot="510044" flipH="1">
              <a:off x="3694122" y="6327753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307348" y="3149154"/>
              <a:ext cx="519545" cy="41563"/>
            </a:xfrm>
            <a:custGeom>
              <a:avLst/>
              <a:gdLst>
                <a:gd name="connsiteX0" fmla="*/ 0 w 519545"/>
                <a:gd name="connsiteY0" fmla="*/ 0 h 41563"/>
                <a:gd name="connsiteX1" fmla="*/ 519545 w 519545"/>
                <a:gd name="connsiteY1" fmla="*/ 41563 h 41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9545" h="41563">
                  <a:moveTo>
                    <a:pt x="0" y="0"/>
                  </a:moveTo>
                  <a:lnTo>
                    <a:pt x="519545" y="41563"/>
                  </a:lnTo>
                </a:path>
              </a:pathLst>
            </a:custGeom>
            <a:noFill/>
            <a:ln w="28575">
              <a:solidFill>
                <a:srgbClr val="F8B0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536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19570" y="2376522"/>
            <a:ext cx="4342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tx2"/>
                </a:solidFill>
                <a:latin typeface="BadaBoom BB" panose="020B0603050302020204" pitchFamily="34" charset="0"/>
              </a:rPr>
              <a:t>Angry</a:t>
            </a:r>
            <a:endParaRPr lang="en-US" sz="7200" dirty="0">
              <a:solidFill>
                <a:schemeClr val="tx2"/>
              </a:solidFill>
              <a:latin typeface="BadaBoom BB" panose="020B06030503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342441" y="357970"/>
            <a:ext cx="2806090" cy="6192647"/>
            <a:chOff x="2342441" y="357970"/>
            <a:chExt cx="2806090" cy="6192647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12" name="Freeform 111"/>
            <p:cNvSpPr/>
            <p:nvPr/>
          </p:nvSpPr>
          <p:spPr>
            <a:xfrm rot="21092906" flipH="1">
              <a:off x="4227344" y="3999624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3517857" y="3456057"/>
              <a:ext cx="204354" cy="401282"/>
            </a:xfrm>
            <a:prstGeom prst="roundRect">
              <a:avLst/>
            </a:pr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3230241" y="5028017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4"/>
            <p:cNvSpPr/>
            <p:nvPr/>
          </p:nvSpPr>
          <p:spPr>
            <a:xfrm>
              <a:off x="2756937" y="1181283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C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744908" y="1096789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477855" y="2370715"/>
              <a:ext cx="2317186" cy="342900"/>
              <a:chOff x="4929434" y="2506980"/>
              <a:chExt cx="2317186" cy="3429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6903720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4929434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Freeform 31"/>
            <p:cNvSpPr/>
            <p:nvPr/>
          </p:nvSpPr>
          <p:spPr>
            <a:xfrm flipH="1">
              <a:off x="2369644" y="357970"/>
              <a:ext cx="2778887" cy="2020365"/>
            </a:xfrm>
            <a:custGeom>
              <a:avLst/>
              <a:gdLst>
                <a:gd name="connsiteX0" fmla="*/ 2662605 w 2778887"/>
                <a:gd name="connsiteY0" fmla="*/ 926730 h 2020365"/>
                <a:gd name="connsiteX1" fmla="*/ 2674175 w 2778887"/>
                <a:gd name="connsiteY1" fmla="*/ 942490 h 2020365"/>
                <a:gd name="connsiteX2" fmla="*/ 2672666 w 2778887"/>
                <a:gd name="connsiteY2" fmla="*/ 945833 h 2020365"/>
                <a:gd name="connsiteX3" fmla="*/ 2647112 w 2778887"/>
                <a:gd name="connsiteY3" fmla="*/ 998575 h 2020365"/>
                <a:gd name="connsiteX4" fmla="*/ 2656749 w 2778887"/>
                <a:gd name="connsiteY4" fmla="*/ 946012 h 2020365"/>
                <a:gd name="connsiteX5" fmla="*/ 326345 w 2778887"/>
                <a:gd name="connsiteY5" fmla="*/ 761490 h 2020365"/>
                <a:gd name="connsiteX6" fmla="*/ 328537 w 2778887"/>
                <a:gd name="connsiteY6" fmla="*/ 764251 h 2020365"/>
                <a:gd name="connsiteX7" fmla="*/ 327743 w 2778887"/>
                <a:gd name="connsiteY7" fmla="*/ 765070 h 2020365"/>
                <a:gd name="connsiteX8" fmla="*/ 1181898 w 2778887"/>
                <a:gd name="connsiteY8" fmla="*/ 112 h 2020365"/>
                <a:gd name="connsiteX9" fmla="*/ 1344164 w 2778887"/>
                <a:gd name="connsiteY9" fmla="*/ 252487 h 2020365"/>
                <a:gd name="connsiteX10" fmla="*/ 71390 w 2778887"/>
                <a:gd name="connsiteY10" fmla="*/ 184120 h 2020365"/>
                <a:gd name="connsiteX11" fmla="*/ 58168 w 2778887"/>
                <a:gd name="connsiteY11" fmla="*/ 186273 h 2020365"/>
                <a:gd name="connsiteX12" fmla="*/ 42677 w 2778887"/>
                <a:gd name="connsiteY12" fmla="*/ 187112 h 2020365"/>
                <a:gd name="connsiteX13" fmla="*/ 45950 w 2778887"/>
                <a:gd name="connsiteY13" fmla="*/ 188263 h 2020365"/>
                <a:gd name="connsiteX14" fmla="*/ 25904 w 2778887"/>
                <a:gd name="connsiteY14" fmla="*/ 191528 h 2020365"/>
                <a:gd name="connsiteX15" fmla="*/ 25904 w 2778887"/>
                <a:gd name="connsiteY15" fmla="*/ 549668 h 2020365"/>
                <a:gd name="connsiteX16" fmla="*/ 247373 w 2778887"/>
                <a:gd name="connsiteY16" fmla="*/ 710573 h 2020365"/>
                <a:gd name="connsiteX17" fmla="*/ 260824 w 2778887"/>
                <a:gd name="connsiteY17" fmla="*/ 717924 h 2020365"/>
                <a:gd name="connsiteX18" fmla="*/ 262423 w 2778887"/>
                <a:gd name="connsiteY18" fmla="*/ 727503 h 2020365"/>
                <a:gd name="connsiteX19" fmla="*/ 273096 w 2778887"/>
                <a:gd name="connsiteY19" fmla="*/ 787589 h 2020365"/>
                <a:gd name="connsiteX20" fmla="*/ 263965 w 2778887"/>
                <a:gd name="connsiteY20" fmla="*/ 789718 h 2020365"/>
                <a:gd name="connsiteX21" fmla="*/ 263672 w 2778887"/>
                <a:gd name="connsiteY21" fmla="*/ 840079 h 2020365"/>
                <a:gd name="connsiteX22" fmla="*/ 284663 w 2778887"/>
                <a:gd name="connsiteY22" fmla="*/ 850573 h 2020365"/>
                <a:gd name="connsiteX23" fmla="*/ 289008 w 2778887"/>
                <a:gd name="connsiteY23" fmla="*/ 874121 h 2020365"/>
                <a:gd name="connsiteX24" fmla="*/ 499666 w 2778887"/>
                <a:gd name="connsiteY24" fmla="*/ 1883308 h 2020365"/>
                <a:gd name="connsiteX25" fmla="*/ 658240 w 2778887"/>
                <a:gd name="connsiteY25" fmla="*/ 2020365 h 2020365"/>
                <a:gd name="connsiteX26" fmla="*/ 709201 w 2778887"/>
                <a:gd name="connsiteY26" fmla="*/ 1218648 h 2020365"/>
                <a:gd name="connsiteX27" fmla="*/ 747470 w 2778887"/>
                <a:gd name="connsiteY27" fmla="*/ 1095307 h 2020365"/>
                <a:gd name="connsiteX28" fmla="*/ 787719 w 2778887"/>
                <a:gd name="connsiteY28" fmla="*/ 1120143 h 2020365"/>
                <a:gd name="connsiteX29" fmla="*/ 1317667 w 2778887"/>
                <a:gd name="connsiteY29" fmla="*/ 1287783 h 2020365"/>
                <a:gd name="connsiteX30" fmla="*/ 1855078 w 2778887"/>
                <a:gd name="connsiteY30" fmla="*/ 1242063 h 2020365"/>
                <a:gd name="connsiteX31" fmla="*/ 2168568 w 2778887"/>
                <a:gd name="connsiteY31" fmla="*/ 1158243 h 2020365"/>
                <a:gd name="connsiteX32" fmla="*/ 2201981 w 2778887"/>
                <a:gd name="connsiteY32" fmla="*/ 1140026 h 2020365"/>
                <a:gd name="connsiteX33" fmla="*/ 2215522 w 2778887"/>
                <a:gd name="connsiteY33" fmla="*/ 1121321 h 2020365"/>
                <a:gd name="connsiteX34" fmla="*/ 2238012 w 2778887"/>
                <a:gd name="connsiteY34" fmla="*/ 1170441 h 2020365"/>
                <a:gd name="connsiteX35" fmla="*/ 2277005 w 2778887"/>
                <a:gd name="connsiteY35" fmla="*/ 1279573 h 2020365"/>
                <a:gd name="connsiteX36" fmla="*/ 2286593 w 2778887"/>
                <a:gd name="connsiteY36" fmla="*/ 1319692 h 2020365"/>
                <a:gd name="connsiteX37" fmla="*/ 2323659 w 2778887"/>
                <a:gd name="connsiteY37" fmla="*/ 1452141 h 2020365"/>
                <a:gd name="connsiteX38" fmla="*/ 2326834 w 2778887"/>
                <a:gd name="connsiteY38" fmla="*/ 1455938 h 2020365"/>
                <a:gd name="connsiteX39" fmla="*/ 2341634 w 2778887"/>
                <a:gd name="connsiteY39" fmla="*/ 1517153 h 2020365"/>
                <a:gd name="connsiteX40" fmla="*/ 2361539 w 2778887"/>
                <a:gd name="connsiteY40" fmla="*/ 1875586 h 2020365"/>
                <a:gd name="connsiteX41" fmla="*/ 2352080 w 2778887"/>
                <a:gd name="connsiteY41" fmla="*/ 1946804 h 2020365"/>
                <a:gd name="connsiteX42" fmla="*/ 2351248 w 2778887"/>
                <a:gd name="connsiteY42" fmla="*/ 1951063 h 2020365"/>
                <a:gd name="connsiteX43" fmla="*/ 2347149 w 2778887"/>
                <a:gd name="connsiteY43" fmla="*/ 1975434 h 2020365"/>
                <a:gd name="connsiteX44" fmla="*/ 2346337 w 2778887"/>
                <a:gd name="connsiteY44" fmla="*/ 1990050 h 2020365"/>
                <a:gd name="connsiteX45" fmla="*/ 2342310 w 2778887"/>
                <a:gd name="connsiteY45" fmla="*/ 2020365 h 2020365"/>
                <a:gd name="connsiteX46" fmla="*/ 2509952 w 2778887"/>
                <a:gd name="connsiteY46" fmla="*/ 1898443 h 2020365"/>
                <a:gd name="connsiteX47" fmla="*/ 2776650 w 2778887"/>
                <a:gd name="connsiteY47" fmla="*/ 785925 h 2020365"/>
                <a:gd name="connsiteX48" fmla="*/ 2764982 w 2778887"/>
                <a:gd name="connsiteY48" fmla="*/ 760344 h 2020365"/>
                <a:gd name="connsiteX49" fmla="*/ 2749993 w 2778887"/>
                <a:gd name="connsiteY49" fmla="*/ 785227 h 2020365"/>
                <a:gd name="connsiteX50" fmla="*/ 2749652 w 2778887"/>
                <a:gd name="connsiteY50" fmla="*/ 777473 h 2020365"/>
                <a:gd name="connsiteX51" fmla="*/ 2740246 w 2778887"/>
                <a:gd name="connsiteY51" fmla="*/ 796345 h 2020365"/>
                <a:gd name="connsiteX52" fmla="*/ 2732644 w 2778887"/>
                <a:gd name="connsiteY52" fmla="*/ 817799 h 2020365"/>
                <a:gd name="connsiteX53" fmla="*/ 2717596 w 2778887"/>
                <a:gd name="connsiteY53" fmla="*/ 847914 h 2020365"/>
                <a:gd name="connsiteX54" fmla="*/ 2699892 w 2778887"/>
                <a:gd name="connsiteY54" fmla="*/ 886061 h 2020365"/>
                <a:gd name="connsiteX55" fmla="*/ 2699566 w 2778887"/>
                <a:gd name="connsiteY55" fmla="*/ 891135 h 2020365"/>
                <a:gd name="connsiteX56" fmla="*/ 2696225 w 2778887"/>
                <a:gd name="connsiteY56" fmla="*/ 895005 h 2020365"/>
                <a:gd name="connsiteX57" fmla="*/ 2695764 w 2778887"/>
                <a:gd name="connsiteY57" fmla="*/ 894954 h 2020365"/>
                <a:gd name="connsiteX58" fmla="*/ 2690778 w 2778887"/>
                <a:gd name="connsiteY58" fmla="*/ 905699 h 2020365"/>
                <a:gd name="connsiteX59" fmla="*/ 2687014 w 2778887"/>
                <a:gd name="connsiteY59" fmla="*/ 914038 h 2020365"/>
                <a:gd name="connsiteX60" fmla="*/ 2685313 w 2778887"/>
                <a:gd name="connsiteY60" fmla="*/ 914707 h 2020365"/>
                <a:gd name="connsiteX61" fmla="*/ 2679025 w 2778887"/>
                <a:gd name="connsiteY61" fmla="*/ 903087 h 2020365"/>
                <a:gd name="connsiteX62" fmla="*/ 2677622 w 2778887"/>
                <a:gd name="connsiteY62" fmla="*/ 897388 h 2020365"/>
                <a:gd name="connsiteX63" fmla="*/ 2683783 w 2778887"/>
                <a:gd name="connsiteY63" fmla="*/ 893635 h 2020365"/>
                <a:gd name="connsiteX64" fmla="*/ 2695764 w 2778887"/>
                <a:gd name="connsiteY64" fmla="*/ 894954 h 2020365"/>
                <a:gd name="connsiteX65" fmla="*/ 2699892 w 2778887"/>
                <a:gd name="connsiteY65" fmla="*/ 886061 h 2020365"/>
                <a:gd name="connsiteX66" fmla="*/ 2700451 w 2778887"/>
                <a:gd name="connsiteY66" fmla="*/ 877366 h 2020365"/>
                <a:gd name="connsiteX67" fmla="*/ 2639491 w 2778887"/>
                <a:gd name="connsiteY67" fmla="*/ 671625 h 2020365"/>
                <a:gd name="connsiteX68" fmla="*/ 2525190 w 2778887"/>
                <a:gd name="connsiteY68" fmla="*/ 823313 h 2020365"/>
                <a:gd name="connsiteX69" fmla="*/ 2474366 w 2778887"/>
                <a:gd name="connsiteY69" fmla="*/ 823313 h 2020365"/>
                <a:gd name="connsiteX70" fmla="*/ 2489522 w 2778887"/>
                <a:gd name="connsiteY70" fmla="*/ 800103 h 2020365"/>
                <a:gd name="connsiteX71" fmla="*/ 2490055 w 2778887"/>
                <a:gd name="connsiteY71" fmla="*/ 766573 h 2020365"/>
                <a:gd name="connsiteX72" fmla="*/ 2495490 w 2778887"/>
                <a:gd name="connsiteY72" fmla="*/ 747787 h 2020365"/>
                <a:gd name="connsiteX73" fmla="*/ 2357458 w 2778887"/>
                <a:gd name="connsiteY73" fmla="*/ 439356 h 2020365"/>
                <a:gd name="connsiteX74" fmla="*/ 2327670 w 2778887"/>
                <a:gd name="connsiteY74" fmla="*/ 417424 h 2020365"/>
                <a:gd name="connsiteX75" fmla="*/ 2315164 w 2778887"/>
                <a:gd name="connsiteY75" fmla="*/ 403726 h 2020365"/>
                <a:gd name="connsiteX76" fmla="*/ 2151810 w 2778887"/>
                <a:gd name="connsiteY76" fmla="*/ 293267 h 2020365"/>
                <a:gd name="connsiteX77" fmla="*/ 2009828 w 2778887"/>
                <a:gd name="connsiteY77" fmla="*/ 240715 h 2020365"/>
                <a:gd name="connsiteX78" fmla="*/ 1880644 w 2778887"/>
                <a:gd name="connsiteY78" fmla="*/ 202908 h 2020365"/>
                <a:gd name="connsiteX79" fmla="*/ 1735309 w 2778887"/>
                <a:gd name="connsiteY79" fmla="*/ 155414 h 2020365"/>
                <a:gd name="connsiteX80" fmla="*/ 1230217 w 2778887"/>
                <a:gd name="connsiteY80" fmla="*/ 16267 h 2020365"/>
                <a:gd name="connsiteX81" fmla="*/ 1181898 w 2778887"/>
                <a:gd name="connsiteY81" fmla="*/ 112 h 202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778887" h="2020365">
                  <a:moveTo>
                    <a:pt x="2662605" y="926730"/>
                  </a:moveTo>
                  <a:lnTo>
                    <a:pt x="2674175" y="942490"/>
                  </a:lnTo>
                  <a:lnTo>
                    <a:pt x="2672666" y="945833"/>
                  </a:lnTo>
                  <a:cubicBezTo>
                    <a:pt x="2656086" y="982727"/>
                    <a:pt x="2644969" y="1007505"/>
                    <a:pt x="2647112" y="998575"/>
                  </a:cubicBezTo>
                  <a:cubicBezTo>
                    <a:pt x="2650287" y="976985"/>
                    <a:pt x="2653522" y="959750"/>
                    <a:pt x="2656749" y="946012"/>
                  </a:cubicBezTo>
                  <a:close/>
                  <a:moveTo>
                    <a:pt x="326345" y="761490"/>
                  </a:moveTo>
                  <a:lnTo>
                    <a:pt x="328537" y="764251"/>
                  </a:lnTo>
                  <a:lnTo>
                    <a:pt x="327743" y="765070"/>
                  </a:lnTo>
                  <a:close/>
                  <a:moveTo>
                    <a:pt x="1181898" y="112"/>
                  </a:moveTo>
                  <a:cubicBezTo>
                    <a:pt x="1120023" y="-5462"/>
                    <a:pt x="1384220" y="196925"/>
                    <a:pt x="1344164" y="252487"/>
                  </a:cubicBezTo>
                  <a:cubicBezTo>
                    <a:pt x="1301246" y="312018"/>
                    <a:pt x="346487" y="159471"/>
                    <a:pt x="71390" y="184120"/>
                  </a:cubicBezTo>
                  <a:lnTo>
                    <a:pt x="58168" y="186273"/>
                  </a:lnTo>
                  <a:lnTo>
                    <a:pt x="42677" y="187112"/>
                  </a:lnTo>
                  <a:lnTo>
                    <a:pt x="45950" y="188263"/>
                  </a:lnTo>
                  <a:lnTo>
                    <a:pt x="25904" y="191528"/>
                  </a:lnTo>
                  <a:cubicBezTo>
                    <a:pt x="-163326" y="244868"/>
                    <a:pt x="771394" y="549668"/>
                    <a:pt x="25904" y="549668"/>
                  </a:cubicBezTo>
                  <a:cubicBezTo>
                    <a:pt x="60352" y="629678"/>
                    <a:pt x="103507" y="634817"/>
                    <a:pt x="247373" y="710573"/>
                  </a:cubicBezTo>
                  <a:lnTo>
                    <a:pt x="260824" y="717924"/>
                  </a:lnTo>
                  <a:lnTo>
                    <a:pt x="262423" y="727503"/>
                  </a:lnTo>
                  <a:lnTo>
                    <a:pt x="273096" y="787589"/>
                  </a:lnTo>
                  <a:lnTo>
                    <a:pt x="263965" y="789718"/>
                  </a:lnTo>
                  <a:cubicBezTo>
                    <a:pt x="230884" y="798060"/>
                    <a:pt x="208019" y="809319"/>
                    <a:pt x="263672" y="840079"/>
                  </a:cubicBezTo>
                  <a:lnTo>
                    <a:pt x="284663" y="850573"/>
                  </a:lnTo>
                  <a:lnTo>
                    <a:pt x="289008" y="874121"/>
                  </a:lnTo>
                  <a:cubicBezTo>
                    <a:pt x="351457" y="1207743"/>
                    <a:pt x="462726" y="1749464"/>
                    <a:pt x="499666" y="1883308"/>
                  </a:cubicBezTo>
                  <a:cubicBezTo>
                    <a:pt x="499666" y="1935349"/>
                    <a:pt x="614450" y="2020365"/>
                    <a:pt x="658240" y="2020365"/>
                  </a:cubicBezTo>
                  <a:cubicBezTo>
                    <a:pt x="614692" y="1748943"/>
                    <a:pt x="638718" y="1477521"/>
                    <a:pt x="709201" y="1218648"/>
                  </a:cubicBezTo>
                  <a:lnTo>
                    <a:pt x="747470" y="1095307"/>
                  </a:lnTo>
                  <a:lnTo>
                    <a:pt x="787719" y="1120143"/>
                  </a:lnTo>
                  <a:cubicBezTo>
                    <a:pt x="912120" y="1188723"/>
                    <a:pt x="1139773" y="1267463"/>
                    <a:pt x="1317667" y="1287783"/>
                  </a:cubicBezTo>
                  <a:cubicBezTo>
                    <a:pt x="1495560" y="1308103"/>
                    <a:pt x="1713261" y="1263653"/>
                    <a:pt x="1855078" y="1242063"/>
                  </a:cubicBezTo>
                  <a:cubicBezTo>
                    <a:pt x="1996895" y="1220473"/>
                    <a:pt x="2105123" y="1176023"/>
                    <a:pt x="2168568" y="1158243"/>
                  </a:cubicBezTo>
                  <a:cubicBezTo>
                    <a:pt x="2184429" y="1153798"/>
                    <a:pt x="2194847" y="1146972"/>
                    <a:pt x="2201981" y="1140026"/>
                  </a:cubicBezTo>
                  <a:lnTo>
                    <a:pt x="2215522" y="1121321"/>
                  </a:lnTo>
                  <a:lnTo>
                    <a:pt x="2238012" y="1170441"/>
                  </a:lnTo>
                  <a:lnTo>
                    <a:pt x="2277005" y="1279573"/>
                  </a:lnTo>
                  <a:lnTo>
                    <a:pt x="2286593" y="1319692"/>
                  </a:lnTo>
                  <a:cubicBezTo>
                    <a:pt x="2300239" y="1376723"/>
                    <a:pt x="2313447" y="1429914"/>
                    <a:pt x="2323659" y="1452141"/>
                  </a:cubicBezTo>
                  <a:lnTo>
                    <a:pt x="2326834" y="1455938"/>
                  </a:lnTo>
                  <a:lnTo>
                    <a:pt x="2341634" y="1517153"/>
                  </a:lnTo>
                  <a:cubicBezTo>
                    <a:pt x="2363152" y="1635142"/>
                    <a:pt x="2370717" y="1755085"/>
                    <a:pt x="2361539" y="1875586"/>
                  </a:cubicBezTo>
                  <a:lnTo>
                    <a:pt x="2352080" y="1946804"/>
                  </a:lnTo>
                  <a:lnTo>
                    <a:pt x="2351248" y="1951063"/>
                  </a:lnTo>
                  <a:cubicBezTo>
                    <a:pt x="2349453" y="1960605"/>
                    <a:pt x="2348027" y="1968831"/>
                    <a:pt x="2347149" y="1975434"/>
                  </a:cubicBezTo>
                  <a:lnTo>
                    <a:pt x="2346337" y="1990050"/>
                  </a:lnTo>
                  <a:lnTo>
                    <a:pt x="2342310" y="2020365"/>
                  </a:lnTo>
                  <a:cubicBezTo>
                    <a:pt x="2388604" y="2020365"/>
                    <a:pt x="2509952" y="1944737"/>
                    <a:pt x="2509952" y="1898443"/>
                  </a:cubicBezTo>
                  <a:cubicBezTo>
                    <a:pt x="2562022" y="1739693"/>
                    <a:pt x="2753790" y="935903"/>
                    <a:pt x="2776650" y="785925"/>
                  </a:cubicBezTo>
                  <a:cubicBezTo>
                    <a:pt x="2782365" y="748430"/>
                    <a:pt x="2776650" y="744958"/>
                    <a:pt x="2764982" y="760344"/>
                  </a:cubicBezTo>
                  <a:lnTo>
                    <a:pt x="2749993" y="785227"/>
                  </a:lnTo>
                  <a:lnTo>
                    <a:pt x="2749652" y="777473"/>
                  </a:lnTo>
                  <a:cubicBezTo>
                    <a:pt x="2748579" y="774987"/>
                    <a:pt x="2745114" y="783043"/>
                    <a:pt x="2740246" y="796345"/>
                  </a:cubicBezTo>
                  <a:lnTo>
                    <a:pt x="2732644" y="817799"/>
                  </a:lnTo>
                  <a:lnTo>
                    <a:pt x="2717596" y="847914"/>
                  </a:lnTo>
                  <a:lnTo>
                    <a:pt x="2699892" y="886061"/>
                  </a:lnTo>
                  <a:lnTo>
                    <a:pt x="2699566" y="891135"/>
                  </a:lnTo>
                  <a:cubicBezTo>
                    <a:pt x="2698839" y="893789"/>
                    <a:pt x="2697703" y="894793"/>
                    <a:pt x="2696225" y="895005"/>
                  </a:cubicBezTo>
                  <a:lnTo>
                    <a:pt x="2695764" y="894954"/>
                  </a:lnTo>
                  <a:lnTo>
                    <a:pt x="2690778" y="905699"/>
                  </a:lnTo>
                  <a:lnTo>
                    <a:pt x="2687014" y="914038"/>
                  </a:lnTo>
                  <a:lnTo>
                    <a:pt x="2685313" y="914707"/>
                  </a:lnTo>
                  <a:cubicBezTo>
                    <a:pt x="2683129" y="913263"/>
                    <a:pt x="2681037" y="909171"/>
                    <a:pt x="2679025" y="903087"/>
                  </a:cubicBezTo>
                  <a:lnTo>
                    <a:pt x="2677622" y="897388"/>
                  </a:lnTo>
                  <a:lnTo>
                    <a:pt x="2683783" y="893635"/>
                  </a:lnTo>
                  <a:lnTo>
                    <a:pt x="2695764" y="894954"/>
                  </a:lnTo>
                  <a:lnTo>
                    <a:pt x="2699892" y="886061"/>
                  </a:lnTo>
                  <a:lnTo>
                    <a:pt x="2700451" y="877366"/>
                  </a:lnTo>
                  <a:cubicBezTo>
                    <a:pt x="2699181" y="822874"/>
                    <a:pt x="2662351" y="678094"/>
                    <a:pt x="2639491" y="671625"/>
                  </a:cubicBezTo>
                  <a:cubicBezTo>
                    <a:pt x="2616631" y="665156"/>
                    <a:pt x="2591229" y="833592"/>
                    <a:pt x="2525190" y="823313"/>
                  </a:cubicBezTo>
                  <a:lnTo>
                    <a:pt x="2474366" y="823313"/>
                  </a:lnTo>
                  <a:lnTo>
                    <a:pt x="2489522" y="800103"/>
                  </a:lnTo>
                  <a:lnTo>
                    <a:pt x="2490055" y="766573"/>
                  </a:lnTo>
                  <a:lnTo>
                    <a:pt x="2495490" y="747787"/>
                  </a:lnTo>
                  <a:cubicBezTo>
                    <a:pt x="2514858" y="625867"/>
                    <a:pt x="2457455" y="524347"/>
                    <a:pt x="2357458" y="439356"/>
                  </a:cubicBezTo>
                  <a:lnTo>
                    <a:pt x="2327670" y="417424"/>
                  </a:lnTo>
                  <a:lnTo>
                    <a:pt x="2315164" y="403726"/>
                  </a:lnTo>
                  <a:cubicBezTo>
                    <a:pt x="2276376" y="365469"/>
                    <a:pt x="2227163" y="327628"/>
                    <a:pt x="2151810" y="293267"/>
                  </a:cubicBezTo>
                  <a:cubicBezTo>
                    <a:pt x="2114133" y="276086"/>
                    <a:pt x="2064894" y="258337"/>
                    <a:pt x="2009828" y="240715"/>
                  </a:cubicBezTo>
                  <a:lnTo>
                    <a:pt x="1880644" y="202908"/>
                  </a:lnTo>
                  <a:lnTo>
                    <a:pt x="1735309" y="155414"/>
                  </a:lnTo>
                  <a:cubicBezTo>
                    <a:pt x="1508987" y="89252"/>
                    <a:pt x="1302175" y="47223"/>
                    <a:pt x="1230217" y="16267"/>
                  </a:cubicBezTo>
                  <a:cubicBezTo>
                    <a:pt x="1206231" y="5948"/>
                    <a:pt x="1190737" y="908"/>
                    <a:pt x="1181898" y="112"/>
                  </a:cubicBezTo>
                  <a:close/>
                </a:path>
              </a:pathLst>
            </a:custGeom>
            <a:solidFill>
              <a:srgbClr val="603912"/>
            </a:solidFill>
            <a:ln>
              <a:solidFill>
                <a:srgbClr val="7A4C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405315" y="402432"/>
              <a:ext cx="2707544" cy="1965512"/>
              <a:chOff x="8939061" y="1923445"/>
              <a:chExt cx="2707544" cy="1965512"/>
            </a:xfrm>
          </p:grpSpPr>
          <p:sp>
            <p:nvSpPr>
              <p:cNvPr id="26" name="Freeform 25"/>
              <p:cNvSpPr/>
              <p:nvPr/>
            </p:nvSpPr>
            <p:spPr>
              <a:xfrm>
                <a:off x="9162430" y="2460262"/>
                <a:ext cx="1972381" cy="891720"/>
              </a:xfrm>
              <a:custGeom>
                <a:avLst/>
                <a:gdLst>
                  <a:gd name="connsiteX0" fmla="*/ 106687 w 2013592"/>
                  <a:gd name="connsiteY0" fmla="*/ 142 h 891720"/>
                  <a:gd name="connsiteX1" fmla="*/ 449587 w 2013592"/>
                  <a:gd name="connsiteY1" fmla="*/ 83962 h 891720"/>
                  <a:gd name="connsiteX2" fmla="*/ 739147 w 2013592"/>
                  <a:gd name="connsiteY2" fmla="*/ 114442 h 891720"/>
                  <a:gd name="connsiteX3" fmla="*/ 647707 w 2013592"/>
                  <a:gd name="connsiteY3" fmla="*/ 106822 h 891720"/>
                  <a:gd name="connsiteX4" fmla="*/ 449587 w 2013592"/>
                  <a:gd name="connsiteY4" fmla="*/ 183022 h 891720"/>
                  <a:gd name="connsiteX5" fmla="*/ 1051567 w 2013592"/>
                  <a:gd name="connsiteY5" fmla="*/ 213502 h 891720"/>
                  <a:gd name="connsiteX6" fmla="*/ 693427 w 2013592"/>
                  <a:gd name="connsiteY6" fmla="*/ 335422 h 891720"/>
                  <a:gd name="connsiteX7" fmla="*/ 1676407 w 2013592"/>
                  <a:gd name="connsiteY7" fmla="*/ 327802 h 891720"/>
                  <a:gd name="connsiteX8" fmla="*/ 1348747 w 2013592"/>
                  <a:gd name="connsiteY8" fmla="*/ 457342 h 891720"/>
                  <a:gd name="connsiteX9" fmla="*/ 1996447 w 2013592"/>
                  <a:gd name="connsiteY9" fmla="*/ 304942 h 891720"/>
                  <a:gd name="connsiteX10" fmla="*/ 1775467 w 2013592"/>
                  <a:gd name="connsiteY10" fmla="*/ 548782 h 891720"/>
                  <a:gd name="connsiteX11" fmla="*/ 1234447 w 2013592"/>
                  <a:gd name="connsiteY11" fmla="*/ 716422 h 891720"/>
                  <a:gd name="connsiteX12" fmla="*/ 685807 w 2013592"/>
                  <a:gd name="connsiteY12" fmla="*/ 670702 h 891720"/>
                  <a:gd name="connsiteX13" fmla="*/ 365767 w 2013592"/>
                  <a:gd name="connsiteY13" fmla="*/ 586882 h 891720"/>
                  <a:gd name="connsiteX14" fmla="*/ 297187 w 2013592"/>
                  <a:gd name="connsiteY14" fmla="*/ 564022 h 891720"/>
                  <a:gd name="connsiteX15" fmla="*/ 198127 w 2013592"/>
                  <a:gd name="connsiteY15" fmla="*/ 891682 h 891720"/>
                  <a:gd name="connsiteX16" fmla="*/ 167647 w 2013592"/>
                  <a:gd name="connsiteY16" fmla="*/ 541162 h 891720"/>
                  <a:gd name="connsiteX17" fmla="*/ 7 w 2013592"/>
                  <a:gd name="connsiteY17" fmla="*/ 381142 h 891720"/>
                  <a:gd name="connsiteX18" fmla="*/ 160027 w 2013592"/>
                  <a:gd name="connsiteY18" fmla="*/ 365902 h 891720"/>
                  <a:gd name="connsiteX19" fmla="*/ 38107 w 2013592"/>
                  <a:gd name="connsiteY19" fmla="*/ 228742 h 891720"/>
                  <a:gd name="connsiteX20" fmla="*/ 76207 w 2013592"/>
                  <a:gd name="connsiteY20" fmla="*/ 68722 h 891720"/>
                  <a:gd name="connsiteX21" fmla="*/ 106687 w 2013592"/>
                  <a:gd name="connsiteY21" fmla="*/ 142 h 89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3592" h="891720">
                    <a:moveTo>
                      <a:pt x="106687" y="142"/>
                    </a:moveTo>
                    <a:cubicBezTo>
                      <a:pt x="168917" y="2682"/>
                      <a:pt x="344177" y="64912"/>
                      <a:pt x="449587" y="83962"/>
                    </a:cubicBezTo>
                    <a:cubicBezTo>
                      <a:pt x="554997" y="103012"/>
                      <a:pt x="706127" y="110632"/>
                      <a:pt x="739147" y="114442"/>
                    </a:cubicBezTo>
                    <a:cubicBezTo>
                      <a:pt x="772167" y="118252"/>
                      <a:pt x="695967" y="95392"/>
                      <a:pt x="647707" y="106822"/>
                    </a:cubicBezTo>
                    <a:cubicBezTo>
                      <a:pt x="599447" y="118252"/>
                      <a:pt x="382277" y="165242"/>
                      <a:pt x="449587" y="183022"/>
                    </a:cubicBezTo>
                    <a:cubicBezTo>
                      <a:pt x="516897" y="200802"/>
                      <a:pt x="1010927" y="188102"/>
                      <a:pt x="1051567" y="213502"/>
                    </a:cubicBezTo>
                    <a:cubicBezTo>
                      <a:pt x="1092207" y="238902"/>
                      <a:pt x="589287" y="316372"/>
                      <a:pt x="693427" y="335422"/>
                    </a:cubicBezTo>
                    <a:cubicBezTo>
                      <a:pt x="797567" y="354472"/>
                      <a:pt x="1567187" y="307482"/>
                      <a:pt x="1676407" y="327802"/>
                    </a:cubicBezTo>
                    <a:cubicBezTo>
                      <a:pt x="1785627" y="348122"/>
                      <a:pt x="1295407" y="461152"/>
                      <a:pt x="1348747" y="457342"/>
                    </a:cubicBezTo>
                    <a:cubicBezTo>
                      <a:pt x="1402087" y="453532"/>
                      <a:pt x="1925327" y="289702"/>
                      <a:pt x="1996447" y="304942"/>
                    </a:cubicBezTo>
                    <a:cubicBezTo>
                      <a:pt x="2067567" y="320182"/>
                      <a:pt x="1902467" y="480202"/>
                      <a:pt x="1775467" y="548782"/>
                    </a:cubicBezTo>
                    <a:cubicBezTo>
                      <a:pt x="1648467" y="617362"/>
                      <a:pt x="1416057" y="696102"/>
                      <a:pt x="1234447" y="716422"/>
                    </a:cubicBezTo>
                    <a:cubicBezTo>
                      <a:pt x="1052837" y="736742"/>
                      <a:pt x="830587" y="692292"/>
                      <a:pt x="685807" y="670702"/>
                    </a:cubicBezTo>
                    <a:cubicBezTo>
                      <a:pt x="541027" y="649112"/>
                      <a:pt x="430537" y="604662"/>
                      <a:pt x="365767" y="586882"/>
                    </a:cubicBezTo>
                    <a:cubicBezTo>
                      <a:pt x="300997" y="569102"/>
                      <a:pt x="325127" y="513222"/>
                      <a:pt x="297187" y="564022"/>
                    </a:cubicBezTo>
                    <a:cubicBezTo>
                      <a:pt x="269247" y="614822"/>
                      <a:pt x="219717" y="895492"/>
                      <a:pt x="198127" y="891682"/>
                    </a:cubicBezTo>
                    <a:cubicBezTo>
                      <a:pt x="176537" y="887872"/>
                      <a:pt x="200667" y="626252"/>
                      <a:pt x="167647" y="541162"/>
                    </a:cubicBezTo>
                    <a:cubicBezTo>
                      <a:pt x="134627" y="456072"/>
                      <a:pt x="1277" y="410352"/>
                      <a:pt x="7" y="381142"/>
                    </a:cubicBezTo>
                    <a:cubicBezTo>
                      <a:pt x="-1263" y="351932"/>
                      <a:pt x="153677" y="391302"/>
                      <a:pt x="160027" y="365902"/>
                    </a:cubicBezTo>
                    <a:cubicBezTo>
                      <a:pt x="166377" y="340502"/>
                      <a:pt x="52077" y="278272"/>
                      <a:pt x="38107" y="228742"/>
                    </a:cubicBezTo>
                    <a:cubicBezTo>
                      <a:pt x="24137" y="179212"/>
                      <a:pt x="71127" y="108092"/>
                      <a:pt x="76207" y="68722"/>
                    </a:cubicBezTo>
                    <a:cubicBezTo>
                      <a:pt x="81287" y="29352"/>
                      <a:pt x="44457" y="-2398"/>
                      <a:pt x="106687" y="142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9273309" y="1923445"/>
                <a:ext cx="2373296" cy="482141"/>
              </a:xfrm>
              <a:custGeom>
                <a:avLst/>
                <a:gdLst>
                  <a:gd name="connsiteX0" fmla="*/ 0 w 2398696"/>
                  <a:gd name="connsiteY0" fmla="*/ 492301 h 492301"/>
                  <a:gd name="connsiteX1" fmla="*/ 289560 w 2398696"/>
                  <a:gd name="connsiteY1" fmla="*/ 271321 h 492301"/>
                  <a:gd name="connsiteX2" fmla="*/ 929640 w 2398696"/>
                  <a:gd name="connsiteY2" fmla="*/ 73201 h 492301"/>
                  <a:gd name="connsiteX3" fmla="*/ 1211580 w 2398696"/>
                  <a:gd name="connsiteY3" fmla="*/ 4621 h 492301"/>
                  <a:gd name="connsiteX4" fmla="*/ 1043940 w 2398696"/>
                  <a:gd name="connsiteY4" fmla="*/ 187501 h 492301"/>
                  <a:gd name="connsiteX5" fmla="*/ 1219200 w 2398696"/>
                  <a:gd name="connsiteY5" fmla="*/ 248461 h 492301"/>
                  <a:gd name="connsiteX6" fmla="*/ 1783080 w 2398696"/>
                  <a:gd name="connsiteY6" fmla="*/ 202741 h 492301"/>
                  <a:gd name="connsiteX7" fmla="*/ 2263140 w 2398696"/>
                  <a:gd name="connsiteY7" fmla="*/ 164641 h 492301"/>
                  <a:gd name="connsiteX8" fmla="*/ 2377440 w 2398696"/>
                  <a:gd name="connsiteY8" fmla="*/ 164641 h 492301"/>
                  <a:gd name="connsiteX9" fmla="*/ 1905000 w 2398696"/>
                  <a:gd name="connsiteY9" fmla="*/ 217981 h 492301"/>
                  <a:gd name="connsiteX10" fmla="*/ 1303020 w 2398696"/>
                  <a:gd name="connsiteY10" fmla="*/ 286561 h 492301"/>
                  <a:gd name="connsiteX11" fmla="*/ 1089660 w 2398696"/>
                  <a:gd name="connsiteY11" fmla="*/ 271321 h 492301"/>
                  <a:gd name="connsiteX12" fmla="*/ 982980 w 2398696"/>
                  <a:gd name="connsiteY12" fmla="*/ 210361 h 492301"/>
                  <a:gd name="connsiteX13" fmla="*/ 1043940 w 2398696"/>
                  <a:gd name="connsiteY13" fmla="*/ 96061 h 492301"/>
                  <a:gd name="connsiteX14" fmla="*/ 1173480 w 2398696"/>
                  <a:gd name="connsiteY14" fmla="*/ 19861 h 492301"/>
                  <a:gd name="connsiteX15" fmla="*/ 350520 w 2398696"/>
                  <a:gd name="connsiteY15" fmla="*/ 263701 h 492301"/>
                  <a:gd name="connsiteX16" fmla="*/ 350520 w 2398696"/>
                  <a:gd name="connsiteY16" fmla="*/ 263701 h 492301"/>
                  <a:gd name="connsiteX0" fmla="*/ 0 w 2373296"/>
                  <a:gd name="connsiteY0" fmla="*/ 505619 h 505619"/>
                  <a:gd name="connsiteX1" fmla="*/ 264160 w 2373296"/>
                  <a:gd name="connsiteY1" fmla="*/ 271321 h 505619"/>
                  <a:gd name="connsiteX2" fmla="*/ 904240 w 2373296"/>
                  <a:gd name="connsiteY2" fmla="*/ 73201 h 505619"/>
                  <a:gd name="connsiteX3" fmla="*/ 1186180 w 2373296"/>
                  <a:gd name="connsiteY3" fmla="*/ 4621 h 505619"/>
                  <a:gd name="connsiteX4" fmla="*/ 1018540 w 2373296"/>
                  <a:gd name="connsiteY4" fmla="*/ 187501 h 505619"/>
                  <a:gd name="connsiteX5" fmla="*/ 1193800 w 2373296"/>
                  <a:gd name="connsiteY5" fmla="*/ 248461 h 505619"/>
                  <a:gd name="connsiteX6" fmla="*/ 1757680 w 2373296"/>
                  <a:gd name="connsiteY6" fmla="*/ 202741 h 505619"/>
                  <a:gd name="connsiteX7" fmla="*/ 2237740 w 2373296"/>
                  <a:gd name="connsiteY7" fmla="*/ 164641 h 505619"/>
                  <a:gd name="connsiteX8" fmla="*/ 2352040 w 2373296"/>
                  <a:gd name="connsiteY8" fmla="*/ 164641 h 505619"/>
                  <a:gd name="connsiteX9" fmla="*/ 1879600 w 2373296"/>
                  <a:gd name="connsiteY9" fmla="*/ 217981 h 505619"/>
                  <a:gd name="connsiteX10" fmla="*/ 1277620 w 2373296"/>
                  <a:gd name="connsiteY10" fmla="*/ 286561 h 505619"/>
                  <a:gd name="connsiteX11" fmla="*/ 1064260 w 2373296"/>
                  <a:gd name="connsiteY11" fmla="*/ 271321 h 505619"/>
                  <a:gd name="connsiteX12" fmla="*/ 957580 w 2373296"/>
                  <a:gd name="connsiteY12" fmla="*/ 210361 h 505619"/>
                  <a:gd name="connsiteX13" fmla="*/ 1018540 w 2373296"/>
                  <a:gd name="connsiteY13" fmla="*/ 96061 h 505619"/>
                  <a:gd name="connsiteX14" fmla="*/ 1148080 w 2373296"/>
                  <a:gd name="connsiteY14" fmla="*/ 19861 h 505619"/>
                  <a:gd name="connsiteX15" fmla="*/ 325120 w 2373296"/>
                  <a:gd name="connsiteY15" fmla="*/ 263701 h 505619"/>
                  <a:gd name="connsiteX16" fmla="*/ 325120 w 2373296"/>
                  <a:gd name="connsiteY16" fmla="*/ 263701 h 50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296" h="505619">
                    <a:moveTo>
                      <a:pt x="0" y="505619"/>
                    </a:moveTo>
                    <a:cubicBezTo>
                      <a:pt x="67310" y="430054"/>
                      <a:pt x="113453" y="343391"/>
                      <a:pt x="264160" y="271321"/>
                    </a:cubicBezTo>
                    <a:cubicBezTo>
                      <a:pt x="414867" y="199251"/>
                      <a:pt x="750570" y="117651"/>
                      <a:pt x="904240" y="73201"/>
                    </a:cubicBezTo>
                    <a:cubicBezTo>
                      <a:pt x="1057910" y="28751"/>
                      <a:pt x="1167130" y="-14429"/>
                      <a:pt x="1186180" y="4621"/>
                    </a:cubicBezTo>
                    <a:cubicBezTo>
                      <a:pt x="1205230" y="23671"/>
                      <a:pt x="1017270" y="146861"/>
                      <a:pt x="1018540" y="187501"/>
                    </a:cubicBezTo>
                    <a:cubicBezTo>
                      <a:pt x="1019810" y="228141"/>
                      <a:pt x="1070610" y="245921"/>
                      <a:pt x="1193800" y="248461"/>
                    </a:cubicBezTo>
                    <a:cubicBezTo>
                      <a:pt x="1316990" y="251001"/>
                      <a:pt x="1757680" y="202741"/>
                      <a:pt x="1757680" y="202741"/>
                    </a:cubicBezTo>
                    <a:lnTo>
                      <a:pt x="2237740" y="164641"/>
                    </a:lnTo>
                    <a:cubicBezTo>
                      <a:pt x="2336800" y="158291"/>
                      <a:pt x="2411730" y="155751"/>
                      <a:pt x="2352040" y="164641"/>
                    </a:cubicBezTo>
                    <a:cubicBezTo>
                      <a:pt x="2292350" y="173531"/>
                      <a:pt x="1879600" y="217981"/>
                      <a:pt x="1879600" y="217981"/>
                    </a:cubicBezTo>
                    <a:cubicBezTo>
                      <a:pt x="1700530" y="238301"/>
                      <a:pt x="1413510" y="277671"/>
                      <a:pt x="1277620" y="286561"/>
                    </a:cubicBezTo>
                    <a:cubicBezTo>
                      <a:pt x="1141730" y="295451"/>
                      <a:pt x="1117600" y="284021"/>
                      <a:pt x="1064260" y="271321"/>
                    </a:cubicBezTo>
                    <a:cubicBezTo>
                      <a:pt x="1010920" y="258621"/>
                      <a:pt x="965200" y="239571"/>
                      <a:pt x="957580" y="210361"/>
                    </a:cubicBezTo>
                    <a:cubicBezTo>
                      <a:pt x="949960" y="181151"/>
                      <a:pt x="986790" y="127811"/>
                      <a:pt x="1018540" y="96061"/>
                    </a:cubicBezTo>
                    <a:cubicBezTo>
                      <a:pt x="1050290" y="64311"/>
                      <a:pt x="1263650" y="-8079"/>
                      <a:pt x="1148080" y="19861"/>
                    </a:cubicBezTo>
                    <a:cubicBezTo>
                      <a:pt x="1032510" y="47801"/>
                      <a:pt x="325120" y="263701"/>
                      <a:pt x="325120" y="263701"/>
                    </a:cubicBezTo>
                    <a:lnTo>
                      <a:pt x="325120" y="263701"/>
                    </a:lnTo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8939061" y="2595662"/>
                <a:ext cx="136079" cy="268138"/>
              </a:xfrm>
              <a:custGeom>
                <a:avLst/>
                <a:gdLst>
                  <a:gd name="connsiteX0" fmla="*/ 57989 w 197912"/>
                  <a:gd name="connsiteY0" fmla="*/ 325025 h 325632"/>
                  <a:gd name="connsiteX1" fmla="*/ 839 w 197912"/>
                  <a:gd name="connsiteY1" fmla="*/ 115475 h 325632"/>
                  <a:gd name="connsiteX2" fmla="*/ 96089 w 197912"/>
                  <a:gd name="connsiteY2" fmla="*/ 261525 h 325632"/>
                  <a:gd name="connsiteX3" fmla="*/ 127839 w 197912"/>
                  <a:gd name="connsiteY3" fmla="*/ 1175 h 325632"/>
                  <a:gd name="connsiteX4" fmla="*/ 197689 w 197912"/>
                  <a:gd name="connsiteY4" fmla="*/ 172625 h 325632"/>
                  <a:gd name="connsiteX5" fmla="*/ 57989 w 197912"/>
                  <a:gd name="connsiteY5" fmla="*/ 325025 h 325632"/>
                  <a:gd name="connsiteX0" fmla="*/ 57989 w 201458"/>
                  <a:gd name="connsiteY0" fmla="*/ 284805 h 285364"/>
                  <a:gd name="connsiteX1" fmla="*/ 839 w 201458"/>
                  <a:gd name="connsiteY1" fmla="*/ 75255 h 285364"/>
                  <a:gd name="connsiteX2" fmla="*/ 96089 w 201458"/>
                  <a:gd name="connsiteY2" fmla="*/ 221305 h 285364"/>
                  <a:gd name="connsiteX3" fmla="*/ 156042 w 201458"/>
                  <a:gd name="connsiteY3" fmla="*/ 1503 h 285364"/>
                  <a:gd name="connsiteX4" fmla="*/ 197689 w 201458"/>
                  <a:gd name="connsiteY4" fmla="*/ 132405 h 285364"/>
                  <a:gd name="connsiteX5" fmla="*/ 57989 w 201458"/>
                  <a:gd name="connsiteY5" fmla="*/ 284805 h 285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458" h="285364">
                    <a:moveTo>
                      <a:pt x="57989" y="284805"/>
                    </a:moveTo>
                    <a:cubicBezTo>
                      <a:pt x="25181" y="275280"/>
                      <a:pt x="-5511" y="85838"/>
                      <a:pt x="839" y="75255"/>
                    </a:cubicBezTo>
                    <a:cubicBezTo>
                      <a:pt x="7189" y="64672"/>
                      <a:pt x="70222" y="233597"/>
                      <a:pt x="96089" y="221305"/>
                    </a:cubicBezTo>
                    <a:cubicBezTo>
                      <a:pt x="121956" y="209013"/>
                      <a:pt x="139109" y="16320"/>
                      <a:pt x="156042" y="1503"/>
                    </a:cubicBezTo>
                    <a:cubicBezTo>
                      <a:pt x="172975" y="-13314"/>
                      <a:pt x="214031" y="85188"/>
                      <a:pt x="197689" y="132405"/>
                    </a:cubicBezTo>
                    <a:cubicBezTo>
                      <a:pt x="181347" y="179622"/>
                      <a:pt x="90797" y="294330"/>
                      <a:pt x="57989" y="284805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1057644" y="2397659"/>
                <a:ext cx="577955" cy="1463219"/>
              </a:xfrm>
              <a:custGeom>
                <a:avLst/>
                <a:gdLst>
                  <a:gd name="connsiteX0" fmla="*/ 279415 w 577955"/>
                  <a:gd name="connsiteY0" fmla="*/ 307 h 1463219"/>
                  <a:gd name="connsiteX1" fmla="*/ 387365 w 577955"/>
                  <a:gd name="connsiteY1" fmla="*/ 70157 h 1463219"/>
                  <a:gd name="connsiteX2" fmla="*/ 577865 w 577955"/>
                  <a:gd name="connsiteY2" fmla="*/ 63807 h 1463219"/>
                  <a:gd name="connsiteX3" fmla="*/ 361965 w 577955"/>
                  <a:gd name="connsiteY3" fmla="*/ 171757 h 1463219"/>
                  <a:gd name="connsiteX4" fmla="*/ 336565 w 577955"/>
                  <a:gd name="connsiteY4" fmla="*/ 311457 h 1463219"/>
                  <a:gd name="connsiteX5" fmla="*/ 158765 w 577955"/>
                  <a:gd name="connsiteY5" fmla="*/ 1136957 h 1463219"/>
                  <a:gd name="connsiteX6" fmla="*/ 107965 w 577955"/>
                  <a:gd name="connsiteY6" fmla="*/ 1365557 h 1463219"/>
                  <a:gd name="connsiteX7" fmla="*/ 15 w 577955"/>
                  <a:gd name="connsiteY7" fmla="*/ 1460807 h 1463219"/>
                  <a:gd name="connsiteX8" fmla="*/ 101615 w 577955"/>
                  <a:gd name="connsiteY8" fmla="*/ 1276657 h 1463219"/>
                  <a:gd name="connsiteX9" fmla="*/ 298465 w 577955"/>
                  <a:gd name="connsiteY9" fmla="*/ 406707 h 1463219"/>
                  <a:gd name="connsiteX10" fmla="*/ 349265 w 577955"/>
                  <a:gd name="connsiteY10" fmla="*/ 152707 h 1463219"/>
                  <a:gd name="connsiteX11" fmla="*/ 406415 w 577955"/>
                  <a:gd name="connsiteY11" fmla="*/ 101907 h 1463219"/>
                  <a:gd name="connsiteX12" fmla="*/ 279415 w 577955"/>
                  <a:gd name="connsiteY12" fmla="*/ 307 h 146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7955" h="1463219">
                    <a:moveTo>
                      <a:pt x="279415" y="307"/>
                    </a:moveTo>
                    <a:cubicBezTo>
                      <a:pt x="276240" y="-4985"/>
                      <a:pt x="337623" y="59574"/>
                      <a:pt x="387365" y="70157"/>
                    </a:cubicBezTo>
                    <a:cubicBezTo>
                      <a:pt x="437107" y="80740"/>
                      <a:pt x="582098" y="46874"/>
                      <a:pt x="577865" y="63807"/>
                    </a:cubicBezTo>
                    <a:cubicBezTo>
                      <a:pt x="573632" y="80740"/>
                      <a:pt x="402182" y="130482"/>
                      <a:pt x="361965" y="171757"/>
                    </a:cubicBezTo>
                    <a:cubicBezTo>
                      <a:pt x="321748" y="213032"/>
                      <a:pt x="370432" y="150590"/>
                      <a:pt x="336565" y="311457"/>
                    </a:cubicBezTo>
                    <a:cubicBezTo>
                      <a:pt x="302698" y="472324"/>
                      <a:pt x="196865" y="961274"/>
                      <a:pt x="158765" y="1136957"/>
                    </a:cubicBezTo>
                    <a:cubicBezTo>
                      <a:pt x="120665" y="1312640"/>
                      <a:pt x="134423" y="1311582"/>
                      <a:pt x="107965" y="1365557"/>
                    </a:cubicBezTo>
                    <a:cubicBezTo>
                      <a:pt x="81507" y="1419532"/>
                      <a:pt x="1073" y="1475624"/>
                      <a:pt x="15" y="1460807"/>
                    </a:cubicBezTo>
                    <a:cubicBezTo>
                      <a:pt x="-1043" y="1445990"/>
                      <a:pt x="51873" y="1452340"/>
                      <a:pt x="101615" y="1276657"/>
                    </a:cubicBezTo>
                    <a:cubicBezTo>
                      <a:pt x="151357" y="1100974"/>
                      <a:pt x="257190" y="594032"/>
                      <a:pt x="298465" y="406707"/>
                    </a:cubicBezTo>
                    <a:cubicBezTo>
                      <a:pt x="339740" y="219382"/>
                      <a:pt x="331273" y="203507"/>
                      <a:pt x="349265" y="152707"/>
                    </a:cubicBezTo>
                    <a:cubicBezTo>
                      <a:pt x="367257" y="101907"/>
                      <a:pt x="410648" y="124132"/>
                      <a:pt x="406415" y="101907"/>
                    </a:cubicBezTo>
                    <a:cubicBezTo>
                      <a:pt x="402182" y="79682"/>
                      <a:pt x="282590" y="5599"/>
                      <a:pt x="279415" y="307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10955703" y="2861396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30"/>
              <p:cNvSpPr/>
              <p:nvPr/>
            </p:nvSpPr>
            <p:spPr>
              <a:xfrm flipH="1">
                <a:off x="9283936" y="2856487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2941659" y="2189063"/>
              <a:ext cx="595014" cy="358487"/>
              <a:chOff x="8919359" y="2582141"/>
              <a:chExt cx="595014" cy="358487"/>
            </a:xfrm>
          </p:grpSpPr>
          <p:sp>
            <p:nvSpPr>
              <p:cNvPr id="48" name="Freeform 47"/>
              <p:cNvSpPr/>
              <p:nvPr/>
            </p:nvSpPr>
            <p:spPr>
              <a:xfrm>
                <a:off x="8919359" y="2668805"/>
                <a:ext cx="595014" cy="271823"/>
              </a:xfrm>
              <a:custGeom>
                <a:avLst/>
                <a:gdLst>
                  <a:gd name="connsiteX0" fmla="*/ 46874 w 595014"/>
                  <a:gd name="connsiteY0" fmla="*/ 0 h 271823"/>
                  <a:gd name="connsiteX1" fmla="*/ 64132 w 595014"/>
                  <a:gd name="connsiteY1" fmla="*/ 12477 h 271823"/>
                  <a:gd name="connsiteX2" fmla="*/ 297508 w 595014"/>
                  <a:gd name="connsiteY2" fmla="*/ 70142 h 271823"/>
                  <a:gd name="connsiteX3" fmla="*/ 530884 w 595014"/>
                  <a:gd name="connsiteY3" fmla="*/ 12477 h 271823"/>
                  <a:gd name="connsiteX4" fmla="*/ 548140 w 595014"/>
                  <a:gd name="connsiteY4" fmla="*/ 1 h 271823"/>
                  <a:gd name="connsiteX5" fmla="*/ 571634 w 595014"/>
                  <a:gd name="connsiteY5" fmla="*/ 25770 h 271823"/>
                  <a:gd name="connsiteX6" fmla="*/ 595014 w 595014"/>
                  <a:gd name="connsiteY6" fmla="*/ 94710 h 271823"/>
                  <a:gd name="connsiteX7" fmla="*/ 297507 w 595014"/>
                  <a:gd name="connsiteY7" fmla="*/ 271823 h 271823"/>
                  <a:gd name="connsiteX8" fmla="*/ 0 w 595014"/>
                  <a:gd name="connsiteY8" fmla="*/ 94710 h 271823"/>
                  <a:gd name="connsiteX9" fmla="*/ 23380 w 595014"/>
                  <a:gd name="connsiteY9" fmla="*/ 25770 h 271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014" h="271823">
                    <a:moveTo>
                      <a:pt x="46874" y="0"/>
                    </a:moveTo>
                    <a:lnTo>
                      <a:pt x="64132" y="12477"/>
                    </a:lnTo>
                    <a:cubicBezTo>
                      <a:pt x="123858" y="48106"/>
                      <a:pt x="206369" y="70142"/>
                      <a:pt x="297508" y="70142"/>
                    </a:cubicBezTo>
                    <a:cubicBezTo>
                      <a:pt x="388647" y="70142"/>
                      <a:pt x="471158" y="48106"/>
                      <a:pt x="530884" y="12477"/>
                    </a:cubicBezTo>
                    <a:lnTo>
                      <a:pt x="548140" y="1"/>
                    </a:lnTo>
                    <a:lnTo>
                      <a:pt x="571634" y="25770"/>
                    </a:lnTo>
                    <a:cubicBezTo>
                      <a:pt x="586689" y="46959"/>
                      <a:pt x="595014" y="70256"/>
                      <a:pt x="595014" y="94710"/>
                    </a:cubicBezTo>
                    <a:cubicBezTo>
                      <a:pt x="595014" y="192527"/>
                      <a:pt x="461816" y="271823"/>
                      <a:pt x="297507" y="271823"/>
                    </a:cubicBezTo>
                    <a:cubicBezTo>
                      <a:pt x="133198" y="271823"/>
                      <a:pt x="0" y="192527"/>
                      <a:pt x="0" y="94710"/>
                    </a:cubicBezTo>
                    <a:cubicBezTo>
                      <a:pt x="0" y="70256"/>
                      <a:pt x="8325" y="46959"/>
                      <a:pt x="23380" y="257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9078112" y="2712045"/>
                <a:ext cx="275670" cy="137835"/>
                <a:chOff x="7917873" y="3782291"/>
                <a:chExt cx="436418" cy="218209"/>
              </a:xfrm>
            </p:grpSpPr>
            <p:sp>
              <p:nvSpPr>
                <p:cNvPr id="51" name="Oval 50"/>
                <p:cNvSpPr/>
                <p:nvPr/>
              </p:nvSpPr>
              <p:spPr>
                <a:xfrm>
                  <a:off x="7917873" y="3782291"/>
                  <a:ext cx="436418" cy="218209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7995392" y="3834247"/>
                  <a:ext cx="128016" cy="82296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0" name="Freeform 49"/>
              <p:cNvSpPr/>
              <p:nvPr/>
            </p:nvSpPr>
            <p:spPr>
              <a:xfrm>
                <a:off x="8966233" y="2582141"/>
                <a:ext cx="501266" cy="152545"/>
              </a:xfrm>
              <a:custGeom>
                <a:avLst/>
                <a:gdLst>
                  <a:gd name="connsiteX0" fmla="*/ 250633 w 501266"/>
                  <a:gd name="connsiteY0" fmla="*/ 0 h 152545"/>
                  <a:gd name="connsiteX1" fmla="*/ 497331 w 501266"/>
                  <a:gd name="connsiteY1" fmla="*/ 78087 h 152545"/>
                  <a:gd name="connsiteX2" fmla="*/ 501266 w 501266"/>
                  <a:gd name="connsiteY2" fmla="*/ 82404 h 152545"/>
                  <a:gd name="connsiteX3" fmla="*/ 484010 w 501266"/>
                  <a:gd name="connsiteY3" fmla="*/ 94880 h 152545"/>
                  <a:gd name="connsiteX4" fmla="*/ 250634 w 501266"/>
                  <a:gd name="connsiteY4" fmla="*/ 152545 h 152545"/>
                  <a:gd name="connsiteX5" fmla="*/ 17258 w 501266"/>
                  <a:gd name="connsiteY5" fmla="*/ 94880 h 152545"/>
                  <a:gd name="connsiteX6" fmla="*/ 0 w 501266"/>
                  <a:gd name="connsiteY6" fmla="*/ 82403 h 152545"/>
                  <a:gd name="connsiteX7" fmla="*/ 3935 w 501266"/>
                  <a:gd name="connsiteY7" fmla="*/ 78087 h 152545"/>
                  <a:gd name="connsiteX8" fmla="*/ 250633 w 501266"/>
                  <a:gd name="connsiteY8" fmla="*/ 0 h 1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1266" h="152545">
                    <a:moveTo>
                      <a:pt x="250633" y="0"/>
                    </a:moveTo>
                    <a:cubicBezTo>
                      <a:pt x="353326" y="0"/>
                      <a:pt x="443867" y="30975"/>
                      <a:pt x="497331" y="78087"/>
                    </a:cubicBezTo>
                    <a:lnTo>
                      <a:pt x="501266" y="82404"/>
                    </a:lnTo>
                    <a:lnTo>
                      <a:pt x="484010" y="94880"/>
                    </a:lnTo>
                    <a:cubicBezTo>
                      <a:pt x="424284" y="130509"/>
                      <a:pt x="341773" y="152545"/>
                      <a:pt x="250634" y="152545"/>
                    </a:cubicBezTo>
                    <a:cubicBezTo>
                      <a:pt x="159495" y="152545"/>
                      <a:pt x="76984" y="130509"/>
                      <a:pt x="17258" y="94880"/>
                    </a:cubicBezTo>
                    <a:lnTo>
                      <a:pt x="0" y="82403"/>
                    </a:lnTo>
                    <a:lnTo>
                      <a:pt x="3935" y="78087"/>
                    </a:lnTo>
                    <a:cubicBezTo>
                      <a:pt x="57399" y="30975"/>
                      <a:pt x="147940" y="0"/>
                      <a:pt x="250633" y="0"/>
                    </a:cubicBezTo>
                    <a:close/>
                  </a:path>
                </a:pathLst>
              </a:custGeom>
              <a:solidFill>
                <a:srgbClr val="F9BC89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3761647" y="2191471"/>
              <a:ext cx="595014" cy="358487"/>
              <a:chOff x="8919359" y="2582141"/>
              <a:chExt cx="595014" cy="358487"/>
            </a:xfrm>
          </p:grpSpPr>
          <p:sp>
            <p:nvSpPr>
              <p:cNvPr id="54" name="Freeform 53"/>
              <p:cNvSpPr/>
              <p:nvPr/>
            </p:nvSpPr>
            <p:spPr>
              <a:xfrm>
                <a:off x="8919359" y="2668805"/>
                <a:ext cx="595014" cy="271823"/>
              </a:xfrm>
              <a:custGeom>
                <a:avLst/>
                <a:gdLst>
                  <a:gd name="connsiteX0" fmla="*/ 46874 w 595014"/>
                  <a:gd name="connsiteY0" fmla="*/ 0 h 271823"/>
                  <a:gd name="connsiteX1" fmla="*/ 64132 w 595014"/>
                  <a:gd name="connsiteY1" fmla="*/ 12477 h 271823"/>
                  <a:gd name="connsiteX2" fmla="*/ 297508 w 595014"/>
                  <a:gd name="connsiteY2" fmla="*/ 70142 h 271823"/>
                  <a:gd name="connsiteX3" fmla="*/ 530884 w 595014"/>
                  <a:gd name="connsiteY3" fmla="*/ 12477 h 271823"/>
                  <a:gd name="connsiteX4" fmla="*/ 548140 w 595014"/>
                  <a:gd name="connsiteY4" fmla="*/ 1 h 271823"/>
                  <a:gd name="connsiteX5" fmla="*/ 571634 w 595014"/>
                  <a:gd name="connsiteY5" fmla="*/ 25770 h 271823"/>
                  <a:gd name="connsiteX6" fmla="*/ 595014 w 595014"/>
                  <a:gd name="connsiteY6" fmla="*/ 94710 h 271823"/>
                  <a:gd name="connsiteX7" fmla="*/ 297507 w 595014"/>
                  <a:gd name="connsiteY7" fmla="*/ 271823 h 271823"/>
                  <a:gd name="connsiteX8" fmla="*/ 0 w 595014"/>
                  <a:gd name="connsiteY8" fmla="*/ 94710 h 271823"/>
                  <a:gd name="connsiteX9" fmla="*/ 23380 w 595014"/>
                  <a:gd name="connsiteY9" fmla="*/ 25770 h 271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014" h="271823">
                    <a:moveTo>
                      <a:pt x="46874" y="0"/>
                    </a:moveTo>
                    <a:lnTo>
                      <a:pt x="64132" y="12477"/>
                    </a:lnTo>
                    <a:cubicBezTo>
                      <a:pt x="123858" y="48106"/>
                      <a:pt x="206369" y="70142"/>
                      <a:pt x="297508" y="70142"/>
                    </a:cubicBezTo>
                    <a:cubicBezTo>
                      <a:pt x="388647" y="70142"/>
                      <a:pt x="471158" y="48106"/>
                      <a:pt x="530884" y="12477"/>
                    </a:cubicBezTo>
                    <a:lnTo>
                      <a:pt x="548140" y="1"/>
                    </a:lnTo>
                    <a:lnTo>
                      <a:pt x="571634" y="25770"/>
                    </a:lnTo>
                    <a:cubicBezTo>
                      <a:pt x="586689" y="46959"/>
                      <a:pt x="595014" y="70256"/>
                      <a:pt x="595014" y="94710"/>
                    </a:cubicBezTo>
                    <a:cubicBezTo>
                      <a:pt x="595014" y="192527"/>
                      <a:pt x="461816" y="271823"/>
                      <a:pt x="297507" y="271823"/>
                    </a:cubicBezTo>
                    <a:cubicBezTo>
                      <a:pt x="133198" y="271823"/>
                      <a:pt x="0" y="192527"/>
                      <a:pt x="0" y="94710"/>
                    </a:cubicBezTo>
                    <a:cubicBezTo>
                      <a:pt x="0" y="70256"/>
                      <a:pt x="8325" y="46959"/>
                      <a:pt x="23380" y="2577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9078112" y="2712045"/>
                <a:ext cx="275670" cy="137835"/>
                <a:chOff x="7917873" y="3782291"/>
                <a:chExt cx="436418" cy="218209"/>
              </a:xfrm>
            </p:grpSpPr>
            <p:sp>
              <p:nvSpPr>
                <p:cNvPr id="57" name="Oval 56"/>
                <p:cNvSpPr/>
                <p:nvPr/>
              </p:nvSpPr>
              <p:spPr>
                <a:xfrm>
                  <a:off x="7917873" y="3782291"/>
                  <a:ext cx="436418" cy="218209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>
                  <a:off x="7995392" y="3834247"/>
                  <a:ext cx="128016" cy="82296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6" name="Freeform 55"/>
              <p:cNvSpPr/>
              <p:nvPr/>
            </p:nvSpPr>
            <p:spPr>
              <a:xfrm>
                <a:off x="8966233" y="2582141"/>
                <a:ext cx="501266" cy="152545"/>
              </a:xfrm>
              <a:custGeom>
                <a:avLst/>
                <a:gdLst>
                  <a:gd name="connsiteX0" fmla="*/ 250633 w 501266"/>
                  <a:gd name="connsiteY0" fmla="*/ 0 h 152545"/>
                  <a:gd name="connsiteX1" fmla="*/ 497331 w 501266"/>
                  <a:gd name="connsiteY1" fmla="*/ 78087 h 152545"/>
                  <a:gd name="connsiteX2" fmla="*/ 501266 w 501266"/>
                  <a:gd name="connsiteY2" fmla="*/ 82404 h 152545"/>
                  <a:gd name="connsiteX3" fmla="*/ 484010 w 501266"/>
                  <a:gd name="connsiteY3" fmla="*/ 94880 h 152545"/>
                  <a:gd name="connsiteX4" fmla="*/ 250634 w 501266"/>
                  <a:gd name="connsiteY4" fmla="*/ 152545 h 152545"/>
                  <a:gd name="connsiteX5" fmla="*/ 17258 w 501266"/>
                  <a:gd name="connsiteY5" fmla="*/ 94880 h 152545"/>
                  <a:gd name="connsiteX6" fmla="*/ 0 w 501266"/>
                  <a:gd name="connsiteY6" fmla="*/ 82403 h 152545"/>
                  <a:gd name="connsiteX7" fmla="*/ 3935 w 501266"/>
                  <a:gd name="connsiteY7" fmla="*/ 78087 h 152545"/>
                  <a:gd name="connsiteX8" fmla="*/ 250633 w 501266"/>
                  <a:gd name="connsiteY8" fmla="*/ 0 h 1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1266" h="152545">
                    <a:moveTo>
                      <a:pt x="250633" y="0"/>
                    </a:moveTo>
                    <a:cubicBezTo>
                      <a:pt x="353326" y="0"/>
                      <a:pt x="443867" y="30975"/>
                      <a:pt x="497331" y="78087"/>
                    </a:cubicBezTo>
                    <a:lnTo>
                      <a:pt x="501266" y="82404"/>
                    </a:lnTo>
                    <a:lnTo>
                      <a:pt x="484010" y="94880"/>
                    </a:lnTo>
                    <a:cubicBezTo>
                      <a:pt x="424284" y="130509"/>
                      <a:pt x="341773" y="152545"/>
                      <a:pt x="250634" y="152545"/>
                    </a:cubicBezTo>
                    <a:cubicBezTo>
                      <a:pt x="159495" y="152545"/>
                      <a:pt x="76984" y="130509"/>
                      <a:pt x="17258" y="94880"/>
                    </a:cubicBezTo>
                    <a:lnTo>
                      <a:pt x="0" y="82403"/>
                    </a:lnTo>
                    <a:lnTo>
                      <a:pt x="3935" y="78087"/>
                    </a:lnTo>
                    <a:cubicBezTo>
                      <a:pt x="57399" y="30975"/>
                      <a:pt x="147940" y="0"/>
                      <a:pt x="250633" y="0"/>
                    </a:cubicBezTo>
                    <a:close/>
                  </a:path>
                </a:pathLst>
              </a:custGeom>
              <a:solidFill>
                <a:srgbClr val="F9BC89"/>
              </a:solidFill>
              <a:ln>
                <a:solidFill>
                  <a:srgbClr val="F9BC8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Rectangle 58"/>
            <p:cNvSpPr/>
            <p:nvPr/>
          </p:nvSpPr>
          <p:spPr>
            <a:xfrm rot="10612119">
              <a:off x="3784766" y="2070433"/>
              <a:ext cx="579022" cy="173222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 flipH="1">
              <a:off x="3657434" y="2609238"/>
              <a:ext cx="129554" cy="324930"/>
            </a:xfrm>
            <a:custGeom>
              <a:avLst/>
              <a:gdLst>
                <a:gd name="connsiteX0" fmla="*/ 41564 w 41564"/>
                <a:gd name="connsiteY0" fmla="*/ 0 h 727364"/>
                <a:gd name="connsiteX1" fmla="*/ 0 w 41564"/>
                <a:gd name="connsiteY1" fmla="*/ 540328 h 727364"/>
                <a:gd name="connsiteX2" fmla="*/ 41564 w 41564"/>
                <a:gd name="connsiteY2" fmla="*/ 727364 h 727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64" h="727364">
                  <a:moveTo>
                    <a:pt x="41564" y="0"/>
                  </a:moveTo>
                  <a:cubicBezTo>
                    <a:pt x="20782" y="209550"/>
                    <a:pt x="0" y="419101"/>
                    <a:pt x="0" y="540328"/>
                  </a:cubicBezTo>
                  <a:cubicBezTo>
                    <a:pt x="0" y="661555"/>
                    <a:pt x="20782" y="694459"/>
                    <a:pt x="41564" y="727364"/>
                  </a:cubicBezTo>
                </a:path>
              </a:pathLst>
            </a:custGeom>
            <a:noFill/>
            <a:ln w="19050">
              <a:solidFill>
                <a:srgbClr val="F8B0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2"/>
            <p:cNvSpPr/>
            <p:nvPr/>
          </p:nvSpPr>
          <p:spPr>
            <a:xfrm flipH="1">
              <a:off x="3737490" y="5028017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 110"/>
            <p:cNvSpPr/>
            <p:nvPr/>
          </p:nvSpPr>
          <p:spPr>
            <a:xfrm rot="507094">
              <a:off x="2342441" y="4000121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290505" y="5050552"/>
              <a:ext cx="629896" cy="305408"/>
            </a:xfrm>
            <a:custGeom>
              <a:avLst/>
              <a:gdLst>
                <a:gd name="connsiteX0" fmla="*/ 0 w 629896"/>
                <a:gd name="connsiteY0" fmla="*/ 0 h 254678"/>
                <a:gd name="connsiteX1" fmla="*/ 629896 w 629896"/>
                <a:gd name="connsiteY1" fmla="*/ 0 h 254678"/>
                <a:gd name="connsiteX2" fmla="*/ 629896 w 629896"/>
                <a:gd name="connsiteY2" fmla="*/ 254678 h 254678"/>
                <a:gd name="connsiteX3" fmla="*/ 0 w 629896"/>
                <a:gd name="connsiteY3" fmla="*/ 254678 h 254678"/>
                <a:gd name="connsiteX4" fmla="*/ 0 w 629896"/>
                <a:gd name="connsiteY4" fmla="*/ 0 h 254678"/>
                <a:gd name="connsiteX0" fmla="*/ 0 w 629896"/>
                <a:gd name="connsiteY0" fmla="*/ 0 h 282387"/>
                <a:gd name="connsiteX1" fmla="*/ 629896 w 629896"/>
                <a:gd name="connsiteY1" fmla="*/ 0 h 282387"/>
                <a:gd name="connsiteX2" fmla="*/ 629896 w 629896"/>
                <a:gd name="connsiteY2" fmla="*/ 254678 h 282387"/>
                <a:gd name="connsiteX3" fmla="*/ 0 w 629896"/>
                <a:gd name="connsiteY3" fmla="*/ 254678 h 282387"/>
                <a:gd name="connsiteX4" fmla="*/ 0 w 629896"/>
                <a:gd name="connsiteY4" fmla="*/ 0 h 282387"/>
                <a:gd name="connsiteX0" fmla="*/ 0 w 629896"/>
                <a:gd name="connsiteY0" fmla="*/ 0 h 305408"/>
                <a:gd name="connsiteX1" fmla="*/ 629896 w 629896"/>
                <a:gd name="connsiteY1" fmla="*/ 0 h 305408"/>
                <a:gd name="connsiteX2" fmla="*/ 629896 w 629896"/>
                <a:gd name="connsiteY2" fmla="*/ 254678 h 305408"/>
                <a:gd name="connsiteX3" fmla="*/ 0 w 629896"/>
                <a:gd name="connsiteY3" fmla="*/ 254678 h 305408"/>
                <a:gd name="connsiteX4" fmla="*/ 0 w 629896"/>
                <a:gd name="connsiteY4" fmla="*/ 0 h 305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896" h="305408">
                  <a:moveTo>
                    <a:pt x="0" y="0"/>
                  </a:moveTo>
                  <a:lnTo>
                    <a:pt x="629896" y="0"/>
                  </a:lnTo>
                  <a:lnTo>
                    <a:pt x="629896" y="254678"/>
                  </a:lnTo>
                  <a:cubicBezTo>
                    <a:pt x="419931" y="327415"/>
                    <a:pt x="230747" y="317024"/>
                    <a:pt x="0" y="2546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 rot="2243668" flipH="1">
              <a:off x="2786127" y="3579268"/>
              <a:ext cx="1569183" cy="155995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A54838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82"/>
            <p:cNvSpPr/>
            <p:nvPr/>
          </p:nvSpPr>
          <p:spPr>
            <a:xfrm rot="2243668" flipH="1">
              <a:off x="2851752" y="3581265"/>
              <a:ext cx="1452869" cy="144432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128F93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5-Point Star 122"/>
            <p:cNvSpPr/>
            <p:nvPr/>
          </p:nvSpPr>
          <p:spPr>
            <a:xfrm>
              <a:off x="3345492" y="4163496"/>
              <a:ext cx="513676" cy="479422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3447629" y="4269288"/>
              <a:ext cx="309402" cy="309402"/>
            </a:xfrm>
            <a:prstGeom prst="ellipse">
              <a:avLst/>
            </a:prstGeom>
            <a:solidFill>
              <a:srgbClr val="A54838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3527818" y="4349477"/>
              <a:ext cx="149025" cy="149025"/>
            </a:xfrm>
            <a:prstGeom prst="ellipse">
              <a:avLst/>
            </a:prstGeom>
            <a:solidFill>
              <a:srgbClr val="128F93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3459636" y="5354898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Freeform 116"/>
            <p:cNvSpPr/>
            <p:nvPr/>
          </p:nvSpPr>
          <p:spPr>
            <a:xfrm flipH="1">
              <a:off x="3754324" y="5346089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Arc 117"/>
            <p:cNvSpPr/>
            <p:nvPr/>
          </p:nvSpPr>
          <p:spPr>
            <a:xfrm rot="8043711">
              <a:off x="3320025" y="4770060"/>
              <a:ext cx="575492" cy="575492"/>
            </a:xfrm>
            <a:prstGeom prst="arc">
              <a:avLst>
                <a:gd name="adj1" fmla="val 16961233"/>
                <a:gd name="adj2" fmla="val 20841356"/>
              </a:avLst>
            </a:prstGeom>
            <a:ln w="12700">
              <a:solidFill>
                <a:srgbClr val="674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rapezoid 118"/>
            <p:cNvSpPr/>
            <p:nvPr/>
          </p:nvSpPr>
          <p:spPr>
            <a:xfrm rot="10800000">
              <a:off x="3307348" y="6253425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rapezoid 118"/>
            <p:cNvSpPr/>
            <p:nvPr/>
          </p:nvSpPr>
          <p:spPr>
            <a:xfrm rot="10800000">
              <a:off x="3719983" y="6253425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 120"/>
            <p:cNvSpPr/>
            <p:nvPr/>
          </p:nvSpPr>
          <p:spPr>
            <a:xfrm rot="21089956">
              <a:off x="2951541" y="6336563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 121"/>
            <p:cNvSpPr/>
            <p:nvPr/>
          </p:nvSpPr>
          <p:spPr>
            <a:xfrm rot="510044" flipH="1">
              <a:off x="3694122" y="6327753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58"/>
            <p:cNvSpPr/>
            <p:nvPr/>
          </p:nvSpPr>
          <p:spPr>
            <a:xfrm rot="10987881" flipH="1">
              <a:off x="2971949" y="2081348"/>
              <a:ext cx="579022" cy="173222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261460" y="3080334"/>
              <a:ext cx="748156" cy="167533"/>
              <a:chOff x="862434" y="2881890"/>
              <a:chExt cx="748156" cy="167533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862434" y="2881890"/>
                <a:ext cx="748156" cy="115255"/>
              </a:xfrm>
              <a:custGeom>
                <a:avLst/>
                <a:gdLst>
                  <a:gd name="connsiteX0" fmla="*/ 0 w 1330036"/>
                  <a:gd name="connsiteY0" fmla="*/ 49989 h 99977"/>
                  <a:gd name="connsiteX1" fmla="*/ 665018 w 1330036"/>
                  <a:gd name="connsiteY1" fmla="*/ 0 h 99977"/>
                  <a:gd name="connsiteX2" fmla="*/ 1330036 w 1330036"/>
                  <a:gd name="connsiteY2" fmla="*/ 49989 h 99977"/>
                  <a:gd name="connsiteX3" fmla="*/ 665018 w 1330036"/>
                  <a:gd name="connsiteY3" fmla="*/ 99978 h 99977"/>
                  <a:gd name="connsiteX4" fmla="*/ 0 w 1330036"/>
                  <a:gd name="connsiteY4" fmla="*/ 49989 h 99977"/>
                  <a:gd name="connsiteX0" fmla="*/ 0 w 1330036"/>
                  <a:gd name="connsiteY0" fmla="*/ 101944 h 151933"/>
                  <a:gd name="connsiteX1" fmla="*/ 665018 w 1330036"/>
                  <a:gd name="connsiteY1" fmla="*/ 0 h 151933"/>
                  <a:gd name="connsiteX2" fmla="*/ 1330036 w 1330036"/>
                  <a:gd name="connsiteY2" fmla="*/ 101944 h 151933"/>
                  <a:gd name="connsiteX3" fmla="*/ 665018 w 1330036"/>
                  <a:gd name="connsiteY3" fmla="*/ 151933 h 151933"/>
                  <a:gd name="connsiteX4" fmla="*/ 0 w 1330036"/>
                  <a:gd name="connsiteY4" fmla="*/ 101944 h 151933"/>
                  <a:gd name="connsiteX0" fmla="*/ 7 w 1330043"/>
                  <a:gd name="connsiteY0" fmla="*/ 101944 h 110214"/>
                  <a:gd name="connsiteX1" fmla="*/ 665025 w 1330043"/>
                  <a:gd name="connsiteY1" fmla="*/ 0 h 110214"/>
                  <a:gd name="connsiteX2" fmla="*/ 1330043 w 1330043"/>
                  <a:gd name="connsiteY2" fmla="*/ 101944 h 110214"/>
                  <a:gd name="connsiteX3" fmla="*/ 654634 w 1330043"/>
                  <a:gd name="connsiteY3" fmla="*/ 79197 h 110214"/>
                  <a:gd name="connsiteX4" fmla="*/ 7 w 1330043"/>
                  <a:gd name="connsiteY4" fmla="*/ 101944 h 110214"/>
                  <a:gd name="connsiteX0" fmla="*/ 12 w 1039103"/>
                  <a:gd name="connsiteY0" fmla="*/ 112364 h 114802"/>
                  <a:gd name="connsiteX1" fmla="*/ 374085 w 1039103"/>
                  <a:gd name="connsiteY1" fmla="*/ 29 h 114802"/>
                  <a:gd name="connsiteX2" fmla="*/ 1039103 w 1039103"/>
                  <a:gd name="connsiteY2" fmla="*/ 101973 h 114802"/>
                  <a:gd name="connsiteX3" fmla="*/ 363694 w 1039103"/>
                  <a:gd name="connsiteY3" fmla="*/ 79226 h 114802"/>
                  <a:gd name="connsiteX4" fmla="*/ 12 w 1039103"/>
                  <a:gd name="connsiteY4" fmla="*/ 112364 h 114802"/>
                  <a:gd name="connsiteX0" fmla="*/ 10 w 748156"/>
                  <a:gd name="connsiteY0" fmla="*/ 112658 h 115255"/>
                  <a:gd name="connsiteX1" fmla="*/ 374083 w 748156"/>
                  <a:gd name="connsiteY1" fmla="*/ 323 h 115255"/>
                  <a:gd name="connsiteX2" fmla="*/ 748156 w 748156"/>
                  <a:gd name="connsiteY2" fmla="*/ 81485 h 115255"/>
                  <a:gd name="connsiteX3" fmla="*/ 363692 w 748156"/>
                  <a:gd name="connsiteY3" fmla="*/ 79520 h 115255"/>
                  <a:gd name="connsiteX4" fmla="*/ 10 w 748156"/>
                  <a:gd name="connsiteY4" fmla="*/ 112658 h 115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8156" h="115255">
                    <a:moveTo>
                      <a:pt x="10" y="112658"/>
                    </a:moveTo>
                    <a:cubicBezTo>
                      <a:pt x="1742" y="99459"/>
                      <a:pt x="249392" y="5519"/>
                      <a:pt x="374083" y="323"/>
                    </a:cubicBezTo>
                    <a:cubicBezTo>
                      <a:pt x="498774" y="-4873"/>
                      <a:pt x="748156" y="53877"/>
                      <a:pt x="748156" y="81485"/>
                    </a:cubicBezTo>
                    <a:cubicBezTo>
                      <a:pt x="748156" y="109093"/>
                      <a:pt x="488383" y="74325"/>
                      <a:pt x="363692" y="79520"/>
                    </a:cubicBezTo>
                    <a:cubicBezTo>
                      <a:pt x="239001" y="84716"/>
                      <a:pt x="-1722" y="125858"/>
                      <a:pt x="10" y="1126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3"/>
              <p:cNvSpPr/>
              <p:nvPr/>
            </p:nvSpPr>
            <p:spPr>
              <a:xfrm>
                <a:off x="862434" y="2934168"/>
                <a:ext cx="748156" cy="115255"/>
              </a:xfrm>
              <a:custGeom>
                <a:avLst/>
                <a:gdLst>
                  <a:gd name="connsiteX0" fmla="*/ 0 w 1330036"/>
                  <a:gd name="connsiteY0" fmla="*/ 49989 h 99977"/>
                  <a:gd name="connsiteX1" fmla="*/ 665018 w 1330036"/>
                  <a:gd name="connsiteY1" fmla="*/ 0 h 99977"/>
                  <a:gd name="connsiteX2" fmla="*/ 1330036 w 1330036"/>
                  <a:gd name="connsiteY2" fmla="*/ 49989 h 99977"/>
                  <a:gd name="connsiteX3" fmla="*/ 665018 w 1330036"/>
                  <a:gd name="connsiteY3" fmla="*/ 99978 h 99977"/>
                  <a:gd name="connsiteX4" fmla="*/ 0 w 1330036"/>
                  <a:gd name="connsiteY4" fmla="*/ 49989 h 99977"/>
                  <a:gd name="connsiteX0" fmla="*/ 0 w 1330036"/>
                  <a:gd name="connsiteY0" fmla="*/ 101944 h 151933"/>
                  <a:gd name="connsiteX1" fmla="*/ 665018 w 1330036"/>
                  <a:gd name="connsiteY1" fmla="*/ 0 h 151933"/>
                  <a:gd name="connsiteX2" fmla="*/ 1330036 w 1330036"/>
                  <a:gd name="connsiteY2" fmla="*/ 101944 h 151933"/>
                  <a:gd name="connsiteX3" fmla="*/ 665018 w 1330036"/>
                  <a:gd name="connsiteY3" fmla="*/ 151933 h 151933"/>
                  <a:gd name="connsiteX4" fmla="*/ 0 w 1330036"/>
                  <a:gd name="connsiteY4" fmla="*/ 101944 h 151933"/>
                  <a:gd name="connsiteX0" fmla="*/ 7 w 1330043"/>
                  <a:gd name="connsiteY0" fmla="*/ 101944 h 110214"/>
                  <a:gd name="connsiteX1" fmla="*/ 665025 w 1330043"/>
                  <a:gd name="connsiteY1" fmla="*/ 0 h 110214"/>
                  <a:gd name="connsiteX2" fmla="*/ 1330043 w 1330043"/>
                  <a:gd name="connsiteY2" fmla="*/ 101944 h 110214"/>
                  <a:gd name="connsiteX3" fmla="*/ 654634 w 1330043"/>
                  <a:gd name="connsiteY3" fmla="*/ 79197 h 110214"/>
                  <a:gd name="connsiteX4" fmla="*/ 7 w 1330043"/>
                  <a:gd name="connsiteY4" fmla="*/ 101944 h 110214"/>
                  <a:gd name="connsiteX0" fmla="*/ 12 w 1039103"/>
                  <a:gd name="connsiteY0" fmla="*/ 112364 h 114802"/>
                  <a:gd name="connsiteX1" fmla="*/ 374085 w 1039103"/>
                  <a:gd name="connsiteY1" fmla="*/ 29 h 114802"/>
                  <a:gd name="connsiteX2" fmla="*/ 1039103 w 1039103"/>
                  <a:gd name="connsiteY2" fmla="*/ 101973 h 114802"/>
                  <a:gd name="connsiteX3" fmla="*/ 363694 w 1039103"/>
                  <a:gd name="connsiteY3" fmla="*/ 79226 h 114802"/>
                  <a:gd name="connsiteX4" fmla="*/ 12 w 1039103"/>
                  <a:gd name="connsiteY4" fmla="*/ 112364 h 114802"/>
                  <a:gd name="connsiteX0" fmla="*/ 10 w 748156"/>
                  <a:gd name="connsiteY0" fmla="*/ 112658 h 115255"/>
                  <a:gd name="connsiteX1" fmla="*/ 374083 w 748156"/>
                  <a:gd name="connsiteY1" fmla="*/ 323 h 115255"/>
                  <a:gd name="connsiteX2" fmla="*/ 748156 w 748156"/>
                  <a:gd name="connsiteY2" fmla="*/ 81485 h 115255"/>
                  <a:gd name="connsiteX3" fmla="*/ 363692 w 748156"/>
                  <a:gd name="connsiteY3" fmla="*/ 79520 h 115255"/>
                  <a:gd name="connsiteX4" fmla="*/ 10 w 748156"/>
                  <a:gd name="connsiteY4" fmla="*/ 112658 h 115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8156" h="115255">
                    <a:moveTo>
                      <a:pt x="10" y="112658"/>
                    </a:moveTo>
                    <a:cubicBezTo>
                      <a:pt x="1742" y="99459"/>
                      <a:pt x="249392" y="5519"/>
                      <a:pt x="374083" y="323"/>
                    </a:cubicBezTo>
                    <a:cubicBezTo>
                      <a:pt x="498774" y="-4873"/>
                      <a:pt x="748156" y="53877"/>
                      <a:pt x="748156" y="81485"/>
                    </a:cubicBezTo>
                    <a:cubicBezTo>
                      <a:pt x="748156" y="109093"/>
                      <a:pt x="488383" y="74325"/>
                      <a:pt x="363692" y="79520"/>
                    </a:cubicBezTo>
                    <a:cubicBezTo>
                      <a:pt x="239001" y="84716"/>
                      <a:pt x="-1722" y="125858"/>
                      <a:pt x="10" y="1126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472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19570" y="2376522"/>
            <a:ext cx="4342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tx2"/>
                </a:solidFill>
                <a:latin typeface="BadaBoom BB" panose="020B0603050302020204" pitchFamily="34" charset="0"/>
              </a:rPr>
              <a:t>Shocked</a:t>
            </a:r>
            <a:endParaRPr lang="en-US" sz="7200" dirty="0">
              <a:solidFill>
                <a:schemeClr val="tx2"/>
              </a:solidFill>
              <a:latin typeface="BadaBoom BB" panose="020B06030503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342441" y="357970"/>
            <a:ext cx="2806090" cy="6192647"/>
            <a:chOff x="2342441" y="357970"/>
            <a:chExt cx="2806090" cy="6192647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12" name="Freeform 111"/>
            <p:cNvSpPr/>
            <p:nvPr/>
          </p:nvSpPr>
          <p:spPr>
            <a:xfrm rot="21092906" flipH="1">
              <a:off x="4227344" y="3999624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3517857" y="3456057"/>
              <a:ext cx="204354" cy="401282"/>
            </a:xfrm>
            <a:prstGeom prst="roundRect">
              <a:avLst/>
            </a:pr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3230241" y="5028017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4"/>
            <p:cNvSpPr/>
            <p:nvPr/>
          </p:nvSpPr>
          <p:spPr>
            <a:xfrm>
              <a:off x="2756937" y="1181283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C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744908" y="1096789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477855" y="2370715"/>
              <a:ext cx="2317186" cy="342900"/>
              <a:chOff x="4929434" y="2506980"/>
              <a:chExt cx="2317186" cy="3429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6903720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4929434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Oval 61"/>
            <p:cNvSpPr/>
            <p:nvPr/>
          </p:nvSpPr>
          <p:spPr>
            <a:xfrm>
              <a:off x="2930653" y="2267856"/>
              <a:ext cx="595014" cy="2718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9BC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 flipH="1">
              <a:off x="2369644" y="357970"/>
              <a:ext cx="2778887" cy="2020365"/>
            </a:xfrm>
            <a:custGeom>
              <a:avLst/>
              <a:gdLst>
                <a:gd name="connsiteX0" fmla="*/ 2662605 w 2778887"/>
                <a:gd name="connsiteY0" fmla="*/ 926730 h 2020365"/>
                <a:gd name="connsiteX1" fmla="*/ 2674175 w 2778887"/>
                <a:gd name="connsiteY1" fmla="*/ 942490 h 2020365"/>
                <a:gd name="connsiteX2" fmla="*/ 2672666 w 2778887"/>
                <a:gd name="connsiteY2" fmla="*/ 945833 h 2020365"/>
                <a:gd name="connsiteX3" fmla="*/ 2647112 w 2778887"/>
                <a:gd name="connsiteY3" fmla="*/ 998575 h 2020365"/>
                <a:gd name="connsiteX4" fmla="*/ 2656749 w 2778887"/>
                <a:gd name="connsiteY4" fmla="*/ 946012 h 2020365"/>
                <a:gd name="connsiteX5" fmla="*/ 326345 w 2778887"/>
                <a:gd name="connsiteY5" fmla="*/ 761490 h 2020365"/>
                <a:gd name="connsiteX6" fmla="*/ 328537 w 2778887"/>
                <a:gd name="connsiteY6" fmla="*/ 764251 h 2020365"/>
                <a:gd name="connsiteX7" fmla="*/ 327743 w 2778887"/>
                <a:gd name="connsiteY7" fmla="*/ 765070 h 2020365"/>
                <a:gd name="connsiteX8" fmla="*/ 1181898 w 2778887"/>
                <a:gd name="connsiteY8" fmla="*/ 112 h 2020365"/>
                <a:gd name="connsiteX9" fmla="*/ 1344164 w 2778887"/>
                <a:gd name="connsiteY9" fmla="*/ 252487 h 2020365"/>
                <a:gd name="connsiteX10" fmla="*/ 71390 w 2778887"/>
                <a:gd name="connsiteY10" fmla="*/ 184120 h 2020365"/>
                <a:gd name="connsiteX11" fmla="*/ 58168 w 2778887"/>
                <a:gd name="connsiteY11" fmla="*/ 186273 h 2020365"/>
                <a:gd name="connsiteX12" fmla="*/ 42677 w 2778887"/>
                <a:gd name="connsiteY12" fmla="*/ 187112 h 2020365"/>
                <a:gd name="connsiteX13" fmla="*/ 45950 w 2778887"/>
                <a:gd name="connsiteY13" fmla="*/ 188263 h 2020365"/>
                <a:gd name="connsiteX14" fmla="*/ 25904 w 2778887"/>
                <a:gd name="connsiteY14" fmla="*/ 191528 h 2020365"/>
                <a:gd name="connsiteX15" fmla="*/ 25904 w 2778887"/>
                <a:gd name="connsiteY15" fmla="*/ 549668 h 2020365"/>
                <a:gd name="connsiteX16" fmla="*/ 247373 w 2778887"/>
                <a:gd name="connsiteY16" fmla="*/ 710573 h 2020365"/>
                <a:gd name="connsiteX17" fmla="*/ 260824 w 2778887"/>
                <a:gd name="connsiteY17" fmla="*/ 717924 h 2020365"/>
                <a:gd name="connsiteX18" fmla="*/ 262423 w 2778887"/>
                <a:gd name="connsiteY18" fmla="*/ 727503 h 2020365"/>
                <a:gd name="connsiteX19" fmla="*/ 273096 w 2778887"/>
                <a:gd name="connsiteY19" fmla="*/ 787589 h 2020365"/>
                <a:gd name="connsiteX20" fmla="*/ 263965 w 2778887"/>
                <a:gd name="connsiteY20" fmla="*/ 789718 h 2020365"/>
                <a:gd name="connsiteX21" fmla="*/ 263672 w 2778887"/>
                <a:gd name="connsiteY21" fmla="*/ 840079 h 2020365"/>
                <a:gd name="connsiteX22" fmla="*/ 284663 w 2778887"/>
                <a:gd name="connsiteY22" fmla="*/ 850573 h 2020365"/>
                <a:gd name="connsiteX23" fmla="*/ 289008 w 2778887"/>
                <a:gd name="connsiteY23" fmla="*/ 874121 h 2020365"/>
                <a:gd name="connsiteX24" fmla="*/ 499666 w 2778887"/>
                <a:gd name="connsiteY24" fmla="*/ 1883308 h 2020365"/>
                <a:gd name="connsiteX25" fmla="*/ 658240 w 2778887"/>
                <a:gd name="connsiteY25" fmla="*/ 2020365 h 2020365"/>
                <a:gd name="connsiteX26" fmla="*/ 709201 w 2778887"/>
                <a:gd name="connsiteY26" fmla="*/ 1218648 h 2020365"/>
                <a:gd name="connsiteX27" fmla="*/ 747470 w 2778887"/>
                <a:gd name="connsiteY27" fmla="*/ 1095307 h 2020365"/>
                <a:gd name="connsiteX28" fmla="*/ 787719 w 2778887"/>
                <a:gd name="connsiteY28" fmla="*/ 1120143 h 2020365"/>
                <a:gd name="connsiteX29" fmla="*/ 1317667 w 2778887"/>
                <a:gd name="connsiteY29" fmla="*/ 1287783 h 2020365"/>
                <a:gd name="connsiteX30" fmla="*/ 1855078 w 2778887"/>
                <a:gd name="connsiteY30" fmla="*/ 1242063 h 2020365"/>
                <a:gd name="connsiteX31" fmla="*/ 2168568 w 2778887"/>
                <a:gd name="connsiteY31" fmla="*/ 1158243 h 2020365"/>
                <a:gd name="connsiteX32" fmla="*/ 2201981 w 2778887"/>
                <a:gd name="connsiteY32" fmla="*/ 1140026 h 2020365"/>
                <a:gd name="connsiteX33" fmla="*/ 2215522 w 2778887"/>
                <a:gd name="connsiteY33" fmla="*/ 1121321 h 2020365"/>
                <a:gd name="connsiteX34" fmla="*/ 2238012 w 2778887"/>
                <a:gd name="connsiteY34" fmla="*/ 1170441 h 2020365"/>
                <a:gd name="connsiteX35" fmla="*/ 2277005 w 2778887"/>
                <a:gd name="connsiteY35" fmla="*/ 1279573 h 2020365"/>
                <a:gd name="connsiteX36" fmla="*/ 2286593 w 2778887"/>
                <a:gd name="connsiteY36" fmla="*/ 1319692 h 2020365"/>
                <a:gd name="connsiteX37" fmla="*/ 2323659 w 2778887"/>
                <a:gd name="connsiteY37" fmla="*/ 1452141 h 2020365"/>
                <a:gd name="connsiteX38" fmla="*/ 2326834 w 2778887"/>
                <a:gd name="connsiteY38" fmla="*/ 1455938 h 2020365"/>
                <a:gd name="connsiteX39" fmla="*/ 2341634 w 2778887"/>
                <a:gd name="connsiteY39" fmla="*/ 1517153 h 2020365"/>
                <a:gd name="connsiteX40" fmla="*/ 2361539 w 2778887"/>
                <a:gd name="connsiteY40" fmla="*/ 1875586 h 2020365"/>
                <a:gd name="connsiteX41" fmla="*/ 2352080 w 2778887"/>
                <a:gd name="connsiteY41" fmla="*/ 1946804 h 2020365"/>
                <a:gd name="connsiteX42" fmla="*/ 2351248 w 2778887"/>
                <a:gd name="connsiteY42" fmla="*/ 1951063 h 2020365"/>
                <a:gd name="connsiteX43" fmla="*/ 2347149 w 2778887"/>
                <a:gd name="connsiteY43" fmla="*/ 1975434 h 2020365"/>
                <a:gd name="connsiteX44" fmla="*/ 2346337 w 2778887"/>
                <a:gd name="connsiteY44" fmla="*/ 1990050 h 2020365"/>
                <a:gd name="connsiteX45" fmla="*/ 2342310 w 2778887"/>
                <a:gd name="connsiteY45" fmla="*/ 2020365 h 2020365"/>
                <a:gd name="connsiteX46" fmla="*/ 2509952 w 2778887"/>
                <a:gd name="connsiteY46" fmla="*/ 1898443 h 2020365"/>
                <a:gd name="connsiteX47" fmla="*/ 2776650 w 2778887"/>
                <a:gd name="connsiteY47" fmla="*/ 785925 h 2020365"/>
                <a:gd name="connsiteX48" fmla="*/ 2764982 w 2778887"/>
                <a:gd name="connsiteY48" fmla="*/ 760344 h 2020365"/>
                <a:gd name="connsiteX49" fmla="*/ 2749993 w 2778887"/>
                <a:gd name="connsiteY49" fmla="*/ 785227 h 2020365"/>
                <a:gd name="connsiteX50" fmla="*/ 2749652 w 2778887"/>
                <a:gd name="connsiteY50" fmla="*/ 777473 h 2020365"/>
                <a:gd name="connsiteX51" fmla="*/ 2740246 w 2778887"/>
                <a:gd name="connsiteY51" fmla="*/ 796345 h 2020365"/>
                <a:gd name="connsiteX52" fmla="*/ 2732644 w 2778887"/>
                <a:gd name="connsiteY52" fmla="*/ 817799 h 2020365"/>
                <a:gd name="connsiteX53" fmla="*/ 2717596 w 2778887"/>
                <a:gd name="connsiteY53" fmla="*/ 847914 h 2020365"/>
                <a:gd name="connsiteX54" fmla="*/ 2699892 w 2778887"/>
                <a:gd name="connsiteY54" fmla="*/ 886061 h 2020365"/>
                <a:gd name="connsiteX55" fmla="*/ 2699566 w 2778887"/>
                <a:gd name="connsiteY55" fmla="*/ 891135 h 2020365"/>
                <a:gd name="connsiteX56" fmla="*/ 2696225 w 2778887"/>
                <a:gd name="connsiteY56" fmla="*/ 895005 h 2020365"/>
                <a:gd name="connsiteX57" fmla="*/ 2695764 w 2778887"/>
                <a:gd name="connsiteY57" fmla="*/ 894954 h 2020365"/>
                <a:gd name="connsiteX58" fmla="*/ 2690778 w 2778887"/>
                <a:gd name="connsiteY58" fmla="*/ 905699 h 2020365"/>
                <a:gd name="connsiteX59" fmla="*/ 2687014 w 2778887"/>
                <a:gd name="connsiteY59" fmla="*/ 914038 h 2020365"/>
                <a:gd name="connsiteX60" fmla="*/ 2685313 w 2778887"/>
                <a:gd name="connsiteY60" fmla="*/ 914707 h 2020365"/>
                <a:gd name="connsiteX61" fmla="*/ 2679025 w 2778887"/>
                <a:gd name="connsiteY61" fmla="*/ 903087 h 2020365"/>
                <a:gd name="connsiteX62" fmla="*/ 2677622 w 2778887"/>
                <a:gd name="connsiteY62" fmla="*/ 897388 h 2020365"/>
                <a:gd name="connsiteX63" fmla="*/ 2683783 w 2778887"/>
                <a:gd name="connsiteY63" fmla="*/ 893635 h 2020365"/>
                <a:gd name="connsiteX64" fmla="*/ 2695764 w 2778887"/>
                <a:gd name="connsiteY64" fmla="*/ 894954 h 2020365"/>
                <a:gd name="connsiteX65" fmla="*/ 2699892 w 2778887"/>
                <a:gd name="connsiteY65" fmla="*/ 886061 h 2020365"/>
                <a:gd name="connsiteX66" fmla="*/ 2700451 w 2778887"/>
                <a:gd name="connsiteY66" fmla="*/ 877366 h 2020365"/>
                <a:gd name="connsiteX67" fmla="*/ 2639491 w 2778887"/>
                <a:gd name="connsiteY67" fmla="*/ 671625 h 2020365"/>
                <a:gd name="connsiteX68" fmla="*/ 2525190 w 2778887"/>
                <a:gd name="connsiteY68" fmla="*/ 823313 h 2020365"/>
                <a:gd name="connsiteX69" fmla="*/ 2474366 w 2778887"/>
                <a:gd name="connsiteY69" fmla="*/ 823313 h 2020365"/>
                <a:gd name="connsiteX70" fmla="*/ 2489522 w 2778887"/>
                <a:gd name="connsiteY70" fmla="*/ 800103 h 2020365"/>
                <a:gd name="connsiteX71" fmla="*/ 2490055 w 2778887"/>
                <a:gd name="connsiteY71" fmla="*/ 766573 h 2020365"/>
                <a:gd name="connsiteX72" fmla="*/ 2495490 w 2778887"/>
                <a:gd name="connsiteY72" fmla="*/ 747787 h 2020365"/>
                <a:gd name="connsiteX73" fmla="*/ 2357458 w 2778887"/>
                <a:gd name="connsiteY73" fmla="*/ 439356 h 2020365"/>
                <a:gd name="connsiteX74" fmla="*/ 2327670 w 2778887"/>
                <a:gd name="connsiteY74" fmla="*/ 417424 h 2020365"/>
                <a:gd name="connsiteX75" fmla="*/ 2315164 w 2778887"/>
                <a:gd name="connsiteY75" fmla="*/ 403726 h 2020365"/>
                <a:gd name="connsiteX76" fmla="*/ 2151810 w 2778887"/>
                <a:gd name="connsiteY76" fmla="*/ 293267 h 2020365"/>
                <a:gd name="connsiteX77" fmla="*/ 2009828 w 2778887"/>
                <a:gd name="connsiteY77" fmla="*/ 240715 h 2020365"/>
                <a:gd name="connsiteX78" fmla="*/ 1880644 w 2778887"/>
                <a:gd name="connsiteY78" fmla="*/ 202908 h 2020365"/>
                <a:gd name="connsiteX79" fmla="*/ 1735309 w 2778887"/>
                <a:gd name="connsiteY79" fmla="*/ 155414 h 2020365"/>
                <a:gd name="connsiteX80" fmla="*/ 1230217 w 2778887"/>
                <a:gd name="connsiteY80" fmla="*/ 16267 h 2020365"/>
                <a:gd name="connsiteX81" fmla="*/ 1181898 w 2778887"/>
                <a:gd name="connsiteY81" fmla="*/ 112 h 202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778887" h="2020365">
                  <a:moveTo>
                    <a:pt x="2662605" y="926730"/>
                  </a:moveTo>
                  <a:lnTo>
                    <a:pt x="2674175" y="942490"/>
                  </a:lnTo>
                  <a:lnTo>
                    <a:pt x="2672666" y="945833"/>
                  </a:lnTo>
                  <a:cubicBezTo>
                    <a:pt x="2656086" y="982727"/>
                    <a:pt x="2644969" y="1007505"/>
                    <a:pt x="2647112" y="998575"/>
                  </a:cubicBezTo>
                  <a:cubicBezTo>
                    <a:pt x="2650287" y="976985"/>
                    <a:pt x="2653522" y="959750"/>
                    <a:pt x="2656749" y="946012"/>
                  </a:cubicBezTo>
                  <a:close/>
                  <a:moveTo>
                    <a:pt x="326345" y="761490"/>
                  </a:moveTo>
                  <a:lnTo>
                    <a:pt x="328537" y="764251"/>
                  </a:lnTo>
                  <a:lnTo>
                    <a:pt x="327743" y="765070"/>
                  </a:lnTo>
                  <a:close/>
                  <a:moveTo>
                    <a:pt x="1181898" y="112"/>
                  </a:moveTo>
                  <a:cubicBezTo>
                    <a:pt x="1120023" y="-5462"/>
                    <a:pt x="1384220" y="196925"/>
                    <a:pt x="1344164" y="252487"/>
                  </a:cubicBezTo>
                  <a:cubicBezTo>
                    <a:pt x="1301246" y="312018"/>
                    <a:pt x="346487" y="159471"/>
                    <a:pt x="71390" y="184120"/>
                  </a:cubicBezTo>
                  <a:lnTo>
                    <a:pt x="58168" y="186273"/>
                  </a:lnTo>
                  <a:lnTo>
                    <a:pt x="42677" y="187112"/>
                  </a:lnTo>
                  <a:lnTo>
                    <a:pt x="45950" y="188263"/>
                  </a:lnTo>
                  <a:lnTo>
                    <a:pt x="25904" y="191528"/>
                  </a:lnTo>
                  <a:cubicBezTo>
                    <a:pt x="-163326" y="244868"/>
                    <a:pt x="771394" y="549668"/>
                    <a:pt x="25904" y="549668"/>
                  </a:cubicBezTo>
                  <a:cubicBezTo>
                    <a:pt x="60352" y="629678"/>
                    <a:pt x="103507" y="634817"/>
                    <a:pt x="247373" y="710573"/>
                  </a:cubicBezTo>
                  <a:lnTo>
                    <a:pt x="260824" y="717924"/>
                  </a:lnTo>
                  <a:lnTo>
                    <a:pt x="262423" y="727503"/>
                  </a:lnTo>
                  <a:lnTo>
                    <a:pt x="273096" y="787589"/>
                  </a:lnTo>
                  <a:lnTo>
                    <a:pt x="263965" y="789718"/>
                  </a:lnTo>
                  <a:cubicBezTo>
                    <a:pt x="230884" y="798060"/>
                    <a:pt x="208019" y="809319"/>
                    <a:pt x="263672" y="840079"/>
                  </a:cubicBezTo>
                  <a:lnTo>
                    <a:pt x="284663" y="850573"/>
                  </a:lnTo>
                  <a:lnTo>
                    <a:pt x="289008" y="874121"/>
                  </a:lnTo>
                  <a:cubicBezTo>
                    <a:pt x="351457" y="1207743"/>
                    <a:pt x="462726" y="1749464"/>
                    <a:pt x="499666" y="1883308"/>
                  </a:cubicBezTo>
                  <a:cubicBezTo>
                    <a:pt x="499666" y="1935349"/>
                    <a:pt x="614450" y="2020365"/>
                    <a:pt x="658240" y="2020365"/>
                  </a:cubicBezTo>
                  <a:cubicBezTo>
                    <a:pt x="614692" y="1748943"/>
                    <a:pt x="638718" y="1477521"/>
                    <a:pt x="709201" y="1218648"/>
                  </a:cubicBezTo>
                  <a:lnTo>
                    <a:pt x="747470" y="1095307"/>
                  </a:lnTo>
                  <a:lnTo>
                    <a:pt x="787719" y="1120143"/>
                  </a:lnTo>
                  <a:cubicBezTo>
                    <a:pt x="912120" y="1188723"/>
                    <a:pt x="1139773" y="1267463"/>
                    <a:pt x="1317667" y="1287783"/>
                  </a:cubicBezTo>
                  <a:cubicBezTo>
                    <a:pt x="1495560" y="1308103"/>
                    <a:pt x="1713261" y="1263653"/>
                    <a:pt x="1855078" y="1242063"/>
                  </a:cubicBezTo>
                  <a:cubicBezTo>
                    <a:pt x="1996895" y="1220473"/>
                    <a:pt x="2105123" y="1176023"/>
                    <a:pt x="2168568" y="1158243"/>
                  </a:cubicBezTo>
                  <a:cubicBezTo>
                    <a:pt x="2184429" y="1153798"/>
                    <a:pt x="2194847" y="1146972"/>
                    <a:pt x="2201981" y="1140026"/>
                  </a:cubicBezTo>
                  <a:lnTo>
                    <a:pt x="2215522" y="1121321"/>
                  </a:lnTo>
                  <a:lnTo>
                    <a:pt x="2238012" y="1170441"/>
                  </a:lnTo>
                  <a:lnTo>
                    <a:pt x="2277005" y="1279573"/>
                  </a:lnTo>
                  <a:lnTo>
                    <a:pt x="2286593" y="1319692"/>
                  </a:lnTo>
                  <a:cubicBezTo>
                    <a:pt x="2300239" y="1376723"/>
                    <a:pt x="2313447" y="1429914"/>
                    <a:pt x="2323659" y="1452141"/>
                  </a:cubicBezTo>
                  <a:lnTo>
                    <a:pt x="2326834" y="1455938"/>
                  </a:lnTo>
                  <a:lnTo>
                    <a:pt x="2341634" y="1517153"/>
                  </a:lnTo>
                  <a:cubicBezTo>
                    <a:pt x="2363152" y="1635142"/>
                    <a:pt x="2370717" y="1755085"/>
                    <a:pt x="2361539" y="1875586"/>
                  </a:cubicBezTo>
                  <a:lnTo>
                    <a:pt x="2352080" y="1946804"/>
                  </a:lnTo>
                  <a:lnTo>
                    <a:pt x="2351248" y="1951063"/>
                  </a:lnTo>
                  <a:cubicBezTo>
                    <a:pt x="2349453" y="1960605"/>
                    <a:pt x="2348027" y="1968831"/>
                    <a:pt x="2347149" y="1975434"/>
                  </a:cubicBezTo>
                  <a:lnTo>
                    <a:pt x="2346337" y="1990050"/>
                  </a:lnTo>
                  <a:lnTo>
                    <a:pt x="2342310" y="2020365"/>
                  </a:lnTo>
                  <a:cubicBezTo>
                    <a:pt x="2388604" y="2020365"/>
                    <a:pt x="2509952" y="1944737"/>
                    <a:pt x="2509952" y="1898443"/>
                  </a:cubicBezTo>
                  <a:cubicBezTo>
                    <a:pt x="2562022" y="1739693"/>
                    <a:pt x="2753790" y="935903"/>
                    <a:pt x="2776650" y="785925"/>
                  </a:cubicBezTo>
                  <a:cubicBezTo>
                    <a:pt x="2782365" y="748430"/>
                    <a:pt x="2776650" y="744958"/>
                    <a:pt x="2764982" y="760344"/>
                  </a:cubicBezTo>
                  <a:lnTo>
                    <a:pt x="2749993" y="785227"/>
                  </a:lnTo>
                  <a:lnTo>
                    <a:pt x="2749652" y="777473"/>
                  </a:lnTo>
                  <a:cubicBezTo>
                    <a:pt x="2748579" y="774987"/>
                    <a:pt x="2745114" y="783043"/>
                    <a:pt x="2740246" y="796345"/>
                  </a:cubicBezTo>
                  <a:lnTo>
                    <a:pt x="2732644" y="817799"/>
                  </a:lnTo>
                  <a:lnTo>
                    <a:pt x="2717596" y="847914"/>
                  </a:lnTo>
                  <a:lnTo>
                    <a:pt x="2699892" y="886061"/>
                  </a:lnTo>
                  <a:lnTo>
                    <a:pt x="2699566" y="891135"/>
                  </a:lnTo>
                  <a:cubicBezTo>
                    <a:pt x="2698839" y="893789"/>
                    <a:pt x="2697703" y="894793"/>
                    <a:pt x="2696225" y="895005"/>
                  </a:cubicBezTo>
                  <a:lnTo>
                    <a:pt x="2695764" y="894954"/>
                  </a:lnTo>
                  <a:lnTo>
                    <a:pt x="2690778" y="905699"/>
                  </a:lnTo>
                  <a:lnTo>
                    <a:pt x="2687014" y="914038"/>
                  </a:lnTo>
                  <a:lnTo>
                    <a:pt x="2685313" y="914707"/>
                  </a:lnTo>
                  <a:cubicBezTo>
                    <a:pt x="2683129" y="913263"/>
                    <a:pt x="2681037" y="909171"/>
                    <a:pt x="2679025" y="903087"/>
                  </a:cubicBezTo>
                  <a:lnTo>
                    <a:pt x="2677622" y="897388"/>
                  </a:lnTo>
                  <a:lnTo>
                    <a:pt x="2683783" y="893635"/>
                  </a:lnTo>
                  <a:lnTo>
                    <a:pt x="2695764" y="894954"/>
                  </a:lnTo>
                  <a:lnTo>
                    <a:pt x="2699892" y="886061"/>
                  </a:lnTo>
                  <a:lnTo>
                    <a:pt x="2700451" y="877366"/>
                  </a:lnTo>
                  <a:cubicBezTo>
                    <a:pt x="2699181" y="822874"/>
                    <a:pt x="2662351" y="678094"/>
                    <a:pt x="2639491" y="671625"/>
                  </a:cubicBezTo>
                  <a:cubicBezTo>
                    <a:pt x="2616631" y="665156"/>
                    <a:pt x="2591229" y="833592"/>
                    <a:pt x="2525190" y="823313"/>
                  </a:cubicBezTo>
                  <a:lnTo>
                    <a:pt x="2474366" y="823313"/>
                  </a:lnTo>
                  <a:lnTo>
                    <a:pt x="2489522" y="800103"/>
                  </a:lnTo>
                  <a:lnTo>
                    <a:pt x="2490055" y="766573"/>
                  </a:lnTo>
                  <a:lnTo>
                    <a:pt x="2495490" y="747787"/>
                  </a:lnTo>
                  <a:cubicBezTo>
                    <a:pt x="2514858" y="625867"/>
                    <a:pt x="2457455" y="524347"/>
                    <a:pt x="2357458" y="439356"/>
                  </a:cubicBezTo>
                  <a:lnTo>
                    <a:pt x="2327670" y="417424"/>
                  </a:lnTo>
                  <a:lnTo>
                    <a:pt x="2315164" y="403726"/>
                  </a:lnTo>
                  <a:cubicBezTo>
                    <a:pt x="2276376" y="365469"/>
                    <a:pt x="2227163" y="327628"/>
                    <a:pt x="2151810" y="293267"/>
                  </a:cubicBezTo>
                  <a:cubicBezTo>
                    <a:pt x="2114133" y="276086"/>
                    <a:pt x="2064894" y="258337"/>
                    <a:pt x="2009828" y="240715"/>
                  </a:cubicBezTo>
                  <a:lnTo>
                    <a:pt x="1880644" y="202908"/>
                  </a:lnTo>
                  <a:lnTo>
                    <a:pt x="1735309" y="155414"/>
                  </a:lnTo>
                  <a:cubicBezTo>
                    <a:pt x="1508987" y="89252"/>
                    <a:pt x="1302175" y="47223"/>
                    <a:pt x="1230217" y="16267"/>
                  </a:cubicBezTo>
                  <a:cubicBezTo>
                    <a:pt x="1206231" y="5948"/>
                    <a:pt x="1190737" y="908"/>
                    <a:pt x="1181898" y="112"/>
                  </a:cubicBezTo>
                  <a:close/>
                </a:path>
              </a:pathLst>
            </a:custGeom>
            <a:solidFill>
              <a:srgbClr val="603912"/>
            </a:solidFill>
            <a:ln>
              <a:solidFill>
                <a:srgbClr val="7A4C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405315" y="402432"/>
              <a:ext cx="2707544" cy="1965512"/>
              <a:chOff x="8939061" y="1923445"/>
              <a:chExt cx="2707544" cy="1965512"/>
            </a:xfrm>
          </p:grpSpPr>
          <p:sp>
            <p:nvSpPr>
              <p:cNvPr id="26" name="Freeform 25"/>
              <p:cNvSpPr/>
              <p:nvPr/>
            </p:nvSpPr>
            <p:spPr>
              <a:xfrm>
                <a:off x="9162430" y="2460262"/>
                <a:ext cx="1972381" cy="891720"/>
              </a:xfrm>
              <a:custGeom>
                <a:avLst/>
                <a:gdLst>
                  <a:gd name="connsiteX0" fmla="*/ 106687 w 2013592"/>
                  <a:gd name="connsiteY0" fmla="*/ 142 h 891720"/>
                  <a:gd name="connsiteX1" fmla="*/ 449587 w 2013592"/>
                  <a:gd name="connsiteY1" fmla="*/ 83962 h 891720"/>
                  <a:gd name="connsiteX2" fmla="*/ 739147 w 2013592"/>
                  <a:gd name="connsiteY2" fmla="*/ 114442 h 891720"/>
                  <a:gd name="connsiteX3" fmla="*/ 647707 w 2013592"/>
                  <a:gd name="connsiteY3" fmla="*/ 106822 h 891720"/>
                  <a:gd name="connsiteX4" fmla="*/ 449587 w 2013592"/>
                  <a:gd name="connsiteY4" fmla="*/ 183022 h 891720"/>
                  <a:gd name="connsiteX5" fmla="*/ 1051567 w 2013592"/>
                  <a:gd name="connsiteY5" fmla="*/ 213502 h 891720"/>
                  <a:gd name="connsiteX6" fmla="*/ 693427 w 2013592"/>
                  <a:gd name="connsiteY6" fmla="*/ 335422 h 891720"/>
                  <a:gd name="connsiteX7" fmla="*/ 1676407 w 2013592"/>
                  <a:gd name="connsiteY7" fmla="*/ 327802 h 891720"/>
                  <a:gd name="connsiteX8" fmla="*/ 1348747 w 2013592"/>
                  <a:gd name="connsiteY8" fmla="*/ 457342 h 891720"/>
                  <a:gd name="connsiteX9" fmla="*/ 1996447 w 2013592"/>
                  <a:gd name="connsiteY9" fmla="*/ 304942 h 891720"/>
                  <a:gd name="connsiteX10" fmla="*/ 1775467 w 2013592"/>
                  <a:gd name="connsiteY10" fmla="*/ 548782 h 891720"/>
                  <a:gd name="connsiteX11" fmla="*/ 1234447 w 2013592"/>
                  <a:gd name="connsiteY11" fmla="*/ 716422 h 891720"/>
                  <a:gd name="connsiteX12" fmla="*/ 685807 w 2013592"/>
                  <a:gd name="connsiteY12" fmla="*/ 670702 h 891720"/>
                  <a:gd name="connsiteX13" fmla="*/ 365767 w 2013592"/>
                  <a:gd name="connsiteY13" fmla="*/ 586882 h 891720"/>
                  <a:gd name="connsiteX14" fmla="*/ 297187 w 2013592"/>
                  <a:gd name="connsiteY14" fmla="*/ 564022 h 891720"/>
                  <a:gd name="connsiteX15" fmla="*/ 198127 w 2013592"/>
                  <a:gd name="connsiteY15" fmla="*/ 891682 h 891720"/>
                  <a:gd name="connsiteX16" fmla="*/ 167647 w 2013592"/>
                  <a:gd name="connsiteY16" fmla="*/ 541162 h 891720"/>
                  <a:gd name="connsiteX17" fmla="*/ 7 w 2013592"/>
                  <a:gd name="connsiteY17" fmla="*/ 381142 h 891720"/>
                  <a:gd name="connsiteX18" fmla="*/ 160027 w 2013592"/>
                  <a:gd name="connsiteY18" fmla="*/ 365902 h 891720"/>
                  <a:gd name="connsiteX19" fmla="*/ 38107 w 2013592"/>
                  <a:gd name="connsiteY19" fmla="*/ 228742 h 891720"/>
                  <a:gd name="connsiteX20" fmla="*/ 76207 w 2013592"/>
                  <a:gd name="connsiteY20" fmla="*/ 68722 h 891720"/>
                  <a:gd name="connsiteX21" fmla="*/ 106687 w 2013592"/>
                  <a:gd name="connsiteY21" fmla="*/ 142 h 89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3592" h="891720">
                    <a:moveTo>
                      <a:pt x="106687" y="142"/>
                    </a:moveTo>
                    <a:cubicBezTo>
                      <a:pt x="168917" y="2682"/>
                      <a:pt x="344177" y="64912"/>
                      <a:pt x="449587" y="83962"/>
                    </a:cubicBezTo>
                    <a:cubicBezTo>
                      <a:pt x="554997" y="103012"/>
                      <a:pt x="706127" y="110632"/>
                      <a:pt x="739147" y="114442"/>
                    </a:cubicBezTo>
                    <a:cubicBezTo>
                      <a:pt x="772167" y="118252"/>
                      <a:pt x="695967" y="95392"/>
                      <a:pt x="647707" y="106822"/>
                    </a:cubicBezTo>
                    <a:cubicBezTo>
                      <a:pt x="599447" y="118252"/>
                      <a:pt x="382277" y="165242"/>
                      <a:pt x="449587" y="183022"/>
                    </a:cubicBezTo>
                    <a:cubicBezTo>
                      <a:pt x="516897" y="200802"/>
                      <a:pt x="1010927" y="188102"/>
                      <a:pt x="1051567" y="213502"/>
                    </a:cubicBezTo>
                    <a:cubicBezTo>
                      <a:pt x="1092207" y="238902"/>
                      <a:pt x="589287" y="316372"/>
                      <a:pt x="693427" y="335422"/>
                    </a:cubicBezTo>
                    <a:cubicBezTo>
                      <a:pt x="797567" y="354472"/>
                      <a:pt x="1567187" y="307482"/>
                      <a:pt x="1676407" y="327802"/>
                    </a:cubicBezTo>
                    <a:cubicBezTo>
                      <a:pt x="1785627" y="348122"/>
                      <a:pt x="1295407" y="461152"/>
                      <a:pt x="1348747" y="457342"/>
                    </a:cubicBezTo>
                    <a:cubicBezTo>
                      <a:pt x="1402087" y="453532"/>
                      <a:pt x="1925327" y="289702"/>
                      <a:pt x="1996447" y="304942"/>
                    </a:cubicBezTo>
                    <a:cubicBezTo>
                      <a:pt x="2067567" y="320182"/>
                      <a:pt x="1902467" y="480202"/>
                      <a:pt x="1775467" y="548782"/>
                    </a:cubicBezTo>
                    <a:cubicBezTo>
                      <a:pt x="1648467" y="617362"/>
                      <a:pt x="1416057" y="696102"/>
                      <a:pt x="1234447" y="716422"/>
                    </a:cubicBezTo>
                    <a:cubicBezTo>
                      <a:pt x="1052837" y="736742"/>
                      <a:pt x="830587" y="692292"/>
                      <a:pt x="685807" y="670702"/>
                    </a:cubicBezTo>
                    <a:cubicBezTo>
                      <a:pt x="541027" y="649112"/>
                      <a:pt x="430537" y="604662"/>
                      <a:pt x="365767" y="586882"/>
                    </a:cubicBezTo>
                    <a:cubicBezTo>
                      <a:pt x="300997" y="569102"/>
                      <a:pt x="325127" y="513222"/>
                      <a:pt x="297187" y="564022"/>
                    </a:cubicBezTo>
                    <a:cubicBezTo>
                      <a:pt x="269247" y="614822"/>
                      <a:pt x="219717" y="895492"/>
                      <a:pt x="198127" y="891682"/>
                    </a:cubicBezTo>
                    <a:cubicBezTo>
                      <a:pt x="176537" y="887872"/>
                      <a:pt x="200667" y="626252"/>
                      <a:pt x="167647" y="541162"/>
                    </a:cubicBezTo>
                    <a:cubicBezTo>
                      <a:pt x="134627" y="456072"/>
                      <a:pt x="1277" y="410352"/>
                      <a:pt x="7" y="381142"/>
                    </a:cubicBezTo>
                    <a:cubicBezTo>
                      <a:pt x="-1263" y="351932"/>
                      <a:pt x="153677" y="391302"/>
                      <a:pt x="160027" y="365902"/>
                    </a:cubicBezTo>
                    <a:cubicBezTo>
                      <a:pt x="166377" y="340502"/>
                      <a:pt x="52077" y="278272"/>
                      <a:pt x="38107" y="228742"/>
                    </a:cubicBezTo>
                    <a:cubicBezTo>
                      <a:pt x="24137" y="179212"/>
                      <a:pt x="71127" y="108092"/>
                      <a:pt x="76207" y="68722"/>
                    </a:cubicBezTo>
                    <a:cubicBezTo>
                      <a:pt x="81287" y="29352"/>
                      <a:pt x="44457" y="-2398"/>
                      <a:pt x="106687" y="142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9273309" y="1923445"/>
                <a:ext cx="2373296" cy="482141"/>
              </a:xfrm>
              <a:custGeom>
                <a:avLst/>
                <a:gdLst>
                  <a:gd name="connsiteX0" fmla="*/ 0 w 2398696"/>
                  <a:gd name="connsiteY0" fmla="*/ 492301 h 492301"/>
                  <a:gd name="connsiteX1" fmla="*/ 289560 w 2398696"/>
                  <a:gd name="connsiteY1" fmla="*/ 271321 h 492301"/>
                  <a:gd name="connsiteX2" fmla="*/ 929640 w 2398696"/>
                  <a:gd name="connsiteY2" fmla="*/ 73201 h 492301"/>
                  <a:gd name="connsiteX3" fmla="*/ 1211580 w 2398696"/>
                  <a:gd name="connsiteY3" fmla="*/ 4621 h 492301"/>
                  <a:gd name="connsiteX4" fmla="*/ 1043940 w 2398696"/>
                  <a:gd name="connsiteY4" fmla="*/ 187501 h 492301"/>
                  <a:gd name="connsiteX5" fmla="*/ 1219200 w 2398696"/>
                  <a:gd name="connsiteY5" fmla="*/ 248461 h 492301"/>
                  <a:gd name="connsiteX6" fmla="*/ 1783080 w 2398696"/>
                  <a:gd name="connsiteY6" fmla="*/ 202741 h 492301"/>
                  <a:gd name="connsiteX7" fmla="*/ 2263140 w 2398696"/>
                  <a:gd name="connsiteY7" fmla="*/ 164641 h 492301"/>
                  <a:gd name="connsiteX8" fmla="*/ 2377440 w 2398696"/>
                  <a:gd name="connsiteY8" fmla="*/ 164641 h 492301"/>
                  <a:gd name="connsiteX9" fmla="*/ 1905000 w 2398696"/>
                  <a:gd name="connsiteY9" fmla="*/ 217981 h 492301"/>
                  <a:gd name="connsiteX10" fmla="*/ 1303020 w 2398696"/>
                  <a:gd name="connsiteY10" fmla="*/ 286561 h 492301"/>
                  <a:gd name="connsiteX11" fmla="*/ 1089660 w 2398696"/>
                  <a:gd name="connsiteY11" fmla="*/ 271321 h 492301"/>
                  <a:gd name="connsiteX12" fmla="*/ 982980 w 2398696"/>
                  <a:gd name="connsiteY12" fmla="*/ 210361 h 492301"/>
                  <a:gd name="connsiteX13" fmla="*/ 1043940 w 2398696"/>
                  <a:gd name="connsiteY13" fmla="*/ 96061 h 492301"/>
                  <a:gd name="connsiteX14" fmla="*/ 1173480 w 2398696"/>
                  <a:gd name="connsiteY14" fmla="*/ 19861 h 492301"/>
                  <a:gd name="connsiteX15" fmla="*/ 350520 w 2398696"/>
                  <a:gd name="connsiteY15" fmla="*/ 263701 h 492301"/>
                  <a:gd name="connsiteX16" fmla="*/ 350520 w 2398696"/>
                  <a:gd name="connsiteY16" fmla="*/ 263701 h 492301"/>
                  <a:gd name="connsiteX0" fmla="*/ 0 w 2373296"/>
                  <a:gd name="connsiteY0" fmla="*/ 505619 h 505619"/>
                  <a:gd name="connsiteX1" fmla="*/ 264160 w 2373296"/>
                  <a:gd name="connsiteY1" fmla="*/ 271321 h 505619"/>
                  <a:gd name="connsiteX2" fmla="*/ 904240 w 2373296"/>
                  <a:gd name="connsiteY2" fmla="*/ 73201 h 505619"/>
                  <a:gd name="connsiteX3" fmla="*/ 1186180 w 2373296"/>
                  <a:gd name="connsiteY3" fmla="*/ 4621 h 505619"/>
                  <a:gd name="connsiteX4" fmla="*/ 1018540 w 2373296"/>
                  <a:gd name="connsiteY4" fmla="*/ 187501 h 505619"/>
                  <a:gd name="connsiteX5" fmla="*/ 1193800 w 2373296"/>
                  <a:gd name="connsiteY5" fmla="*/ 248461 h 505619"/>
                  <a:gd name="connsiteX6" fmla="*/ 1757680 w 2373296"/>
                  <a:gd name="connsiteY6" fmla="*/ 202741 h 505619"/>
                  <a:gd name="connsiteX7" fmla="*/ 2237740 w 2373296"/>
                  <a:gd name="connsiteY7" fmla="*/ 164641 h 505619"/>
                  <a:gd name="connsiteX8" fmla="*/ 2352040 w 2373296"/>
                  <a:gd name="connsiteY8" fmla="*/ 164641 h 505619"/>
                  <a:gd name="connsiteX9" fmla="*/ 1879600 w 2373296"/>
                  <a:gd name="connsiteY9" fmla="*/ 217981 h 505619"/>
                  <a:gd name="connsiteX10" fmla="*/ 1277620 w 2373296"/>
                  <a:gd name="connsiteY10" fmla="*/ 286561 h 505619"/>
                  <a:gd name="connsiteX11" fmla="*/ 1064260 w 2373296"/>
                  <a:gd name="connsiteY11" fmla="*/ 271321 h 505619"/>
                  <a:gd name="connsiteX12" fmla="*/ 957580 w 2373296"/>
                  <a:gd name="connsiteY12" fmla="*/ 210361 h 505619"/>
                  <a:gd name="connsiteX13" fmla="*/ 1018540 w 2373296"/>
                  <a:gd name="connsiteY13" fmla="*/ 96061 h 505619"/>
                  <a:gd name="connsiteX14" fmla="*/ 1148080 w 2373296"/>
                  <a:gd name="connsiteY14" fmla="*/ 19861 h 505619"/>
                  <a:gd name="connsiteX15" fmla="*/ 325120 w 2373296"/>
                  <a:gd name="connsiteY15" fmla="*/ 263701 h 505619"/>
                  <a:gd name="connsiteX16" fmla="*/ 325120 w 2373296"/>
                  <a:gd name="connsiteY16" fmla="*/ 263701 h 50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296" h="505619">
                    <a:moveTo>
                      <a:pt x="0" y="505619"/>
                    </a:moveTo>
                    <a:cubicBezTo>
                      <a:pt x="67310" y="430054"/>
                      <a:pt x="113453" y="343391"/>
                      <a:pt x="264160" y="271321"/>
                    </a:cubicBezTo>
                    <a:cubicBezTo>
                      <a:pt x="414867" y="199251"/>
                      <a:pt x="750570" y="117651"/>
                      <a:pt x="904240" y="73201"/>
                    </a:cubicBezTo>
                    <a:cubicBezTo>
                      <a:pt x="1057910" y="28751"/>
                      <a:pt x="1167130" y="-14429"/>
                      <a:pt x="1186180" y="4621"/>
                    </a:cubicBezTo>
                    <a:cubicBezTo>
                      <a:pt x="1205230" y="23671"/>
                      <a:pt x="1017270" y="146861"/>
                      <a:pt x="1018540" y="187501"/>
                    </a:cubicBezTo>
                    <a:cubicBezTo>
                      <a:pt x="1019810" y="228141"/>
                      <a:pt x="1070610" y="245921"/>
                      <a:pt x="1193800" y="248461"/>
                    </a:cubicBezTo>
                    <a:cubicBezTo>
                      <a:pt x="1316990" y="251001"/>
                      <a:pt x="1757680" y="202741"/>
                      <a:pt x="1757680" y="202741"/>
                    </a:cubicBezTo>
                    <a:lnTo>
                      <a:pt x="2237740" y="164641"/>
                    </a:lnTo>
                    <a:cubicBezTo>
                      <a:pt x="2336800" y="158291"/>
                      <a:pt x="2411730" y="155751"/>
                      <a:pt x="2352040" y="164641"/>
                    </a:cubicBezTo>
                    <a:cubicBezTo>
                      <a:pt x="2292350" y="173531"/>
                      <a:pt x="1879600" y="217981"/>
                      <a:pt x="1879600" y="217981"/>
                    </a:cubicBezTo>
                    <a:cubicBezTo>
                      <a:pt x="1700530" y="238301"/>
                      <a:pt x="1413510" y="277671"/>
                      <a:pt x="1277620" y="286561"/>
                    </a:cubicBezTo>
                    <a:cubicBezTo>
                      <a:pt x="1141730" y="295451"/>
                      <a:pt x="1117600" y="284021"/>
                      <a:pt x="1064260" y="271321"/>
                    </a:cubicBezTo>
                    <a:cubicBezTo>
                      <a:pt x="1010920" y="258621"/>
                      <a:pt x="965200" y="239571"/>
                      <a:pt x="957580" y="210361"/>
                    </a:cubicBezTo>
                    <a:cubicBezTo>
                      <a:pt x="949960" y="181151"/>
                      <a:pt x="986790" y="127811"/>
                      <a:pt x="1018540" y="96061"/>
                    </a:cubicBezTo>
                    <a:cubicBezTo>
                      <a:pt x="1050290" y="64311"/>
                      <a:pt x="1263650" y="-8079"/>
                      <a:pt x="1148080" y="19861"/>
                    </a:cubicBezTo>
                    <a:cubicBezTo>
                      <a:pt x="1032510" y="47801"/>
                      <a:pt x="325120" y="263701"/>
                      <a:pt x="325120" y="263701"/>
                    </a:cubicBezTo>
                    <a:lnTo>
                      <a:pt x="325120" y="263701"/>
                    </a:lnTo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8939061" y="2595662"/>
                <a:ext cx="136079" cy="268138"/>
              </a:xfrm>
              <a:custGeom>
                <a:avLst/>
                <a:gdLst>
                  <a:gd name="connsiteX0" fmla="*/ 57989 w 197912"/>
                  <a:gd name="connsiteY0" fmla="*/ 325025 h 325632"/>
                  <a:gd name="connsiteX1" fmla="*/ 839 w 197912"/>
                  <a:gd name="connsiteY1" fmla="*/ 115475 h 325632"/>
                  <a:gd name="connsiteX2" fmla="*/ 96089 w 197912"/>
                  <a:gd name="connsiteY2" fmla="*/ 261525 h 325632"/>
                  <a:gd name="connsiteX3" fmla="*/ 127839 w 197912"/>
                  <a:gd name="connsiteY3" fmla="*/ 1175 h 325632"/>
                  <a:gd name="connsiteX4" fmla="*/ 197689 w 197912"/>
                  <a:gd name="connsiteY4" fmla="*/ 172625 h 325632"/>
                  <a:gd name="connsiteX5" fmla="*/ 57989 w 197912"/>
                  <a:gd name="connsiteY5" fmla="*/ 325025 h 325632"/>
                  <a:gd name="connsiteX0" fmla="*/ 57989 w 201458"/>
                  <a:gd name="connsiteY0" fmla="*/ 284805 h 285364"/>
                  <a:gd name="connsiteX1" fmla="*/ 839 w 201458"/>
                  <a:gd name="connsiteY1" fmla="*/ 75255 h 285364"/>
                  <a:gd name="connsiteX2" fmla="*/ 96089 w 201458"/>
                  <a:gd name="connsiteY2" fmla="*/ 221305 h 285364"/>
                  <a:gd name="connsiteX3" fmla="*/ 156042 w 201458"/>
                  <a:gd name="connsiteY3" fmla="*/ 1503 h 285364"/>
                  <a:gd name="connsiteX4" fmla="*/ 197689 w 201458"/>
                  <a:gd name="connsiteY4" fmla="*/ 132405 h 285364"/>
                  <a:gd name="connsiteX5" fmla="*/ 57989 w 201458"/>
                  <a:gd name="connsiteY5" fmla="*/ 284805 h 285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458" h="285364">
                    <a:moveTo>
                      <a:pt x="57989" y="284805"/>
                    </a:moveTo>
                    <a:cubicBezTo>
                      <a:pt x="25181" y="275280"/>
                      <a:pt x="-5511" y="85838"/>
                      <a:pt x="839" y="75255"/>
                    </a:cubicBezTo>
                    <a:cubicBezTo>
                      <a:pt x="7189" y="64672"/>
                      <a:pt x="70222" y="233597"/>
                      <a:pt x="96089" y="221305"/>
                    </a:cubicBezTo>
                    <a:cubicBezTo>
                      <a:pt x="121956" y="209013"/>
                      <a:pt x="139109" y="16320"/>
                      <a:pt x="156042" y="1503"/>
                    </a:cubicBezTo>
                    <a:cubicBezTo>
                      <a:pt x="172975" y="-13314"/>
                      <a:pt x="214031" y="85188"/>
                      <a:pt x="197689" y="132405"/>
                    </a:cubicBezTo>
                    <a:cubicBezTo>
                      <a:pt x="181347" y="179622"/>
                      <a:pt x="90797" y="294330"/>
                      <a:pt x="57989" y="284805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1057644" y="2397659"/>
                <a:ext cx="577955" cy="1463219"/>
              </a:xfrm>
              <a:custGeom>
                <a:avLst/>
                <a:gdLst>
                  <a:gd name="connsiteX0" fmla="*/ 279415 w 577955"/>
                  <a:gd name="connsiteY0" fmla="*/ 307 h 1463219"/>
                  <a:gd name="connsiteX1" fmla="*/ 387365 w 577955"/>
                  <a:gd name="connsiteY1" fmla="*/ 70157 h 1463219"/>
                  <a:gd name="connsiteX2" fmla="*/ 577865 w 577955"/>
                  <a:gd name="connsiteY2" fmla="*/ 63807 h 1463219"/>
                  <a:gd name="connsiteX3" fmla="*/ 361965 w 577955"/>
                  <a:gd name="connsiteY3" fmla="*/ 171757 h 1463219"/>
                  <a:gd name="connsiteX4" fmla="*/ 336565 w 577955"/>
                  <a:gd name="connsiteY4" fmla="*/ 311457 h 1463219"/>
                  <a:gd name="connsiteX5" fmla="*/ 158765 w 577955"/>
                  <a:gd name="connsiteY5" fmla="*/ 1136957 h 1463219"/>
                  <a:gd name="connsiteX6" fmla="*/ 107965 w 577955"/>
                  <a:gd name="connsiteY6" fmla="*/ 1365557 h 1463219"/>
                  <a:gd name="connsiteX7" fmla="*/ 15 w 577955"/>
                  <a:gd name="connsiteY7" fmla="*/ 1460807 h 1463219"/>
                  <a:gd name="connsiteX8" fmla="*/ 101615 w 577955"/>
                  <a:gd name="connsiteY8" fmla="*/ 1276657 h 1463219"/>
                  <a:gd name="connsiteX9" fmla="*/ 298465 w 577955"/>
                  <a:gd name="connsiteY9" fmla="*/ 406707 h 1463219"/>
                  <a:gd name="connsiteX10" fmla="*/ 349265 w 577955"/>
                  <a:gd name="connsiteY10" fmla="*/ 152707 h 1463219"/>
                  <a:gd name="connsiteX11" fmla="*/ 406415 w 577955"/>
                  <a:gd name="connsiteY11" fmla="*/ 101907 h 1463219"/>
                  <a:gd name="connsiteX12" fmla="*/ 279415 w 577955"/>
                  <a:gd name="connsiteY12" fmla="*/ 307 h 146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7955" h="1463219">
                    <a:moveTo>
                      <a:pt x="279415" y="307"/>
                    </a:moveTo>
                    <a:cubicBezTo>
                      <a:pt x="276240" y="-4985"/>
                      <a:pt x="337623" y="59574"/>
                      <a:pt x="387365" y="70157"/>
                    </a:cubicBezTo>
                    <a:cubicBezTo>
                      <a:pt x="437107" y="80740"/>
                      <a:pt x="582098" y="46874"/>
                      <a:pt x="577865" y="63807"/>
                    </a:cubicBezTo>
                    <a:cubicBezTo>
                      <a:pt x="573632" y="80740"/>
                      <a:pt x="402182" y="130482"/>
                      <a:pt x="361965" y="171757"/>
                    </a:cubicBezTo>
                    <a:cubicBezTo>
                      <a:pt x="321748" y="213032"/>
                      <a:pt x="370432" y="150590"/>
                      <a:pt x="336565" y="311457"/>
                    </a:cubicBezTo>
                    <a:cubicBezTo>
                      <a:pt x="302698" y="472324"/>
                      <a:pt x="196865" y="961274"/>
                      <a:pt x="158765" y="1136957"/>
                    </a:cubicBezTo>
                    <a:cubicBezTo>
                      <a:pt x="120665" y="1312640"/>
                      <a:pt x="134423" y="1311582"/>
                      <a:pt x="107965" y="1365557"/>
                    </a:cubicBezTo>
                    <a:cubicBezTo>
                      <a:pt x="81507" y="1419532"/>
                      <a:pt x="1073" y="1475624"/>
                      <a:pt x="15" y="1460807"/>
                    </a:cubicBezTo>
                    <a:cubicBezTo>
                      <a:pt x="-1043" y="1445990"/>
                      <a:pt x="51873" y="1452340"/>
                      <a:pt x="101615" y="1276657"/>
                    </a:cubicBezTo>
                    <a:cubicBezTo>
                      <a:pt x="151357" y="1100974"/>
                      <a:pt x="257190" y="594032"/>
                      <a:pt x="298465" y="406707"/>
                    </a:cubicBezTo>
                    <a:cubicBezTo>
                      <a:pt x="339740" y="219382"/>
                      <a:pt x="331273" y="203507"/>
                      <a:pt x="349265" y="152707"/>
                    </a:cubicBezTo>
                    <a:cubicBezTo>
                      <a:pt x="367257" y="101907"/>
                      <a:pt x="410648" y="124132"/>
                      <a:pt x="406415" y="101907"/>
                    </a:cubicBezTo>
                    <a:cubicBezTo>
                      <a:pt x="402182" y="79682"/>
                      <a:pt x="282590" y="5599"/>
                      <a:pt x="279415" y="307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10955703" y="2861396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30"/>
              <p:cNvSpPr/>
              <p:nvPr/>
            </p:nvSpPr>
            <p:spPr>
              <a:xfrm flipH="1">
                <a:off x="9283936" y="2856487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3100412" y="2318967"/>
              <a:ext cx="275670" cy="137835"/>
              <a:chOff x="7917873" y="3782291"/>
              <a:chExt cx="436418" cy="218209"/>
            </a:xfrm>
          </p:grpSpPr>
          <p:sp>
            <p:nvSpPr>
              <p:cNvPr id="51" name="Oval 50"/>
              <p:cNvSpPr/>
              <p:nvPr/>
            </p:nvSpPr>
            <p:spPr>
              <a:xfrm>
                <a:off x="7917873" y="3782291"/>
                <a:ext cx="436418" cy="21820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7995392" y="3834247"/>
                <a:ext cx="128016" cy="8229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Oval 53"/>
            <p:cNvSpPr/>
            <p:nvPr/>
          </p:nvSpPr>
          <p:spPr>
            <a:xfrm>
              <a:off x="3761647" y="2278135"/>
              <a:ext cx="595014" cy="2718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9BC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3920400" y="2321375"/>
              <a:ext cx="275670" cy="137835"/>
              <a:chOff x="7917873" y="3782291"/>
              <a:chExt cx="436418" cy="218209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7917873" y="3782291"/>
                <a:ext cx="436418" cy="21820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7995392" y="3834247"/>
                <a:ext cx="128016" cy="8229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Rectangle 58"/>
            <p:cNvSpPr/>
            <p:nvPr/>
          </p:nvSpPr>
          <p:spPr>
            <a:xfrm rot="20885332">
              <a:off x="2904319" y="1952936"/>
              <a:ext cx="627393" cy="187693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58"/>
            <p:cNvSpPr/>
            <p:nvPr/>
          </p:nvSpPr>
          <p:spPr>
            <a:xfrm rot="788821" flipH="1">
              <a:off x="3736066" y="1952936"/>
              <a:ext cx="627393" cy="187693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 flipH="1">
              <a:off x="3657434" y="2609238"/>
              <a:ext cx="129554" cy="324930"/>
            </a:xfrm>
            <a:custGeom>
              <a:avLst/>
              <a:gdLst>
                <a:gd name="connsiteX0" fmla="*/ 41564 w 41564"/>
                <a:gd name="connsiteY0" fmla="*/ 0 h 727364"/>
                <a:gd name="connsiteX1" fmla="*/ 0 w 41564"/>
                <a:gd name="connsiteY1" fmla="*/ 540328 h 727364"/>
                <a:gd name="connsiteX2" fmla="*/ 41564 w 41564"/>
                <a:gd name="connsiteY2" fmla="*/ 727364 h 727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64" h="727364">
                  <a:moveTo>
                    <a:pt x="41564" y="0"/>
                  </a:moveTo>
                  <a:cubicBezTo>
                    <a:pt x="20782" y="209550"/>
                    <a:pt x="0" y="419101"/>
                    <a:pt x="0" y="540328"/>
                  </a:cubicBezTo>
                  <a:cubicBezTo>
                    <a:pt x="0" y="661555"/>
                    <a:pt x="20782" y="694459"/>
                    <a:pt x="41564" y="727364"/>
                  </a:cubicBezTo>
                </a:path>
              </a:pathLst>
            </a:custGeom>
            <a:noFill/>
            <a:ln w="19050">
              <a:solidFill>
                <a:srgbClr val="F8B0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2"/>
            <p:cNvSpPr/>
            <p:nvPr/>
          </p:nvSpPr>
          <p:spPr>
            <a:xfrm flipH="1">
              <a:off x="3737490" y="5028017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 110"/>
            <p:cNvSpPr/>
            <p:nvPr/>
          </p:nvSpPr>
          <p:spPr>
            <a:xfrm rot="507094">
              <a:off x="2342441" y="4000121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290505" y="5050552"/>
              <a:ext cx="629896" cy="305408"/>
            </a:xfrm>
            <a:custGeom>
              <a:avLst/>
              <a:gdLst>
                <a:gd name="connsiteX0" fmla="*/ 0 w 629896"/>
                <a:gd name="connsiteY0" fmla="*/ 0 h 254678"/>
                <a:gd name="connsiteX1" fmla="*/ 629896 w 629896"/>
                <a:gd name="connsiteY1" fmla="*/ 0 h 254678"/>
                <a:gd name="connsiteX2" fmla="*/ 629896 w 629896"/>
                <a:gd name="connsiteY2" fmla="*/ 254678 h 254678"/>
                <a:gd name="connsiteX3" fmla="*/ 0 w 629896"/>
                <a:gd name="connsiteY3" fmla="*/ 254678 h 254678"/>
                <a:gd name="connsiteX4" fmla="*/ 0 w 629896"/>
                <a:gd name="connsiteY4" fmla="*/ 0 h 254678"/>
                <a:gd name="connsiteX0" fmla="*/ 0 w 629896"/>
                <a:gd name="connsiteY0" fmla="*/ 0 h 282387"/>
                <a:gd name="connsiteX1" fmla="*/ 629896 w 629896"/>
                <a:gd name="connsiteY1" fmla="*/ 0 h 282387"/>
                <a:gd name="connsiteX2" fmla="*/ 629896 w 629896"/>
                <a:gd name="connsiteY2" fmla="*/ 254678 h 282387"/>
                <a:gd name="connsiteX3" fmla="*/ 0 w 629896"/>
                <a:gd name="connsiteY3" fmla="*/ 254678 h 282387"/>
                <a:gd name="connsiteX4" fmla="*/ 0 w 629896"/>
                <a:gd name="connsiteY4" fmla="*/ 0 h 282387"/>
                <a:gd name="connsiteX0" fmla="*/ 0 w 629896"/>
                <a:gd name="connsiteY0" fmla="*/ 0 h 305408"/>
                <a:gd name="connsiteX1" fmla="*/ 629896 w 629896"/>
                <a:gd name="connsiteY1" fmla="*/ 0 h 305408"/>
                <a:gd name="connsiteX2" fmla="*/ 629896 w 629896"/>
                <a:gd name="connsiteY2" fmla="*/ 254678 h 305408"/>
                <a:gd name="connsiteX3" fmla="*/ 0 w 629896"/>
                <a:gd name="connsiteY3" fmla="*/ 254678 h 305408"/>
                <a:gd name="connsiteX4" fmla="*/ 0 w 629896"/>
                <a:gd name="connsiteY4" fmla="*/ 0 h 305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896" h="305408">
                  <a:moveTo>
                    <a:pt x="0" y="0"/>
                  </a:moveTo>
                  <a:lnTo>
                    <a:pt x="629896" y="0"/>
                  </a:lnTo>
                  <a:lnTo>
                    <a:pt x="629896" y="254678"/>
                  </a:lnTo>
                  <a:cubicBezTo>
                    <a:pt x="419931" y="327415"/>
                    <a:pt x="230747" y="317024"/>
                    <a:pt x="0" y="2546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 rot="2243668" flipH="1">
              <a:off x="2786127" y="3579268"/>
              <a:ext cx="1569183" cy="155995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A54838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82"/>
            <p:cNvSpPr/>
            <p:nvPr/>
          </p:nvSpPr>
          <p:spPr>
            <a:xfrm rot="2243668" flipH="1">
              <a:off x="2851752" y="3581265"/>
              <a:ext cx="1452869" cy="144432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128F93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5-Point Star 122"/>
            <p:cNvSpPr/>
            <p:nvPr/>
          </p:nvSpPr>
          <p:spPr>
            <a:xfrm>
              <a:off x="3345492" y="4163496"/>
              <a:ext cx="513676" cy="479422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3447629" y="4269288"/>
              <a:ext cx="309402" cy="309402"/>
            </a:xfrm>
            <a:prstGeom prst="ellipse">
              <a:avLst/>
            </a:prstGeom>
            <a:solidFill>
              <a:srgbClr val="A54838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3527818" y="4349477"/>
              <a:ext cx="149025" cy="149025"/>
            </a:xfrm>
            <a:prstGeom prst="ellipse">
              <a:avLst/>
            </a:prstGeom>
            <a:solidFill>
              <a:srgbClr val="128F93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3459636" y="5354898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Freeform 116"/>
            <p:cNvSpPr/>
            <p:nvPr/>
          </p:nvSpPr>
          <p:spPr>
            <a:xfrm flipH="1">
              <a:off x="3754324" y="5346089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Arc 117"/>
            <p:cNvSpPr/>
            <p:nvPr/>
          </p:nvSpPr>
          <p:spPr>
            <a:xfrm rot="8043711">
              <a:off x="3320025" y="4770060"/>
              <a:ext cx="575492" cy="575492"/>
            </a:xfrm>
            <a:prstGeom prst="arc">
              <a:avLst>
                <a:gd name="adj1" fmla="val 16961233"/>
                <a:gd name="adj2" fmla="val 20841356"/>
              </a:avLst>
            </a:prstGeom>
            <a:ln w="12700">
              <a:solidFill>
                <a:srgbClr val="674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rapezoid 118"/>
            <p:cNvSpPr/>
            <p:nvPr/>
          </p:nvSpPr>
          <p:spPr>
            <a:xfrm rot="10800000">
              <a:off x="3307348" y="6253425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rapezoid 118"/>
            <p:cNvSpPr/>
            <p:nvPr/>
          </p:nvSpPr>
          <p:spPr>
            <a:xfrm rot="10800000">
              <a:off x="3719983" y="6253425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 120"/>
            <p:cNvSpPr/>
            <p:nvPr/>
          </p:nvSpPr>
          <p:spPr>
            <a:xfrm rot="21089956">
              <a:off x="2951541" y="6336563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 121"/>
            <p:cNvSpPr/>
            <p:nvPr/>
          </p:nvSpPr>
          <p:spPr>
            <a:xfrm rot="510044" flipH="1">
              <a:off x="3694122" y="6327753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376082" y="3035426"/>
              <a:ext cx="460764" cy="2289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0308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19570" y="2376522"/>
            <a:ext cx="4342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tx2"/>
                </a:solidFill>
                <a:latin typeface="BadaBoom BB" panose="020B0603050302020204" pitchFamily="34" charset="0"/>
              </a:rPr>
              <a:t>Amused</a:t>
            </a:r>
            <a:endParaRPr lang="en-US" sz="7200" dirty="0">
              <a:solidFill>
                <a:schemeClr val="tx2"/>
              </a:solidFill>
              <a:latin typeface="BadaBoom BB" panose="020B06030503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342441" y="357970"/>
            <a:ext cx="2806090" cy="6192647"/>
            <a:chOff x="2342441" y="357970"/>
            <a:chExt cx="2806090" cy="6192647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112" name="Freeform 111"/>
            <p:cNvSpPr/>
            <p:nvPr/>
          </p:nvSpPr>
          <p:spPr>
            <a:xfrm rot="21092906" flipH="1">
              <a:off x="4227344" y="3999624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3517857" y="3456057"/>
              <a:ext cx="204354" cy="401282"/>
            </a:xfrm>
            <a:prstGeom prst="roundRect">
              <a:avLst/>
            </a:pr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3230241" y="5028017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4"/>
            <p:cNvSpPr/>
            <p:nvPr/>
          </p:nvSpPr>
          <p:spPr>
            <a:xfrm>
              <a:off x="2756937" y="1181283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C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744908" y="1096789"/>
              <a:ext cx="1783080" cy="2378864"/>
            </a:xfrm>
            <a:custGeom>
              <a:avLst/>
              <a:gdLst>
                <a:gd name="connsiteX0" fmla="*/ 0 w 1783080"/>
                <a:gd name="connsiteY0" fmla="*/ 548654 h 2301240"/>
                <a:gd name="connsiteX1" fmla="*/ 548654 w 1783080"/>
                <a:gd name="connsiteY1" fmla="*/ 0 h 2301240"/>
                <a:gd name="connsiteX2" fmla="*/ 1234426 w 1783080"/>
                <a:gd name="connsiteY2" fmla="*/ 0 h 2301240"/>
                <a:gd name="connsiteX3" fmla="*/ 1783080 w 1783080"/>
                <a:gd name="connsiteY3" fmla="*/ 548654 h 2301240"/>
                <a:gd name="connsiteX4" fmla="*/ 1783080 w 1783080"/>
                <a:gd name="connsiteY4" fmla="*/ 1752586 h 2301240"/>
                <a:gd name="connsiteX5" fmla="*/ 1234426 w 1783080"/>
                <a:gd name="connsiteY5" fmla="*/ 2301240 h 2301240"/>
                <a:gd name="connsiteX6" fmla="*/ 548654 w 1783080"/>
                <a:gd name="connsiteY6" fmla="*/ 2301240 h 2301240"/>
                <a:gd name="connsiteX7" fmla="*/ 0 w 1783080"/>
                <a:gd name="connsiteY7" fmla="*/ 1752586 h 2301240"/>
                <a:gd name="connsiteX8" fmla="*/ 0 w 1783080"/>
                <a:gd name="connsiteY8" fmla="*/ 548654 h 2301240"/>
                <a:gd name="connsiteX0" fmla="*/ 0 w 1783080"/>
                <a:gd name="connsiteY0" fmla="*/ 548654 h 2378864"/>
                <a:gd name="connsiteX1" fmla="*/ 548654 w 1783080"/>
                <a:gd name="connsiteY1" fmla="*/ 0 h 2378864"/>
                <a:gd name="connsiteX2" fmla="*/ 1234426 w 1783080"/>
                <a:gd name="connsiteY2" fmla="*/ 0 h 2378864"/>
                <a:gd name="connsiteX3" fmla="*/ 1783080 w 1783080"/>
                <a:gd name="connsiteY3" fmla="*/ 548654 h 2378864"/>
                <a:gd name="connsiteX4" fmla="*/ 1783080 w 1783080"/>
                <a:gd name="connsiteY4" fmla="*/ 1752586 h 2378864"/>
                <a:gd name="connsiteX5" fmla="*/ 1234426 w 1783080"/>
                <a:gd name="connsiteY5" fmla="*/ 2301240 h 2378864"/>
                <a:gd name="connsiteX6" fmla="*/ 926536 w 1783080"/>
                <a:gd name="connsiteY6" fmla="*/ 2378826 h 2378864"/>
                <a:gd name="connsiteX7" fmla="*/ 548654 w 1783080"/>
                <a:gd name="connsiteY7" fmla="*/ 2301240 h 2378864"/>
                <a:gd name="connsiteX8" fmla="*/ 0 w 1783080"/>
                <a:gd name="connsiteY8" fmla="*/ 1752586 h 2378864"/>
                <a:gd name="connsiteX9" fmla="*/ 0 w 1783080"/>
                <a:gd name="connsiteY9" fmla="*/ 548654 h 23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83080" h="2378864">
                  <a:moveTo>
                    <a:pt x="0" y="548654"/>
                  </a:moveTo>
                  <a:cubicBezTo>
                    <a:pt x="0" y="245641"/>
                    <a:pt x="245641" y="0"/>
                    <a:pt x="548654" y="0"/>
                  </a:cubicBezTo>
                  <a:lnTo>
                    <a:pt x="1234426" y="0"/>
                  </a:lnTo>
                  <a:cubicBezTo>
                    <a:pt x="1537439" y="0"/>
                    <a:pt x="1783080" y="245641"/>
                    <a:pt x="1783080" y="548654"/>
                  </a:cubicBezTo>
                  <a:lnTo>
                    <a:pt x="1783080" y="1752586"/>
                  </a:lnTo>
                  <a:cubicBezTo>
                    <a:pt x="1783080" y="2055599"/>
                    <a:pt x="1537439" y="2301240"/>
                    <a:pt x="1234426" y="2301240"/>
                  </a:cubicBezTo>
                  <a:cubicBezTo>
                    <a:pt x="1126716" y="2299162"/>
                    <a:pt x="1034246" y="2380904"/>
                    <a:pt x="926536" y="2378826"/>
                  </a:cubicBezTo>
                  <a:cubicBezTo>
                    <a:pt x="805655" y="2380904"/>
                    <a:pt x="669535" y="2299162"/>
                    <a:pt x="548654" y="2301240"/>
                  </a:cubicBezTo>
                  <a:cubicBezTo>
                    <a:pt x="245641" y="2301240"/>
                    <a:pt x="0" y="2055599"/>
                    <a:pt x="0" y="1752586"/>
                  </a:cubicBezTo>
                  <a:lnTo>
                    <a:pt x="0" y="548654"/>
                  </a:ln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477855" y="2370715"/>
              <a:ext cx="2317186" cy="342900"/>
              <a:chOff x="4929434" y="2506980"/>
              <a:chExt cx="2317186" cy="3429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6903720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4929434" y="2506980"/>
                <a:ext cx="342900" cy="342900"/>
              </a:xfrm>
              <a:prstGeom prst="ellipse">
                <a:avLst/>
              </a:prstGeom>
              <a:solidFill>
                <a:srgbClr val="FED2A1"/>
              </a:solidFill>
              <a:ln>
                <a:solidFill>
                  <a:srgbClr val="FED2A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Freeform 31"/>
            <p:cNvSpPr/>
            <p:nvPr/>
          </p:nvSpPr>
          <p:spPr>
            <a:xfrm flipH="1">
              <a:off x="2369644" y="357970"/>
              <a:ext cx="2778887" cy="2020365"/>
            </a:xfrm>
            <a:custGeom>
              <a:avLst/>
              <a:gdLst>
                <a:gd name="connsiteX0" fmla="*/ 2662605 w 2778887"/>
                <a:gd name="connsiteY0" fmla="*/ 926730 h 2020365"/>
                <a:gd name="connsiteX1" fmla="*/ 2674175 w 2778887"/>
                <a:gd name="connsiteY1" fmla="*/ 942490 h 2020365"/>
                <a:gd name="connsiteX2" fmla="*/ 2672666 w 2778887"/>
                <a:gd name="connsiteY2" fmla="*/ 945833 h 2020365"/>
                <a:gd name="connsiteX3" fmla="*/ 2647112 w 2778887"/>
                <a:gd name="connsiteY3" fmla="*/ 998575 h 2020365"/>
                <a:gd name="connsiteX4" fmla="*/ 2656749 w 2778887"/>
                <a:gd name="connsiteY4" fmla="*/ 946012 h 2020365"/>
                <a:gd name="connsiteX5" fmla="*/ 326345 w 2778887"/>
                <a:gd name="connsiteY5" fmla="*/ 761490 h 2020365"/>
                <a:gd name="connsiteX6" fmla="*/ 328537 w 2778887"/>
                <a:gd name="connsiteY6" fmla="*/ 764251 h 2020365"/>
                <a:gd name="connsiteX7" fmla="*/ 327743 w 2778887"/>
                <a:gd name="connsiteY7" fmla="*/ 765070 h 2020365"/>
                <a:gd name="connsiteX8" fmla="*/ 1181898 w 2778887"/>
                <a:gd name="connsiteY8" fmla="*/ 112 h 2020365"/>
                <a:gd name="connsiteX9" fmla="*/ 1344164 w 2778887"/>
                <a:gd name="connsiteY9" fmla="*/ 252487 h 2020365"/>
                <a:gd name="connsiteX10" fmla="*/ 71390 w 2778887"/>
                <a:gd name="connsiteY10" fmla="*/ 184120 h 2020365"/>
                <a:gd name="connsiteX11" fmla="*/ 58168 w 2778887"/>
                <a:gd name="connsiteY11" fmla="*/ 186273 h 2020365"/>
                <a:gd name="connsiteX12" fmla="*/ 42677 w 2778887"/>
                <a:gd name="connsiteY12" fmla="*/ 187112 h 2020365"/>
                <a:gd name="connsiteX13" fmla="*/ 45950 w 2778887"/>
                <a:gd name="connsiteY13" fmla="*/ 188263 h 2020365"/>
                <a:gd name="connsiteX14" fmla="*/ 25904 w 2778887"/>
                <a:gd name="connsiteY14" fmla="*/ 191528 h 2020365"/>
                <a:gd name="connsiteX15" fmla="*/ 25904 w 2778887"/>
                <a:gd name="connsiteY15" fmla="*/ 549668 h 2020365"/>
                <a:gd name="connsiteX16" fmla="*/ 247373 w 2778887"/>
                <a:gd name="connsiteY16" fmla="*/ 710573 h 2020365"/>
                <a:gd name="connsiteX17" fmla="*/ 260824 w 2778887"/>
                <a:gd name="connsiteY17" fmla="*/ 717924 h 2020365"/>
                <a:gd name="connsiteX18" fmla="*/ 262423 w 2778887"/>
                <a:gd name="connsiteY18" fmla="*/ 727503 h 2020365"/>
                <a:gd name="connsiteX19" fmla="*/ 273096 w 2778887"/>
                <a:gd name="connsiteY19" fmla="*/ 787589 h 2020365"/>
                <a:gd name="connsiteX20" fmla="*/ 263965 w 2778887"/>
                <a:gd name="connsiteY20" fmla="*/ 789718 h 2020365"/>
                <a:gd name="connsiteX21" fmla="*/ 263672 w 2778887"/>
                <a:gd name="connsiteY21" fmla="*/ 840079 h 2020365"/>
                <a:gd name="connsiteX22" fmla="*/ 284663 w 2778887"/>
                <a:gd name="connsiteY22" fmla="*/ 850573 h 2020365"/>
                <a:gd name="connsiteX23" fmla="*/ 289008 w 2778887"/>
                <a:gd name="connsiteY23" fmla="*/ 874121 h 2020365"/>
                <a:gd name="connsiteX24" fmla="*/ 499666 w 2778887"/>
                <a:gd name="connsiteY24" fmla="*/ 1883308 h 2020365"/>
                <a:gd name="connsiteX25" fmla="*/ 658240 w 2778887"/>
                <a:gd name="connsiteY25" fmla="*/ 2020365 h 2020365"/>
                <a:gd name="connsiteX26" fmla="*/ 709201 w 2778887"/>
                <a:gd name="connsiteY26" fmla="*/ 1218648 h 2020365"/>
                <a:gd name="connsiteX27" fmla="*/ 747470 w 2778887"/>
                <a:gd name="connsiteY27" fmla="*/ 1095307 h 2020365"/>
                <a:gd name="connsiteX28" fmla="*/ 787719 w 2778887"/>
                <a:gd name="connsiteY28" fmla="*/ 1120143 h 2020365"/>
                <a:gd name="connsiteX29" fmla="*/ 1317667 w 2778887"/>
                <a:gd name="connsiteY29" fmla="*/ 1287783 h 2020365"/>
                <a:gd name="connsiteX30" fmla="*/ 1855078 w 2778887"/>
                <a:gd name="connsiteY30" fmla="*/ 1242063 h 2020365"/>
                <a:gd name="connsiteX31" fmla="*/ 2168568 w 2778887"/>
                <a:gd name="connsiteY31" fmla="*/ 1158243 h 2020365"/>
                <a:gd name="connsiteX32" fmla="*/ 2201981 w 2778887"/>
                <a:gd name="connsiteY32" fmla="*/ 1140026 h 2020365"/>
                <a:gd name="connsiteX33" fmla="*/ 2215522 w 2778887"/>
                <a:gd name="connsiteY33" fmla="*/ 1121321 h 2020365"/>
                <a:gd name="connsiteX34" fmla="*/ 2238012 w 2778887"/>
                <a:gd name="connsiteY34" fmla="*/ 1170441 h 2020365"/>
                <a:gd name="connsiteX35" fmla="*/ 2277005 w 2778887"/>
                <a:gd name="connsiteY35" fmla="*/ 1279573 h 2020365"/>
                <a:gd name="connsiteX36" fmla="*/ 2286593 w 2778887"/>
                <a:gd name="connsiteY36" fmla="*/ 1319692 h 2020365"/>
                <a:gd name="connsiteX37" fmla="*/ 2323659 w 2778887"/>
                <a:gd name="connsiteY37" fmla="*/ 1452141 h 2020365"/>
                <a:gd name="connsiteX38" fmla="*/ 2326834 w 2778887"/>
                <a:gd name="connsiteY38" fmla="*/ 1455938 h 2020365"/>
                <a:gd name="connsiteX39" fmla="*/ 2341634 w 2778887"/>
                <a:gd name="connsiteY39" fmla="*/ 1517153 h 2020365"/>
                <a:gd name="connsiteX40" fmla="*/ 2361539 w 2778887"/>
                <a:gd name="connsiteY40" fmla="*/ 1875586 h 2020365"/>
                <a:gd name="connsiteX41" fmla="*/ 2352080 w 2778887"/>
                <a:gd name="connsiteY41" fmla="*/ 1946804 h 2020365"/>
                <a:gd name="connsiteX42" fmla="*/ 2351248 w 2778887"/>
                <a:gd name="connsiteY42" fmla="*/ 1951063 h 2020365"/>
                <a:gd name="connsiteX43" fmla="*/ 2347149 w 2778887"/>
                <a:gd name="connsiteY43" fmla="*/ 1975434 h 2020365"/>
                <a:gd name="connsiteX44" fmla="*/ 2346337 w 2778887"/>
                <a:gd name="connsiteY44" fmla="*/ 1990050 h 2020365"/>
                <a:gd name="connsiteX45" fmla="*/ 2342310 w 2778887"/>
                <a:gd name="connsiteY45" fmla="*/ 2020365 h 2020365"/>
                <a:gd name="connsiteX46" fmla="*/ 2509952 w 2778887"/>
                <a:gd name="connsiteY46" fmla="*/ 1898443 h 2020365"/>
                <a:gd name="connsiteX47" fmla="*/ 2776650 w 2778887"/>
                <a:gd name="connsiteY47" fmla="*/ 785925 h 2020365"/>
                <a:gd name="connsiteX48" fmla="*/ 2764982 w 2778887"/>
                <a:gd name="connsiteY48" fmla="*/ 760344 h 2020365"/>
                <a:gd name="connsiteX49" fmla="*/ 2749993 w 2778887"/>
                <a:gd name="connsiteY49" fmla="*/ 785227 h 2020365"/>
                <a:gd name="connsiteX50" fmla="*/ 2749652 w 2778887"/>
                <a:gd name="connsiteY50" fmla="*/ 777473 h 2020365"/>
                <a:gd name="connsiteX51" fmla="*/ 2740246 w 2778887"/>
                <a:gd name="connsiteY51" fmla="*/ 796345 h 2020365"/>
                <a:gd name="connsiteX52" fmla="*/ 2732644 w 2778887"/>
                <a:gd name="connsiteY52" fmla="*/ 817799 h 2020365"/>
                <a:gd name="connsiteX53" fmla="*/ 2717596 w 2778887"/>
                <a:gd name="connsiteY53" fmla="*/ 847914 h 2020365"/>
                <a:gd name="connsiteX54" fmla="*/ 2699892 w 2778887"/>
                <a:gd name="connsiteY54" fmla="*/ 886061 h 2020365"/>
                <a:gd name="connsiteX55" fmla="*/ 2699566 w 2778887"/>
                <a:gd name="connsiteY55" fmla="*/ 891135 h 2020365"/>
                <a:gd name="connsiteX56" fmla="*/ 2696225 w 2778887"/>
                <a:gd name="connsiteY56" fmla="*/ 895005 h 2020365"/>
                <a:gd name="connsiteX57" fmla="*/ 2695764 w 2778887"/>
                <a:gd name="connsiteY57" fmla="*/ 894954 h 2020365"/>
                <a:gd name="connsiteX58" fmla="*/ 2690778 w 2778887"/>
                <a:gd name="connsiteY58" fmla="*/ 905699 h 2020365"/>
                <a:gd name="connsiteX59" fmla="*/ 2687014 w 2778887"/>
                <a:gd name="connsiteY59" fmla="*/ 914038 h 2020365"/>
                <a:gd name="connsiteX60" fmla="*/ 2685313 w 2778887"/>
                <a:gd name="connsiteY60" fmla="*/ 914707 h 2020365"/>
                <a:gd name="connsiteX61" fmla="*/ 2679025 w 2778887"/>
                <a:gd name="connsiteY61" fmla="*/ 903087 h 2020365"/>
                <a:gd name="connsiteX62" fmla="*/ 2677622 w 2778887"/>
                <a:gd name="connsiteY62" fmla="*/ 897388 h 2020365"/>
                <a:gd name="connsiteX63" fmla="*/ 2683783 w 2778887"/>
                <a:gd name="connsiteY63" fmla="*/ 893635 h 2020365"/>
                <a:gd name="connsiteX64" fmla="*/ 2695764 w 2778887"/>
                <a:gd name="connsiteY64" fmla="*/ 894954 h 2020365"/>
                <a:gd name="connsiteX65" fmla="*/ 2699892 w 2778887"/>
                <a:gd name="connsiteY65" fmla="*/ 886061 h 2020365"/>
                <a:gd name="connsiteX66" fmla="*/ 2700451 w 2778887"/>
                <a:gd name="connsiteY66" fmla="*/ 877366 h 2020365"/>
                <a:gd name="connsiteX67" fmla="*/ 2639491 w 2778887"/>
                <a:gd name="connsiteY67" fmla="*/ 671625 h 2020365"/>
                <a:gd name="connsiteX68" fmla="*/ 2525190 w 2778887"/>
                <a:gd name="connsiteY68" fmla="*/ 823313 h 2020365"/>
                <a:gd name="connsiteX69" fmla="*/ 2474366 w 2778887"/>
                <a:gd name="connsiteY69" fmla="*/ 823313 h 2020365"/>
                <a:gd name="connsiteX70" fmla="*/ 2489522 w 2778887"/>
                <a:gd name="connsiteY70" fmla="*/ 800103 h 2020365"/>
                <a:gd name="connsiteX71" fmla="*/ 2490055 w 2778887"/>
                <a:gd name="connsiteY71" fmla="*/ 766573 h 2020365"/>
                <a:gd name="connsiteX72" fmla="*/ 2495490 w 2778887"/>
                <a:gd name="connsiteY72" fmla="*/ 747787 h 2020365"/>
                <a:gd name="connsiteX73" fmla="*/ 2357458 w 2778887"/>
                <a:gd name="connsiteY73" fmla="*/ 439356 h 2020365"/>
                <a:gd name="connsiteX74" fmla="*/ 2327670 w 2778887"/>
                <a:gd name="connsiteY74" fmla="*/ 417424 h 2020365"/>
                <a:gd name="connsiteX75" fmla="*/ 2315164 w 2778887"/>
                <a:gd name="connsiteY75" fmla="*/ 403726 h 2020365"/>
                <a:gd name="connsiteX76" fmla="*/ 2151810 w 2778887"/>
                <a:gd name="connsiteY76" fmla="*/ 293267 h 2020365"/>
                <a:gd name="connsiteX77" fmla="*/ 2009828 w 2778887"/>
                <a:gd name="connsiteY77" fmla="*/ 240715 h 2020365"/>
                <a:gd name="connsiteX78" fmla="*/ 1880644 w 2778887"/>
                <a:gd name="connsiteY78" fmla="*/ 202908 h 2020365"/>
                <a:gd name="connsiteX79" fmla="*/ 1735309 w 2778887"/>
                <a:gd name="connsiteY79" fmla="*/ 155414 h 2020365"/>
                <a:gd name="connsiteX80" fmla="*/ 1230217 w 2778887"/>
                <a:gd name="connsiteY80" fmla="*/ 16267 h 2020365"/>
                <a:gd name="connsiteX81" fmla="*/ 1181898 w 2778887"/>
                <a:gd name="connsiteY81" fmla="*/ 112 h 202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778887" h="2020365">
                  <a:moveTo>
                    <a:pt x="2662605" y="926730"/>
                  </a:moveTo>
                  <a:lnTo>
                    <a:pt x="2674175" y="942490"/>
                  </a:lnTo>
                  <a:lnTo>
                    <a:pt x="2672666" y="945833"/>
                  </a:lnTo>
                  <a:cubicBezTo>
                    <a:pt x="2656086" y="982727"/>
                    <a:pt x="2644969" y="1007505"/>
                    <a:pt x="2647112" y="998575"/>
                  </a:cubicBezTo>
                  <a:cubicBezTo>
                    <a:pt x="2650287" y="976985"/>
                    <a:pt x="2653522" y="959750"/>
                    <a:pt x="2656749" y="946012"/>
                  </a:cubicBezTo>
                  <a:close/>
                  <a:moveTo>
                    <a:pt x="326345" y="761490"/>
                  </a:moveTo>
                  <a:lnTo>
                    <a:pt x="328537" y="764251"/>
                  </a:lnTo>
                  <a:lnTo>
                    <a:pt x="327743" y="765070"/>
                  </a:lnTo>
                  <a:close/>
                  <a:moveTo>
                    <a:pt x="1181898" y="112"/>
                  </a:moveTo>
                  <a:cubicBezTo>
                    <a:pt x="1120023" y="-5462"/>
                    <a:pt x="1384220" y="196925"/>
                    <a:pt x="1344164" y="252487"/>
                  </a:cubicBezTo>
                  <a:cubicBezTo>
                    <a:pt x="1301246" y="312018"/>
                    <a:pt x="346487" y="159471"/>
                    <a:pt x="71390" y="184120"/>
                  </a:cubicBezTo>
                  <a:lnTo>
                    <a:pt x="58168" y="186273"/>
                  </a:lnTo>
                  <a:lnTo>
                    <a:pt x="42677" y="187112"/>
                  </a:lnTo>
                  <a:lnTo>
                    <a:pt x="45950" y="188263"/>
                  </a:lnTo>
                  <a:lnTo>
                    <a:pt x="25904" y="191528"/>
                  </a:lnTo>
                  <a:cubicBezTo>
                    <a:pt x="-163326" y="244868"/>
                    <a:pt x="771394" y="549668"/>
                    <a:pt x="25904" y="549668"/>
                  </a:cubicBezTo>
                  <a:cubicBezTo>
                    <a:pt x="60352" y="629678"/>
                    <a:pt x="103507" y="634817"/>
                    <a:pt x="247373" y="710573"/>
                  </a:cubicBezTo>
                  <a:lnTo>
                    <a:pt x="260824" y="717924"/>
                  </a:lnTo>
                  <a:lnTo>
                    <a:pt x="262423" y="727503"/>
                  </a:lnTo>
                  <a:lnTo>
                    <a:pt x="273096" y="787589"/>
                  </a:lnTo>
                  <a:lnTo>
                    <a:pt x="263965" y="789718"/>
                  </a:lnTo>
                  <a:cubicBezTo>
                    <a:pt x="230884" y="798060"/>
                    <a:pt x="208019" y="809319"/>
                    <a:pt x="263672" y="840079"/>
                  </a:cubicBezTo>
                  <a:lnTo>
                    <a:pt x="284663" y="850573"/>
                  </a:lnTo>
                  <a:lnTo>
                    <a:pt x="289008" y="874121"/>
                  </a:lnTo>
                  <a:cubicBezTo>
                    <a:pt x="351457" y="1207743"/>
                    <a:pt x="462726" y="1749464"/>
                    <a:pt x="499666" y="1883308"/>
                  </a:cubicBezTo>
                  <a:cubicBezTo>
                    <a:pt x="499666" y="1935349"/>
                    <a:pt x="614450" y="2020365"/>
                    <a:pt x="658240" y="2020365"/>
                  </a:cubicBezTo>
                  <a:cubicBezTo>
                    <a:pt x="614692" y="1748943"/>
                    <a:pt x="638718" y="1477521"/>
                    <a:pt x="709201" y="1218648"/>
                  </a:cubicBezTo>
                  <a:lnTo>
                    <a:pt x="747470" y="1095307"/>
                  </a:lnTo>
                  <a:lnTo>
                    <a:pt x="787719" y="1120143"/>
                  </a:lnTo>
                  <a:cubicBezTo>
                    <a:pt x="912120" y="1188723"/>
                    <a:pt x="1139773" y="1267463"/>
                    <a:pt x="1317667" y="1287783"/>
                  </a:cubicBezTo>
                  <a:cubicBezTo>
                    <a:pt x="1495560" y="1308103"/>
                    <a:pt x="1713261" y="1263653"/>
                    <a:pt x="1855078" y="1242063"/>
                  </a:cubicBezTo>
                  <a:cubicBezTo>
                    <a:pt x="1996895" y="1220473"/>
                    <a:pt x="2105123" y="1176023"/>
                    <a:pt x="2168568" y="1158243"/>
                  </a:cubicBezTo>
                  <a:cubicBezTo>
                    <a:pt x="2184429" y="1153798"/>
                    <a:pt x="2194847" y="1146972"/>
                    <a:pt x="2201981" y="1140026"/>
                  </a:cubicBezTo>
                  <a:lnTo>
                    <a:pt x="2215522" y="1121321"/>
                  </a:lnTo>
                  <a:lnTo>
                    <a:pt x="2238012" y="1170441"/>
                  </a:lnTo>
                  <a:lnTo>
                    <a:pt x="2277005" y="1279573"/>
                  </a:lnTo>
                  <a:lnTo>
                    <a:pt x="2286593" y="1319692"/>
                  </a:lnTo>
                  <a:cubicBezTo>
                    <a:pt x="2300239" y="1376723"/>
                    <a:pt x="2313447" y="1429914"/>
                    <a:pt x="2323659" y="1452141"/>
                  </a:cubicBezTo>
                  <a:lnTo>
                    <a:pt x="2326834" y="1455938"/>
                  </a:lnTo>
                  <a:lnTo>
                    <a:pt x="2341634" y="1517153"/>
                  </a:lnTo>
                  <a:cubicBezTo>
                    <a:pt x="2363152" y="1635142"/>
                    <a:pt x="2370717" y="1755085"/>
                    <a:pt x="2361539" y="1875586"/>
                  </a:cubicBezTo>
                  <a:lnTo>
                    <a:pt x="2352080" y="1946804"/>
                  </a:lnTo>
                  <a:lnTo>
                    <a:pt x="2351248" y="1951063"/>
                  </a:lnTo>
                  <a:cubicBezTo>
                    <a:pt x="2349453" y="1960605"/>
                    <a:pt x="2348027" y="1968831"/>
                    <a:pt x="2347149" y="1975434"/>
                  </a:cubicBezTo>
                  <a:lnTo>
                    <a:pt x="2346337" y="1990050"/>
                  </a:lnTo>
                  <a:lnTo>
                    <a:pt x="2342310" y="2020365"/>
                  </a:lnTo>
                  <a:cubicBezTo>
                    <a:pt x="2388604" y="2020365"/>
                    <a:pt x="2509952" y="1944737"/>
                    <a:pt x="2509952" y="1898443"/>
                  </a:cubicBezTo>
                  <a:cubicBezTo>
                    <a:pt x="2562022" y="1739693"/>
                    <a:pt x="2753790" y="935903"/>
                    <a:pt x="2776650" y="785925"/>
                  </a:cubicBezTo>
                  <a:cubicBezTo>
                    <a:pt x="2782365" y="748430"/>
                    <a:pt x="2776650" y="744958"/>
                    <a:pt x="2764982" y="760344"/>
                  </a:cubicBezTo>
                  <a:lnTo>
                    <a:pt x="2749993" y="785227"/>
                  </a:lnTo>
                  <a:lnTo>
                    <a:pt x="2749652" y="777473"/>
                  </a:lnTo>
                  <a:cubicBezTo>
                    <a:pt x="2748579" y="774987"/>
                    <a:pt x="2745114" y="783043"/>
                    <a:pt x="2740246" y="796345"/>
                  </a:cubicBezTo>
                  <a:lnTo>
                    <a:pt x="2732644" y="817799"/>
                  </a:lnTo>
                  <a:lnTo>
                    <a:pt x="2717596" y="847914"/>
                  </a:lnTo>
                  <a:lnTo>
                    <a:pt x="2699892" y="886061"/>
                  </a:lnTo>
                  <a:lnTo>
                    <a:pt x="2699566" y="891135"/>
                  </a:lnTo>
                  <a:cubicBezTo>
                    <a:pt x="2698839" y="893789"/>
                    <a:pt x="2697703" y="894793"/>
                    <a:pt x="2696225" y="895005"/>
                  </a:cubicBezTo>
                  <a:lnTo>
                    <a:pt x="2695764" y="894954"/>
                  </a:lnTo>
                  <a:lnTo>
                    <a:pt x="2690778" y="905699"/>
                  </a:lnTo>
                  <a:lnTo>
                    <a:pt x="2687014" y="914038"/>
                  </a:lnTo>
                  <a:lnTo>
                    <a:pt x="2685313" y="914707"/>
                  </a:lnTo>
                  <a:cubicBezTo>
                    <a:pt x="2683129" y="913263"/>
                    <a:pt x="2681037" y="909171"/>
                    <a:pt x="2679025" y="903087"/>
                  </a:cubicBezTo>
                  <a:lnTo>
                    <a:pt x="2677622" y="897388"/>
                  </a:lnTo>
                  <a:lnTo>
                    <a:pt x="2683783" y="893635"/>
                  </a:lnTo>
                  <a:lnTo>
                    <a:pt x="2695764" y="894954"/>
                  </a:lnTo>
                  <a:lnTo>
                    <a:pt x="2699892" y="886061"/>
                  </a:lnTo>
                  <a:lnTo>
                    <a:pt x="2700451" y="877366"/>
                  </a:lnTo>
                  <a:cubicBezTo>
                    <a:pt x="2699181" y="822874"/>
                    <a:pt x="2662351" y="678094"/>
                    <a:pt x="2639491" y="671625"/>
                  </a:cubicBezTo>
                  <a:cubicBezTo>
                    <a:pt x="2616631" y="665156"/>
                    <a:pt x="2591229" y="833592"/>
                    <a:pt x="2525190" y="823313"/>
                  </a:cubicBezTo>
                  <a:lnTo>
                    <a:pt x="2474366" y="823313"/>
                  </a:lnTo>
                  <a:lnTo>
                    <a:pt x="2489522" y="800103"/>
                  </a:lnTo>
                  <a:lnTo>
                    <a:pt x="2490055" y="766573"/>
                  </a:lnTo>
                  <a:lnTo>
                    <a:pt x="2495490" y="747787"/>
                  </a:lnTo>
                  <a:cubicBezTo>
                    <a:pt x="2514858" y="625867"/>
                    <a:pt x="2457455" y="524347"/>
                    <a:pt x="2357458" y="439356"/>
                  </a:cubicBezTo>
                  <a:lnTo>
                    <a:pt x="2327670" y="417424"/>
                  </a:lnTo>
                  <a:lnTo>
                    <a:pt x="2315164" y="403726"/>
                  </a:lnTo>
                  <a:cubicBezTo>
                    <a:pt x="2276376" y="365469"/>
                    <a:pt x="2227163" y="327628"/>
                    <a:pt x="2151810" y="293267"/>
                  </a:cubicBezTo>
                  <a:cubicBezTo>
                    <a:pt x="2114133" y="276086"/>
                    <a:pt x="2064894" y="258337"/>
                    <a:pt x="2009828" y="240715"/>
                  </a:cubicBezTo>
                  <a:lnTo>
                    <a:pt x="1880644" y="202908"/>
                  </a:lnTo>
                  <a:lnTo>
                    <a:pt x="1735309" y="155414"/>
                  </a:lnTo>
                  <a:cubicBezTo>
                    <a:pt x="1508987" y="89252"/>
                    <a:pt x="1302175" y="47223"/>
                    <a:pt x="1230217" y="16267"/>
                  </a:cubicBezTo>
                  <a:cubicBezTo>
                    <a:pt x="1206231" y="5948"/>
                    <a:pt x="1190737" y="908"/>
                    <a:pt x="1181898" y="112"/>
                  </a:cubicBezTo>
                  <a:close/>
                </a:path>
              </a:pathLst>
            </a:custGeom>
            <a:solidFill>
              <a:srgbClr val="603912"/>
            </a:solidFill>
            <a:ln>
              <a:solidFill>
                <a:srgbClr val="7A4C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405315" y="402432"/>
              <a:ext cx="2707544" cy="1965512"/>
              <a:chOff x="8939061" y="1923445"/>
              <a:chExt cx="2707544" cy="1965512"/>
            </a:xfrm>
          </p:grpSpPr>
          <p:sp>
            <p:nvSpPr>
              <p:cNvPr id="26" name="Freeform 25"/>
              <p:cNvSpPr/>
              <p:nvPr/>
            </p:nvSpPr>
            <p:spPr>
              <a:xfrm>
                <a:off x="9162430" y="2460262"/>
                <a:ext cx="1972381" cy="891720"/>
              </a:xfrm>
              <a:custGeom>
                <a:avLst/>
                <a:gdLst>
                  <a:gd name="connsiteX0" fmla="*/ 106687 w 2013592"/>
                  <a:gd name="connsiteY0" fmla="*/ 142 h 891720"/>
                  <a:gd name="connsiteX1" fmla="*/ 449587 w 2013592"/>
                  <a:gd name="connsiteY1" fmla="*/ 83962 h 891720"/>
                  <a:gd name="connsiteX2" fmla="*/ 739147 w 2013592"/>
                  <a:gd name="connsiteY2" fmla="*/ 114442 h 891720"/>
                  <a:gd name="connsiteX3" fmla="*/ 647707 w 2013592"/>
                  <a:gd name="connsiteY3" fmla="*/ 106822 h 891720"/>
                  <a:gd name="connsiteX4" fmla="*/ 449587 w 2013592"/>
                  <a:gd name="connsiteY4" fmla="*/ 183022 h 891720"/>
                  <a:gd name="connsiteX5" fmla="*/ 1051567 w 2013592"/>
                  <a:gd name="connsiteY5" fmla="*/ 213502 h 891720"/>
                  <a:gd name="connsiteX6" fmla="*/ 693427 w 2013592"/>
                  <a:gd name="connsiteY6" fmla="*/ 335422 h 891720"/>
                  <a:gd name="connsiteX7" fmla="*/ 1676407 w 2013592"/>
                  <a:gd name="connsiteY7" fmla="*/ 327802 h 891720"/>
                  <a:gd name="connsiteX8" fmla="*/ 1348747 w 2013592"/>
                  <a:gd name="connsiteY8" fmla="*/ 457342 h 891720"/>
                  <a:gd name="connsiteX9" fmla="*/ 1996447 w 2013592"/>
                  <a:gd name="connsiteY9" fmla="*/ 304942 h 891720"/>
                  <a:gd name="connsiteX10" fmla="*/ 1775467 w 2013592"/>
                  <a:gd name="connsiteY10" fmla="*/ 548782 h 891720"/>
                  <a:gd name="connsiteX11" fmla="*/ 1234447 w 2013592"/>
                  <a:gd name="connsiteY11" fmla="*/ 716422 h 891720"/>
                  <a:gd name="connsiteX12" fmla="*/ 685807 w 2013592"/>
                  <a:gd name="connsiteY12" fmla="*/ 670702 h 891720"/>
                  <a:gd name="connsiteX13" fmla="*/ 365767 w 2013592"/>
                  <a:gd name="connsiteY13" fmla="*/ 586882 h 891720"/>
                  <a:gd name="connsiteX14" fmla="*/ 297187 w 2013592"/>
                  <a:gd name="connsiteY14" fmla="*/ 564022 h 891720"/>
                  <a:gd name="connsiteX15" fmla="*/ 198127 w 2013592"/>
                  <a:gd name="connsiteY15" fmla="*/ 891682 h 891720"/>
                  <a:gd name="connsiteX16" fmla="*/ 167647 w 2013592"/>
                  <a:gd name="connsiteY16" fmla="*/ 541162 h 891720"/>
                  <a:gd name="connsiteX17" fmla="*/ 7 w 2013592"/>
                  <a:gd name="connsiteY17" fmla="*/ 381142 h 891720"/>
                  <a:gd name="connsiteX18" fmla="*/ 160027 w 2013592"/>
                  <a:gd name="connsiteY18" fmla="*/ 365902 h 891720"/>
                  <a:gd name="connsiteX19" fmla="*/ 38107 w 2013592"/>
                  <a:gd name="connsiteY19" fmla="*/ 228742 h 891720"/>
                  <a:gd name="connsiteX20" fmla="*/ 76207 w 2013592"/>
                  <a:gd name="connsiteY20" fmla="*/ 68722 h 891720"/>
                  <a:gd name="connsiteX21" fmla="*/ 106687 w 2013592"/>
                  <a:gd name="connsiteY21" fmla="*/ 142 h 89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3592" h="891720">
                    <a:moveTo>
                      <a:pt x="106687" y="142"/>
                    </a:moveTo>
                    <a:cubicBezTo>
                      <a:pt x="168917" y="2682"/>
                      <a:pt x="344177" y="64912"/>
                      <a:pt x="449587" y="83962"/>
                    </a:cubicBezTo>
                    <a:cubicBezTo>
                      <a:pt x="554997" y="103012"/>
                      <a:pt x="706127" y="110632"/>
                      <a:pt x="739147" y="114442"/>
                    </a:cubicBezTo>
                    <a:cubicBezTo>
                      <a:pt x="772167" y="118252"/>
                      <a:pt x="695967" y="95392"/>
                      <a:pt x="647707" y="106822"/>
                    </a:cubicBezTo>
                    <a:cubicBezTo>
                      <a:pt x="599447" y="118252"/>
                      <a:pt x="382277" y="165242"/>
                      <a:pt x="449587" y="183022"/>
                    </a:cubicBezTo>
                    <a:cubicBezTo>
                      <a:pt x="516897" y="200802"/>
                      <a:pt x="1010927" y="188102"/>
                      <a:pt x="1051567" y="213502"/>
                    </a:cubicBezTo>
                    <a:cubicBezTo>
                      <a:pt x="1092207" y="238902"/>
                      <a:pt x="589287" y="316372"/>
                      <a:pt x="693427" y="335422"/>
                    </a:cubicBezTo>
                    <a:cubicBezTo>
                      <a:pt x="797567" y="354472"/>
                      <a:pt x="1567187" y="307482"/>
                      <a:pt x="1676407" y="327802"/>
                    </a:cubicBezTo>
                    <a:cubicBezTo>
                      <a:pt x="1785627" y="348122"/>
                      <a:pt x="1295407" y="461152"/>
                      <a:pt x="1348747" y="457342"/>
                    </a:cubicBezTo>
                    <a:cubicBezTo>
                      <a:pt x="1402087" y="453532"/>
                      <a:pt x="1925327" y="289702"/>
                      <a:pt x="1996447" y="304942"/>
                    </a:cubicBezTo>
                    <a:cubicBezTo>
                      <a:pt x="2067567" y="320182"/>
                      <a:pt x="1902467" y="480202"/>
                      <a:pt x="1775467" y="548782"/>
                    </a:cubicBezTo>
                    <a:cubicBezTo>
                      <a:pt x="1648467" y="617362"/>
                      <a:pt x="1416057" y="696102"/>
                      <a:pt x="1234447" y="716422"/>
                    </a:cubicBezTo>
                    <a:cubicBezTo>
                      <a:pt x="1052837" y="736742"/>
                      <a:pt x="830587" y="692292"/>
                      <a:pt x="685807" y="670702"/>
                    </a:cubicBezTo>
                    <a:cubicBezTo>
                      <a:pt x="541027" y="649112"/>
                      <a:pt x="430537" y="604662"/>
                      <a:pt x="365767" y="586882"/>
                    </a:cubicBezTo>
                    <a:cubicBezTo>
                      <a:pt x="300997" y="569102"/>
                      <a:pt x="325127" y="513222"/>
                      <a:pt x="297187" y="564022"/>
                    </a:cubicBezTo>
                    <a:cubicBezTo>
                      <a:pt x="269247" y="614822"/>
                      <a:pt x="219717" y="895492"/>
                      <a:pt x="198127" y="891682"/>
                    </a:cubicBezTo>
                    <a:cubicBezTo>
                      <a:pt x="176537" y="887872"/>
                      <a:pt x="200667" y="626252"/>
                      <a:pt x="167647" y="541162"/>
                    </a:cubicBezTo>
                    <a:cubicBezTo>
                      <a:pt x="134627" y="456072"/>
                      <a:pt x="1277" y="410352"/>
                      <a:pt x="7" y="381142"/>
                    </a:cubicBezTo>
                    <a:cubicBezTo>
                      <a:pt x="-1263" y="351932"/>
                      <a:pt x="153677" y="391302"/>
                      <a:pt x="160027" y="365902"/>
                    </a:cubicBezTo>
                    <a:cubicBezTo>
                      <a:pt x="166377" y="340502"/>
                      <a:pt x="52077" y="278272"/>
                      <a:pt x="38107" y="228742"/>
                    </a:cubicBezTo>
                    <a:cubicBezTo>
                      <a:pt x="24137" y="179212"/>
                      <a:pt x="71127" y="108092"/>
                      <a:pt x="76207" y="68722"/>
                    </a:cubicBezTo>
                    <a:cubicBezTo>
                      <a:pt x="81287" y="29352"/>
                      <a:pt x="44457" y="-2398"/>
                      <a:pt x="106687" y="142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9273309" y="1923445"/>
                <a:ext cx="2373296" cy="482141"/>
              </a:xfrm>
              <a:custGeom>
                <a:avLst/>
                <a:gdLst>
                  <a:gd name="connsiteX0" fmla="*/ 0 w 2398696"/>
                  <a:gd name="connsiteY0" fmla="*/ 492301 h 492301"/>
                  <a:gd name="connsiteX1" fmla="*/ 289560 w 2398696"/>
                  <a:gd name="connsiteY1" fmla="*/ 271321 h 492301"/>
                  <a:gd name="connsiteX2" fmla="*/ 929640 w 2398696"/>
                  <a:gd name="connsiteY2" fmla="*/ 73201 h 492301"/>
                  <a:gd name="connsiteX3" fmla="*/ 1211580 w 2398696"/>
                  <a:gd name="connsiteY3" fmla="*/ 4621 h 492301"/>
                  <a:gd name="connsiteX4" fmla="*/ 1043940 w 2398696"/>
                  <a:gd name="connsiteY4" fmla="*/ 187501 h 492301"/>
                  <a:gd name="connsiteX5" fmla="*/ 1219200 w 2398696"/>
                  <a:gd name="connsiteY5" fmla="*/ 248461 h 492301"/>
                  <a:gd name="connsiteX6" fmla="*/ 1783080 w 2398696"/>
                  <a:gd name="connsiteY6" fmla="*/ 202741 h 492301"/>
                  <a:gd name="connsiteX7" fmla="*/ 2263140 w 2398696"/>
                  <a:gd name="connsiteY7" fmla="*/ 164641 h 492301"/>
                  <a:gd name="connsiteX8" fmla="*/ 2377440 w 2398696"/>
                  <a:gd name="connsiteY8" fmla="*/ 164641 h 492301"/>
                  <a:gd name="connsiteX9" fmla="*/ 1905000 w 2398696"/>
                  <a:gd name="connsiteY9" fmla="*/ 217981 h 492301"/>
                  <a:gd name="connsiteX10" fmla="*/ 1303020 w 2398696"/>
                  <a:gd name="connsiteY10" fmla="*/ 286561 h 492301"/>
                  <a:gd name="connsiteX11" fmla="*/ 1089660 w 2398696"/>
                  <a:gd name="connsiteY11" fmla="*/ 271321 h 492301"/>
                  <a:gd name="connsiteX12" fmla="*/ 982980 w 2398696"/>
                  <a:gd name="connsiteY12" fmla="*/ 210361 h 492301"/>
                  <a:gd name="connsiteX13" fmla="*/ 1043940 w 2398696"/>
                  <a:gd name="connsiteY13" fmla="*/ 96061 h 492301"/>
                  <a:gd name="connsiteX14" fmla="*/ 1173480 w 2398696"/>
                  <a:gd name="connsiteY14" fmla="*/ 19861 h 492301"/>
                  <a:gd name="connsiteX15" fmla="*/ 350520 w 2398696"/>
                  <a:gd name="connsiteY15" fmla="*/ 263701 h 492301"/>
                  <a:gd name="connsiteX16" fmla="*/ 350520 w 2398696"/>
                  <a:gd name="connsiteY16" fmla="*/ 263701 h 492301"/>
                  <a:gd name="connsiteX0" fmla="*/ 0 w 2373296"/>
                  <a:gd name="connsiteY0" fmla="*/ 505619 h 505619"/>
                  <a:gd name="connsiteX1" fmla="*/ 264160 w 2373296"/>
                  <a:gd name="connsiteY1" fmla="*/ 271321 h 505619"/>
                  <a:gd name="connsiteX2" fmla="*/ 904240 w 2373296"/>
                  <a:gd name="connsiteY2" fmla="*/ 73201 h 505619"/>
                  <a:gd name="connsiteX3" fmla="*/ 1186180 w 2373296"/>
                  <a:gd name="connsiteY3" fmla="*/ 4621 h 505619"/>
                  <a:gd name="connsiteX4" fmla="*/ 1018540 w 2373296"/>
                  <a:gd name="connsiteY4" fmla="*/ 187501 h 505619"/>
                  <a:gd name="connsiteX5" fmla="*/ 1193800 w 2373296"/>
                  <a:gd name="connsiteY5" fmla="*/ 248461 h 505619"/>
                  <a:gd name="connsiteX6" fmla="*/ 1757680 w 2373296"/>
                  <a:gd name="connsiteY6" fmla="*/ 202741 h 505619"/>
                  <a:gd name="connsiteX7" fmla="*/ 2237740 w 2373296"/>
                  <a:gd name="connsiteY7" fmla="*/ 164641 h 505619"/>
                  <a:gd name="connsiteX8" fmla="*/ 2352040 w 2373296"/>
                  <a:gd name="connsiteY8" fmla="*/ 164641 h 505619"/>
                  <a:gd name="connsiteX9" fmla="*/ 1879600 w 2373296"/>
                  <a:gd name="connsiteY9" fmla="*/ 217981 h 505619"/>
                  <a:gd name="connsiteX10" fmla="*/ 1277620 w 2373296"/>
                  <a:gd name="connsiteY10" fmla="*/ 286561 h 505619"/>
                  <a:gd name="connsiteX11" fmla="*/ 1064260 w 2373296"/>
                  <a:gd name="connsiteY11" fmla="*/ 271321 h 505619"/>
                  <a:gd name="connsiteX12" fmla="*/ 957580 w 2373296"/>
                  <a:gd name="connsiteY12" fmla="*/ 210361 h 505619"/>
                  <a:gd name="connsiteX13" fmla="*/ 1018540 w 2373296"/>
                  <a:gd name="connsiteY13" fmla="*/ 96061 h 505619"/>
                  <a:gd name="connsiteX14" fmla="*/ 1148080 w 2373296"/>
                  <a:gd name="connsiteY14" fmla="*/ 19861 h 505619"/>
                  <a:gd name="connsiteX15" fmla="*/ 325120 w 2373296"/>
                  <a:gd name="connsiteY15" fmla="*/ 263701 h 505619"/>
                  <a:gd name="connsiteX16" fmla="*/ 325120 w 2373296"/>
                  <a:gd name="connsiteY16" fmla="*/ 263701 h 50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296" h="505619">
                    <a:moveTo>
                      <a:pt x="0" y="505619"/>
                    </a:moveTo>
                    <a:cubicBezTo>
                      <a:pt x="67310" y="430054"/>
                      <a:pt x="113453" y="343391"/>
                      <a:pt x="264160" y="271321"/>
                    </a:cubicBezTo>
                    <a:cubicBezTo>
                      <a:pt x="414867" y="199251"/>
                      <a:pt x="750570" y="117651"/>
                      <a:pt x="904240" y="73201"/>
                    </a:cubicBezTo>
                    <a:cubicBezTo>
                      <a:pt x="1057910" y="28751"/>
                      <a:pt x="1167130" y="-14429"/>
                      <a:pt x="1186180" y="4621"/>
                    </a:cubicBezTo>
                    <a:cubicBezTo>
                      <a:pt x="1205230" y="23671"/>
                      <a:pt x="1017270" y="146861"/>
                      <a:pt x="1018540" y="187501"/>
                    </a:cubicBezTo>
                    <a:cubicBezTo>
                      <a:pt x="1019810" y="228141"/>
                      <a:pt x="1070610" y="245921"/>
                      <a:pt x="1193800" y="248461"/>
                    </a:cubicBezTo>
                    <a:cubicBezTo>
                      <a:pt x="1316990" y="251001"/>
                      <a:pt x="1757680" y="202741"/>
                      <a:pt x="1757680" y="202741"/>
                    </a:cubicBezTo>
                    <a:lnTo>
                      <a:pt x="2237740" y="164641"/>
                    </a:lnTo>
                    <a:cubicBezTo>
                      <a:pt x="2336800" y="158291"/>
                      <a:pt x="2411730" y="155751"/>
                      <a:pt x="2352040" y="164641"/>
                    </a:cubicBezTo>
                    <a:cubicBezTo>
                      <a:pt x="2292350" y="173531"/>
                      <a:pt x="1879600" y="217981"/>
                      <a:pt x="1879600" y="217981"/>
                    </a:cubicBezTo>
                    <a:cubicBezTo>
                      <a:pt x="1700530" y="238301"/>
                      <a:pt x="1413510" y="277671"/>
                      <a:pt x="1277620" y="286561"/>
                    </a:cubicBezTo>
                    <a:cubicBezTo>
                      <a:pt x="1141730" y="295451"/>
                      <a:pt x="1117600" y="284021"/>
                      <a:pt x="1064260" y="271321"/>
                    </a:cubicBezTo>
                    <a:cubicBezTo>
                      <a:pt x="1010920" y="258621"/>
                      <a:pt x="965200" y="239571"/>
                      <a:pt x="957580" y="210361"/>
                    </a:cubicBezTo>
                    <a:cubicBezTo>
                      <a:pt x="949960" y="181151"/>
                      <a:pt x="986790" y="127811"/>
                      <a:pt x="1018540" y="96061"/>
                    </a:cubicBezTo>
                    <a:cubicBezTo>
                      <a:pt x="1050290" y="64311"/>
                      <a:pt x="1263650" y="-8079"/>
                      <a:pt x="1148080" y="19861"/>
                    </a:cubicBezTo>
                    <a:cubicBezTo>
                      <a:pt x="1032510" y="47801"/>
                      <a:pt x="325120" y="263701"/>
                      <a:pt x="325120" y="263701"/>
                    </a:cubicBezTo>
                    <a:lnTo>
                      <a:pt x="325120" y="263701"/>
                    </a:lnTo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8939061" y="2595662"/>
                <a:ext cx="136079" cy="268138"/>
              </a:xfrm>
              <a:custGeom>
                <a:avLst/>
                <a:gdLst>
                  <a:gd name="connsiteX0" fmla="*/ 57989 w 197912"/>
                  <a:gd name="connsiteY0" fmla="*/ 325025 h 325632"/>
                  <a:gd name="connsiteX1" fmla="*/ 839 w 197912"/>
                  <a:gd name="connsiteY1" fmla="*/ 115475 h 325632"/>
                  <a:gd name="connsiteX2" fmla="*/ 96089 w 197912"/>
                  <a:gd name="connsiteY2" fmla="*/ 261525 h 325632"/>
                  <a:gd name="connsiteX3" fmla="*/ 127839 w 197912"/>
                  <a:gd name="connsiteY3" fmla="*/ 1175 h 325632"/>
                  <a:gd name="connsiteX4" fmla="*/ 197689 w 197912"/>
                  <a:gd name="connsiteY4" fmla="*/ 172625 h 325632"/>
                  <a:gd name="connsiteX5" fmla="*/ 57989 w 197912"/>
                  <a:gd name="connsiteY5" fmla="*/ 325025 h 325632"/>
                  <a:gd name="connsiteX0" fmla="*/ 57989 w 201458"/>
                  <a:gd name="connsiteY0" fmla="*/ 284805 h 285364"/>
                  <a:gd name="connsiteX1" fmla="*/ 839 w 201458"/>
                  <a:gd name="connsiteY1" fmla="*/ 75255 h 285364"/>
                  <a:gd name="connsiteX2" fmla="*/ 96089 w 201458"/>
                  <a:gd name="connsiteY2" fmla="*/ 221305 h 285364"/>
                  <a:gd name="connsiteX3" fmla="*/ 156042 w 201458"/>
                  <a:gd name="connsiteY3" fmla="*/ 1503 h 285364"/>
                  <a:gd name="connsiteX4" fmla="*/ 197689 w 201458"/>
                  <a:gd name="connsiteY4" fmla="*/ 132405 h 285364"/>
                  <a:gd name="connsiteX5" fmla="*/ 57989 w 201458"/>
                  <a:gd name="connsiteY5" fmla="*/ 284805 h 285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458" h="285364">
                    <a:moveTo>
                      <a:pt x="57989" y="284805"/>
                    </a:moveTo>
                    <a:cubicBezTo>
                      <a:pt x="25181" y="275280"/>
                      <a:pt x="-5511" y="85838"/>
                      <a:pt x="839" y="75255"/>
                    </a:cubicBezTo>
                    <a:cubicBezTo>
                      <a:pt x="7189" y="64672"/>
                      <a:pt x="70222" y="233597"/>
                      <a:pt x="96089" y="221305"/>
                    </a:cubicBezTo>
                    <a:cubicBezTo>
                      <a:pt x="121956" y="209013"/>
                      <a:pt x="139109" y="16320"/>
                      <a:pt x="156042" y="1503"/>
                    </a:cubicBezTo>
                    <a:cubicBezTo>
                      <a:pt x="172975" y="-13314"/>
                      <a:pt x="214031" y="85188"/>
                      <a:pt x="197689" y="132405"/>
                    </a:cubicBezTo>
                    <a:cubicBezTo>
                      <a:pt x="181347" y="179622"/>
                      <a:pt x="90797" y="294330"/>
                      <a:pt x="57989" y="284805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8"/>
              <p:cNvSpPr/>
              <p:nvPr/>
            </p:nvSpPr>
            <p:spPr>
              <a:xfrm>
                <a:off x="11057644" y="2397659"/>
                <a:ext cx="577955" cy="1463219"/>
              </a:xfrm>
              <a:custGeom>
                <a:avLst/>
                <a:gdLst>
                  <a:gd name="connsiteX0" fmla="*/ 279415 w 577955"/>
                  <a:gd name="connsiteY0" fmla="*/ 307 h 1463219"/>
                  <a:gd name="connsiteX1" fmla="*/ 387365 w 577955"/>
                  <a:gd name="connsiteY1" fmla="*/ 70157 h 1463219"/>
                  <a:gd name="connsiteX2" fmla="*/ 577865 w 577955"/>
                  <a:gd name="connsiteY2" fmla="*/ 63807 h 1463219"/>
                  <a:gd name="connsiteX3" fmla="*/ 361965 w 577955"/>
                  <a:gd name="connsiteY3" fmla="*/ 171757 h 1463219"/>
                  <a:gd name="connsiteX4" fmla="*/ 336565 w 577955"/>
                  <a:gd name="connsiteY4" fmla="*/ 311457 h 1463219"/>
                  <a:gd name="connsiteX5" fmla="*/ 158765 w 577955"/>
                  <a:gd name="connsiteY5" fmla="*/ 1136957 h 1463219"/>
                  <a:gd name="connsiteX6" fmla="*/ 107965 w 577955"/>
                  <a:gd name="connsiteY6" fmla="*/ 1365557 h 1463219"/>
                  <a:gd name="connsiteX7" fmla="*/ 15 w 577955"/>
                  <a:gd name="connsiteY7" fmla="*/ 1460807 h 1463219"/>
                  <a:gd name="connsiteX8" fmla="*/ 101615 w 577955"/>
                  <a:gd name="connsiteY8" fmla="*/ 1276657 h 1463219"/>
                  <a:gd name="connsiteX9" fmla="*/ 298465 w 577955"/>
                  <a:gd name="connsiteY9" fmla="*/ 406707 h 1463219"/>
                  <a:gd name="connsiteX10" fmla="*/ 349265 w 577955"/>
                  <a:gd name="connsiteY10" fmla="*/ 152707 h 1463219"/>
                  <a:gd name="connsiteX11" fmla="*/ 406415 w 577955"/>
                  <a:gd name="connsiteY11" fmla="*/ 101907 h 1463219"/>
                  <a:gd name="connsiteX12" fmla="*/ 279415 w 577955"/>
                  <a:gd name="connsiteY12" fmla="*/ 307 h 146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77955" h="1463219">
                    <a:moveTo>
                      <a:pt x="279415" y="307"/>
                    </a:moveTo>
                    <a:cubicBezTo>
                      <a:pt x="276240" y="-4985"/>
                      <a:pt x="337623" y="59574"/>
                      <a:pt x="387365" y="70157"/>
                    </a:cubicBezTo>
                    <a:cubicBezTo>
                      <a:pt x="437107" y="80740"/>
                      <a:pt x="582098" y="46874"/>
                      <a:pt x="577865" y="63807"/>
                    </a:cubicBezTo>
                    <a:cubicBezTo>
                      <a:pt x="573632" y="80740"/>
                      <a:pt x="402182" y="130482"/>
                      <a:pt x="361965" y="171757"/>
                    </a:cubicBezTo>
                    <a:cubicBezTo>
                      <a:pt x="321748" y="213032"/>
                      <a:pt x="370432" y="150590"/>
                      <a:pt x="336565" y="311457"/>
                    </a:cubicBezTo>
                    <a:cubicBezTo>
                      <a:pt x="302698" y="472324"/>
                      <a:pt x="196865" y="961274"/>
                      <a:pt x="158765" y="1136957"/>
                    </a:cubicBezTo>
                    <a:cubicBezTo>
                      <a:pt x="120665" y="1312640"/>
                      <a:pt x="134423" y="1311582"/>
                      <a:pt x="107965" y="1365557"/>
                    </a:cubicBezTo>
                    <a:cubicBezTo>
                      <a:pt x="81507" y="1419532"/>
                      <a:pt x="1073" y="1475624"/>
                      <a:pt x="15" y="1460807"/>
                    </a:cubicBezTo>
                    <a:cubicBezTo>
                      <a:pt x="-1043" y="1445990"/>
                      <a:pt x="51873" y="1452340"/>
                      <a:pt x="101615" y="1276657"/>
                    </a:cubicBezTo>
                    <a:cubicBezTo>
                      <a:pt x="151357" y="1100974"/>
                      <a:pt x="257190" y="594032"/>
                      <a:pt x="298465" y="406707"/>
                    </a:cubicBezTo>
                    <a:cubicBezTo>
                      <a:pt x="339740" y="219382"/>
                      <a:pt x="331273" y="203507"/>
                      <a:pt x="349265" y="152707"/>
                    </a:cubicBezTo>
                    <a:cubicBezTo>
                      <a:pt x="367257" y="101907"/>
                      <a:pt x="410648" y="124132"/>
                      <a:pt x="406415" y="101907"/>
                    </a:cubicBezTo>
                    <a:cubicBezTo>
                      <a:pt x="402182" y="79682"/>
                      <a:pt x="282590" y="5599"/>
                      <a:pt x="279415" y="307"/>
                    </a:cubicBezTo>
                    <a:close/>
                  </a:path>
                </a:pathLst>
              </a:custGeom>
              <a:solidFill>
                <a:srgbClr val="7A4C2B"/>
              </a:solidFill>
              <a:ln>
                <a:solidFill>
                  <a:srgbClr val="7A4C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9"/>
              <p:cNvSpPr/>
              <p:nvPr/>
            </p:nvSpPr>
            <p:spPr>
              <a:xfrm>
                <a:off x="10955703" y="2861396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30"/>
              <p:cNvSpPr/>
              <p:nvPr/>
            </p:nvSpPr>
            <p:spPr>
              <a:xfrm flipH="1">
                <a:off x="9283936" y="2856487"/>
                <a:ext cx="141913" cy="1027561"/>
              </a:xfrm>
              <a:custGeom>
                <a:avLst/>
                <a:gdLst>
                  <a:gd name="connsiteX0" fmla="*/ 356 w 141913"/>
                  <a:gd name="connsiteY0" fmla="*/ 114420 h 1027561"/>
                  <a:gd name="connsiteX1" fmla="*/ 70206 w 141913"/>
                  <a:gd name="connsiteY1" fmla="*/ 343020 h 1027561"/>
                  <a:gd name="connsiteX2" fmla="*/ 121006 w 141913"/>
                  <a:gd name="connsiteY2" fmla="*/ 736720 h 1027561"/>
                  <a:gd name="connsiteX3" fmla="*/ 82906 w 141913"/>
                  <a:gd name="connsiteY3" fmla="*/ 1022470 h 1027561"/>
                  <a:gd name="connsiteX4" fmla="*/ 140056 w 141913"/>
                  <a:gd name="connsiteY4" fmla="*/ 882770 h 1027561"/>
                  <a:gd name="connsiteX5" fmla="*/ 127356 w 141913"/>
                  <a:gd name="connsiteY5" fmla="*/ 431920 h 1027561"/>
                  <a:gd name="connsiteX6" fmla="*/ 121006 w 141913"/>
                  <a:gd name="connsiteY6" fmla="*/ 101720 h 1027561"/>
                  <a:gd name="connsiteX7" fmla="*/ 101956 w 141913"/>
                  <a:gd name="connsiteY7" fmla="*/ 120 h 1027561"/>
                  <a:gd name="connsiteX8" fmla="*/ 356 w 141913"/>
                  <a:gd name="connsiteY8" fmla="*/ 114420 h 1027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913" h="1027561">
                    <a:moveTo>
                      <a:pt x="356" y="114420"/>
                    </a:moveTo>
                    <a:cubicBezTo>
                      <a:pt x="-4936" y="171570"/>
                      <a:pt x="50098" y="239303"/>
                      <a:pt x="70206" y="343020"/>
                    </a:cubicBezTo>
                    <a:cubicBezTo>
                      <a:pt x="90314" y="446737"/>
                      <a:pt x="118889" y="623478"/>
                      <a:pt x="121006" y="736720"/>
                    </a:cubicBezTo>
                    <a:cubicBezTo>
                      <a:pt x="123123" y="849962"/>
                      <a:pt x="79731" y="998128"/>
                      <a:pt x="82906" y="1022470"/>
                    </a:cubicBezTo>
                    <a:cubicBezTo>
                      <a:pt x="86081" y="1046812"/>
                      <a:pt x="132648" y="981195"/>
                      <a:pt x="140056" y="882770"/>
                    </a:cubicBezTo>
                    <a:cubicBezTo>
                      <a:pt x="147464" y="784345"/>
                      <a:pt x="130531" y="562095"/>
                      <a:pt x="127356" y="431920"/>
                    </a:cubicBezTo>
                    <a:cubicBezTo>
                      <a:pt x="124181" y="301745"/>
                      <a:pt x="125239" y="173687"/>
                      <a:pt x="121006" y="101720"/>
                    </a:cubicBezTo>
                    <a:cubicBezTo>
                      <a:pt x="116773" y="29753"/>
                      <a:pt x="119948" y="3295"/>
                      <a:pt x="101956" y="120"/>
                    </a:cubicBezTo>
                    <a:cubicBezTo>
                      <a:pt x="83964" y="-3055"/>
                      <a:pt x="5648" y="57270"/>
                      <a:pt x="356" y="114420"/>
                    </a:cubicBezTo>
                    <a:close/>
                  </a:path>
                </a:pathLst>
              </a:custGeom>
              <a:solidFill>
                <a:srgbClr val="51310B"/>
              </a:solidFill>
              <a:ln>
                <a:solidFill>
                  <a:srgbClr val="51310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Freeform 47"/>
            <p:cNvSpPr/>
            <p:nvPr/>
          </p:nvSpPr>
          <p:spPr>
            <a:xfrm>
              <a:off x="2941659" y="2275727"/>
              <a:ext cx="595014" cy="271823"/>
            </a:xfrm>
            <a:custGeom>
              <a:avLst/>
              <a:gdLst>
                <a:gd name="connsiteX0" fmla="*/ 46874 w 595014"/>
                <a:gd name="connsiteY0" fmla="*/ 0 h 271823"/>
                <a:gd name="connsiteX1" fmla="*/ 64132 w 595014"/>
                <a:gd name="connsiteY1" fmla="*/ 12477 h 271823"/>
                <a:gd name="connsiteX2" fmla="*/ 297508 w 595014"/>
                <a:gd name="connsiteY2" fmla="*/ 70142 h 271823"/>
                <a:gd name="connsiteX3" fmla="*/ 530884 w 595014"/>
                <a:gd name="connsiteY3" fmla="*/ 12477 h 271823"/>
                <a:gd name="connsiteX4" fmla="*/ 548140 w 595014"/>
                <a:gd name="connsiteY4" fmla="*/ 1 h 271823"/>
                <a:gd name="connsiteX5" fmla="*/ 571634 w 595014"/>
                <a:gd name="connsiteY5" fmla="*/ 25770 h 271823"/>
                <a:gd name="connsiteX6" fmla="*/ 595014 w 595014"/>
                <a:gd name="connsiteY6" fmla="*/ 94710 h 271823"/>
                <a:gd name="connsiteX7" fmla="*/ 297507 w 595014"/>
                <a:gd name="connsiteY7" fmla="*/ 271823 h 271823"/>
                <a:gd name="connsiteX8" fmla="*/ 0 w 595014"/>
                <a:gd name="connsiteY8" fmla="*/ 94710 h 271823"/>
                <a:gd name="connsiteX9" fmla="*/ 23380 w 595014"/>
                <a:gd name="connsiteY9" fmla="*/ 25770 h 27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5014" h="271823">
                  <a:moveTo>
                    <a:pt x="46874" y="0"/>
                  </a:moveTo>
                  <a:lnTo>
                    <a:pt x="64132" y="12477"/>
                  </a:lnTo>
                  <a:cubicBezTo>
                    <a:pt x="123858" y="48106"/>
                    <a:pt x="206369" y="70142"/>
                    <a:pt x="297508" y="70142"/>
                  </a:cubicBezTo>
                  <a:cubicBezTo>
                    <a:pt x="388647" y="70142"/>
                    <a:pt x="471158" y="48106"/>
                    <a:pt x="530884" y="12477"/>
                  </a:cubicBezTo>
                  <a:lnTo>
                    <a:pt x="548140" y="1"/>
                  </a:lnTo>
                  <a:lnTo>
                    <a:pt x="571634" y="25770"/>
                  </a:lnTo>
                  <a:cubicBezTo>
                    <a:pt x="586689" y="46959"/>
                    <a:pt x="595014" y="70256"/>
                    <a:pt x="595014" y="94710"/>
                  </a:cubicBezTo>
                  <a:cubicBezTo>
                    <a:pt x="595014" y="192527"/>
                    <a:pt x="461816" y="271823"/>
                    <a:pt x="297507" y="271823"/>
                  </a:cubicBezTo>
                  <a:cubicBezTo>
                    <a:pt x="133198" y="271823"/>
                    <a:pt x="0" y="192527"/>
                    <a:pt x="0" y="94710"/>
                  </a:cubicBezTo>
                  <a:cubicBezTo>
                    <a:pt x="0" y="70256"/>
                    <a:pt x="8325" y="46959"/>
                    <a:pt x="23380" y="2577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F9BC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3100412" y="2318967"/>
              <a:ext cx="275670" cy="137835"/>
              <a:chOff x="7917873" y="3782291"/>
              <a:chExt cx="436418" cy="218209"/>
            </a:xfrm>
          </p:grpSpPr>
          <p:sp>
            <p:nvSpPr>
              <p:cNvPr id="51" name="Oval 50"/>
              <p:cNvSpPr/>
              <p:nvPr/>
            </p:nvSpPr>
            <p:spPr>
              <a:xfrm>
                <a:off x="7917873" y="3782291"/>
                <a:ext cx="436418" cy="21820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7995392" y="3834247"/>
                <a:ext cx="128016" cy="8229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Freeform 49"/>
            <p:cNvSpPr/>
            <p:nvPr/>
          </p:nvSpPr>
          <p:spPr>
            <a:xfrm>
              <a:off x="2988533" y="2189063"/>
              <a:ext cx="501266" cy="194872"/>
            </a:xfrm>
            <a:custGeom>
              <a:avLst/>
              <a:gdLst>
                <a:gd name="connsiteX0" fmla="*/ 250633 w 501266"/>
                <a:gd name="connsiteY0" fmla="*/ 0 h 152545"/>
                <a:gd name="connsiteX1" fmla="*/ 497331 w 501266"/>
                <a:gd name="connsiteY1" fmla="*/ 78087 h 152545"/>
                <a:gd name="connsiteX2" fmla="*/ 501266 w 501266"/>
                <a:gd name="connsiteY2" fmla="*/ 82404 h 152545"/>
                <a:gd name="connsiteX3" fmla="*/ 484010 w 501266"/>
                <a:gd name="connsiteY3" fmla="*/ 94880 h 152545"/>
                <a:gd name="connsiteX4" fmla="*/ 250634 w 501266"/>
                <a:gd name="connsiteY4" fmla="*/ 152545 h 152545"/>
                <a:gd name="connsiteX5" fmla="*/ 17258 w 501266"/>
                <a:gd name="connsiteY5" fmla="*/ 94880 h 152545"/>
                <a:gd name="connsiteX6" fmla="*/ 0 w 501266"/>
                <a:gd name="connsiteY6" fmla="*/ 82403 h 152545"/>
                <a:gd name="connsiteX7" fmla="*/ 3935 w 501266"/>
                <a:gd name="connsiteY7" fmla="*/ 78087 h 152545"/>
                <a:gd name="connsiteX8" fmla="*/ 250633 w 501266"/>
                <a:gd name="connsiteY8" fmla="*/ 0 h 15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266" h="152545">
                  <a:moveTo>
                    <a:pt x="250633" y="0"/>
                  </a:moveTo>
                  <a:cubicBezTo>
                    <a:pt x="353326" y="0"/>
                    <a:pt x="443867" y="30975"/>
                    <a:pt x="497331" y="78087"/>
                  </a:cubicBezTo>
                  <a:lnTo>
                    <a:pt x="501266" y="82404"/>
                  </a:lnTo>
                  <a:lnTo>
                    <a:pt x="484010" y="94880"/>
                  </a:lnTo>
                  <a:cubicBezTo>
                    <a:pt x="424284" y="130509"/>
                    <a:pt x="341773" y="152545"/>
                    <a:pt x="250634" y="152545"/>
                  </a:cubicBezTo>
                  <a:cubicBezTo>
                    <a:pt x="159495" y="152545"/>
                    <a:pt x="76984" y="130509"/>
                    <a:pt x="17258" y="94880"/>
                  </a:cubicBezTo>
                  <a:lnTo>
                    <a:pt x="0" y="82403"/>
                  </a:lnTo>
                  <a:lnTo>
                    <a:pt x="3935" y="78087"/>
                  </a:lnTo>
                  <a:cubicBezTo>
                    <a:pt x="57399" y="30975"/>
                    <a:pt x="147940" y="0"/>
                    <a:pt x="250633" y="0"/>
                  </a:cubicBezTo>
                  <a:close/>
                </a:path>
              </a:pathLst>
            </a:custGeom>
            <a:solidFill>
              <a:srgbClr val="F9BC89"/>
            </a:solidFill>
            <a:ln>
              <a:solidFill>
                <a:srgbClr val="F9BC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3761647" y="2278135"/>
              <a:ext cx="595014" cy="271823"/>
            </a:xfrm>
            <a:custGeom>
              <a:avLst/>
              <a:gdLst>
                <a:gd name="connsiteX0" fmla="*/ 46874 w 595014"/>
                <a:gd name="connsiteY0" fmla="*/ 0 h 271823"/>
                <a:gd name="connsiteX1" fmla="*/ 64132 w 595014"/>
                <a:gd name="connsiteY1" fmla="*/ 12477 h 271823"/>
                <a:gd name="connsiteX2" fmla="*/ 297508 w 595014"/>
                <a:gd name="connsiteY2" fmla="*/ 70142 h 271823"/>
                <a:gd name="connsiteX3" fmla="*/ 530884 w 595014"/>
                <a:gd name="connsiteY3" fmla="*/ 12477 h 271823"/>
                <a:gd name="connsiteX4" fmla="*/ 548140 w 595014"/>
                <a:gd name="connsiteY4" fmla="*/ 1 h 271823"/>
                <a:gd name="connsiteX5" fmla="*/ 571634 w 595014"/>
                <a:gd name="connsiteY5" fmla="*/ 25770 h 271823"/>
                <a:gd name="connsiteX6" fmla="*/ 595014 w 595014"/>
                <a:gd name="connsiteY6" fmla="*/ 94710 h 271823"/>
                <a:gd name="connsiteX7" fmla="*/ 297507 w 595014"/>
                <a:gd name="connsiteY7" fmla="*/ 271823 h 271823"/>
                <a:gd name="connsiteX8" fmla="*/ 0 w 595014"/>
                <a:gd name="connsiteY8" fmla="*/ 94710 h 271823"/>
                <a:gd name="connsiteX9" fmla="*/ 23380 w 595014"/>
                <a:gd name="connsiteY9" fmla="*/ 25770 h 27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5014" h="271823">
                  <a:moveTo>
                    <a:pt x="46874" y="0"/>
                  </a:moveTo>
                  <a:lnTo>
                    <a:pt x="64132" y="12477"/>
                  </a:lnTo>
                  <a:cubicBezTo>
                    <a:pt x="123858" y="48106"/>
                    <a:pt x="206369" y="70142"/>
                    <a:pt x="297508" y="70142"/>
                  </a:cubicBezTo>
                  <a:cubicBezTo>
                    <a:pt x="388647" y="70142"/>
                    <a:pt x="471158" y="48106"/>
                    <a:pt x="530884" y="12477"/>
                  </a:cubicBezTo>
                  <a:lnTo>
                    <a:pt x="548140" y="1"/>
                  </a:lnTo>
                  <a:lnTo>
                    <a:pt x="571634" y="25770"/>
                  </a:lnTo>
                  <a:cubicBezTo>
                    <a:pt x="586689" y="46959"/>
                    <a:pt x="595014" y="70256"/>
                    <a:pt x="595014" y="94710"/>
                  </a:cubicBezTo>
                  <a:cubicBezTo>
                    <a:pt x="595014" y="192527"/>
                    <a:pt x="461816" y="271823"/>
                    <a:pt x="297507" y="271823"/>
                  </a:cubicBezTo>
                  <a:cubicBezTo>
                    <a:pt x="133198" y="271823"/>
                    <a:pt x="0" y="192527"/>
                    <a:pt x="0" y="94710"/>
                  </a:cubicBezTo>
                  <a:cubicBezTo>
                    <a:pt x="0" y="70256"/>
                    <a:pt x="8325" y="46959"/>
                    <a:pt x="23380" y="2577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F9BC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3920400" y="2321375"/>
              <a:ext cx="275670" cy="137835"/>
              <a:chOff x="7917873" y="3782291"/>
              <a:chExt cx="436418" cy="218209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7917873" y="3782291"/>
                <a:ext cx="436418" cy="218209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7995392" y="3834247"/>
                <a:ext cx="128016" cy="8229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Freeform 55"/>
            <p:cNvSpPr/>
            <p:nvPr/>
          </p:nvSpPr>
          <p:spPr>
            <a:xfrm>
              <a:off x="3808521" y="2191471"/>
              <a:ext cx="501266" cy="194872"/>
            </a:xfrm>
            <a:custGeom>
              <a:avLst/>
              <a:gdLst>
                <a:gd name="connsiteX0" fmla="*/ 250633 w 501266"/>
                <a:gd name="connsiteY0" fmla="*/ 0 h 152545"/>
                <a:gd name="connsiteX1" fmla="*/ 497331 w 501266"/>
                <a:gd name="connsiteY1" fmla="*/ 78087 h 152545"/>
                <a:gd name="connsiteX2" fmla="*/ 501266 w 501266"/>
                <a:gd name="connsiteY2" fmla="*/ 82404 h 152545"/>
                <a:gd name="connsiteX3" fmla="*/ 484010 w 501266"/>
                <a:gd name="connsiteY3" fmla="*/ 94880 h 152545"/>
                <a:gd name="connsiteX4" fmla="*/ 250634 w 501266"/>
                <a:gd name="connsiteY4" fmla="*/ 152545 h 152545"/>
                <a:gd name="connsiteX5" fmla="*/ 17258 w 501266"/>
                <a:gd name="connsiteY5" fmla="*/ 94880 h 152545"/>
                <a:gd name="connsiteX6" fmla="*/ 0 w 501266"/>
                <a:gd name="connsiteY6" fmla="*/ 82403 h 152545"/>
                <a:gd name="connsiteX7" fmla="*/ 3935 w 501266"/>
                <a:gd name="connsiteY7" fmla="*/ 78087 h 152545"/>
                <a:gd name="connsiteX8" fmla="*/ 250633 w 501266"/>
                <a:gd name="connsiteY8" fmla="*/ 0 h 15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266" h="152545">
                  <a:moveTo>
                    <a:pt x="250633" y="0"/>
                  </a:moveTo>
                  <a:cubicBezTo>
                    <a:pt x="353326" y="0"/>
                    <a:pt x="443867" y="30975"/>
                    <a:pt x="497331" y="78087"/>
                  </a:cubicBezTo>
                  <a:lnTo>
                    <a:pt x="501266" y="82404"/>
                  </a:lnTo>
                  <a:lnTo>
                    <a:pt x="484010" y="94880"/>
                  </a:lnTo>
                  <a:cubicBezTo>
                    <a:pt x="424284" y="130509"/>
                    <a:pt x="341773" y="152545"/>
                    <a:pt x="250634" y="152545"/>
                  </a:cubicBezTo>
                  <a:cubicBezTo>
                    <a:pt x="159495" y="152545"/>
                    <a:pt x="76984" y="130509"/>
                    <a:pt x="17258" y="94880"/>
                  </a:cubicBezTo>
                  <a:lnTo>
                    <a:pt x="0" y="82403"/>
                  </a:lnTo>
                  <a:lnTo>
                    <a:pt x="3935" y="78087"/>
                  </a:lnTo>
                  <a:cubicBezTo>
                    <a:pt x="57399" y="30975"/>
                    <a:pt x="147940" y="0"/>
                    <a:pt x="250633" y="0"/>
                  </a:cubicBezTo>
                  <a:close/>
                </a:path>
              </a:pathLst>
            </a:custGeom>
            <a:solidFill>
              <a:srgbClr val="F9BC89"/>
            </a:solidFill>
            <a:ln>
              <a:solidFill>
                <a:srgbClr val="F9BC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8"/>
            <p:cNvSpPr/>
            <p:nvPr/>
          </p:nvSpPr>
          <p:spPr>
            <a:xfrm>
              <a:off x="2904319" y="1952936"/>
              <a:ext cx="627393" cy="187693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58"/>
            <p:cNvSpPr/>
            <p:nvPr/>
          </p:nvSpPr>
          <p:spPr>
            <a:xfrm flipH="1">
              <a:off x="3736066" y="1952936"/>
              <a:ext cx="627393" cy="187693"/>
            </a:xfrm>
            <a:custGeom>
              <a:avLst/>
              <a:gdLst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0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4" fmla="*/ 0 w 986190"/>
                <a:gd name="connsiteY4" fmla="*/ 0 h 166255"/>
                <a:gd name="connsiteX0" fmla="*/ 0 w 986190"/>
                <a:gd name="connsiteY0" fmla="*/ 166255 h 166255"/>
                <a:gd name="connsiteX1" fmla="*/ 986190 w 986190"/>
                <a:gd name="connsiteY1" fmla="*/ 0 h 166255"/>
                <a:gd name="connsiteX2" fmla="*/ 986190 w 986190"/>
                <a:gd name="connsiteY2" fmla="*/ 166255 h 166255"/>
                <a:gd name="connsiteX3" fmla="*/ 0 w 986190"/>
                <a:gd name="connsiteY3" fmla="*/ 166255 h 166255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  <a:gd name="connsiteX0" fmla="*/ 0 w 903063"/>
                <a:gd name="connsiteY0" fmla="*/ 270164 h 270164"/>
                <a:gd name="connsiteX1" fmla="*/ 903063 w 903063"/>
                <a:gd name="connsiteY1" fmla="*/ 0 h 270164"/>
                <a:gd name="connsiteX2" fmla="*/ 903063 w 903063"/>
                <a:gd name="connsiteY2" fmla="*/ 166255 h 270164"/>
                <a:gd name="connsiteX3" fmla="*/ 0 w 903063"/>
                <a:gd name="connsiteY3" fmla="*/ 270164 h 27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063" h="270164">
                  <a:moveTo>
                    <a:pt x="0" y="270164"/>
                  </a:moveTo>
                  <a:cubicBezTo>
                    <a:pt x="155549" y="24246"/>
                    <a:pt x="602042" y="90055"/>
                    <a:pt x="903063" y="0"/>
                  </a:cubicBezTo>
                  <a:lnTo>
                    <a:pt x="903063" y="166255"/>
                  </a:lnTo>
                  <a:cubicBezTo>
                    <a:pt x="602042" y="200891"/>
                    <a:pt x="301020" y="131619"/>
                    <a:pt x="0" y="270164"/>
                  </a:cubicBezTo>
                  <a:close/>
                </a:path>
              </a:pathLst>
            </a:custGeom>
            <a:solidFill>
              <a:srgbClr val="603910"/>
            </a:solidFill>
            <a:ln>
              <a:solidFill>
                <a:srgbClr val="6039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 flipH="1">
              <a:off x="3657434" y="2609238"/>
              <a:ext cx="129554" cy="324930"/>
            </a:xfrm>
            <a:custGeom>
              <a:avLst/>
              <a:gdLst>
                <a:gd name="connsiteX0" fmla="*/ 41564 w 41564"/>
                <a:gd name="connsiteY0" fmla="*/ 0 h 727364"/>
                <a:gd name="connsiteX1" fmla="*/ 0 w 41564"/>
                <a:gd name="connsiteY1" fmla="*/ 540328 h 727364"/>
                <a:gd name="connsiteX2" fmla="*/ 41564 w 41564"/>
                <a:gd name="connsiteY2" fmla="*/ 727364 h 727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64" h="727364">
                  <a:moveTo>
                    <a:pt x="41564" y="0"/>
                  </a:moveTo>
                  <a:cubicBezTo>
                    <a:pt x="20782" y="209550"/>
                    <a:pt x="0" y="419101"/>
                    <a:pt x="0" y="540328"/>
                  </a:cubicBezTo>
                  <a:cubicBezTo>
                    <a:pt x="0" y="661555"/>
                    <a:pt x="20782" y="694459"/>
                    <a:pt x="41564" y="727364"/>
                  </a:cubicBezTo>
                </a:path>
              </a:pathLst>
            </a:custGeom>
            <a:noFill/>
            <a:ln w="19050">
              <a:solidFill>
                <a:srgbClr val="F8B0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2"/>
            <p:cNvSpPr/>
            <p:nvPr/>
          </p:nvSpPr>
          <p:spPr>
            <a:xfrm flipH="1">
              <a:off x="3737490" y="5028017"/>
              <a:ext cx="252454" cy="1246910"/>
            </a:xfrm>
            <a:custGeom>
              <a:avLst/>
              <a:gdLst>
                <a:gd name="connsiteX0" fmla="*/ 0 w 221282"/>
                <a:gd name="connsiteY0" fmla="*/ 0 h 1174173"/>
                <a:gd name="connsiteX1" fmla="*/ 221282 w 221282"/>
                <a:gd name="connsiteY1" fmla="*/ 0 h 1174173"/>
                <a:gd name="connsiteX2" fmla="*/ 221282 w 221282"/>
                <a:gd name="connsiteY2" fmla="*/ 1174173 h 1174173"/>
                <a:gd name="connsiteX3" fmla="*/ 0 w 221282"/>
                <a:gd name="connsiteY3" fmla="*/ 1174173 h 1174173"/>
                <a:gd name="connsiteX4" fmla="*/ 0 w 221282"/>
                <a:gd name="connsiteY4" fmla="*/ 0 h 1174173"/>
                <a:gd name="connsiteX0" fmla="*/ 0 w 221282"/>
                <a:gd name="connsiteY0" fmla="*/ 0 h 1257301"/>
                <a:gd name="connsiteX1" fmla="*/ 221282 w 221282"/>
                <a:gd name="connsiteY1" fmla="*/ 0 h 1257301"/>
                <a:gd name="connsiteX2" fmla="*/ 221282 w 221282"/>
                <a:gd name="connsiteY2" fmla="*/ 1174173 h 1257301"/>
                <a:gd name="connsiteX3" fmla="*/ 135082 w 221282"/>
                <a:gd name="connsiteY3" fmla="*/ 1257301 h 1257301"/>
                <a:gd name="connsiteX4" fmla="*/ 0 w 221282"/>
                <a:gd name="connsiteY4" fmla="*/ 0 h 1257301"/>
                <a:gd name="connsiteX0" fmla="*/ 0 w 221282"/>
                <a:gd name="connsiteY0" fmla="*/ 0 h 1246910"/>
                <a:gd name="connsiteX1" fmla="*/ 221282 w 221282"/>
                <a:gd name="connsiteY1" fmla="*/ 0 h 1246910"/>
                <a:gd name="connsiteX2" fmla="*/ 221282 w 221282"/>
                <a:gd name="connsiteY2" fmla="*/ 1174173 h 1246910"/>
                <a:gd name="connsiteX3" fmla="*/ 93518 w 221282"/>
                <a:gd name="connsiteY3" fmla="*/ 1246910 h 1246910"/>
                <a:gd name="connsiteX4" fmla="*/ 0 w 221282"/>
                <a:gd name="connsiteY4" fmla="*/ 0 h 1246910"/>
                <a:gd name="connsiteX0" fmla="*/ 0 w 252454"/>
                <a:gd name="connsiteY0" fmla="*/ 0 h 1246910"/>
                <a:gd name="connsiteX1" fmla="*/ 221282 w 252454"/>
                <a:gd name="connsiteY1" fmla="*/ 0 h 1246910"/>
                <a:gd name="connsiteX2" fmla="*/ 252454 w 252454"/>
                <a:gd name="connsiteY2" fmla="*/ 1246910 h 1246910"/>
                <a:gd name="connsiteX3" fmla="*/ 93518 w 252454"/>
                <a:gd name="connsiteY3" fmla="*/ 1246910 h 1246910"/>
                <a:gd name="connsiteX4" fmla="*/ 0 w 252454"/>
                <a:gd name="connsiteY4" fmla="*/ 0 h 1246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54" h="1246910">
                  <a:moveTo>
                    <a:pt x="0" y="0"/>
                  </a:moveTo>
                  <a:lnTo>
                    <a:pt x="221282" y="0"/>
                  </a:lnTo>
                  <a:lnTo>
                    <a:pt x="252454" y="1246910"/>
                  </a:lnTo>
                  <a:lnTo>
                    <a:pt x="93518" y="12469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 110"/>
            <p:cNvSpPr/>
            <p:nvPr/>
          </p:nvSpPr>
          <p:spPr>
            <a:xfrm rot="507094">
              <a:off x="2342441" y="4000121"/>
              <a:ext cx="613731" cy="1244728"/>
            </a:xfrm>
            <a:custGeom>
              <a:avLst/>
              <a:gdLst>
                <a:gd name="connsiteX0" fmla="*/ 465031 w 613731"/>
                <a:gd name="connsiteY0" fmla="*/ 0 h 1244728"/>
                <a:gd name="connsiteX1" fmla="*/ 613731 w 613731"/>
                <a:gd name="connsiteY1" fmla="*/ 57529 h 1244728"/>
                <a:gd name="connsiteX2" fmla="*/ 320914 w 613731"/>
                <a:gd name="connsiteY2" fmla="*/ 641979 h 1244728"/>
                <a:gd name="connsiteX3" fmla="*/ 265326 w 613731"/>
                <a:gd name="connsiteY3" fmla="*/ 816099 h 1244728"/>
                <a:gd name="connsiteX4" fmla="*/ 271679 w 613731"/>
                <a:gd name="connsiteY4" fmla="*/ 824874 h 1244728"/>
                <a:gd name="connsiteX5" fmla="*/ 292823 w 613731"/>
                <a:gd name="connsiteY5" fmla="*/ 863812 h 1244728"/>
                <a:gd name="connsiteX6" fmla="*/ 300558 w 613731"/>
                <a:gd name="connsiteY6" fmla="*/ 879557 h 1244728"/>
                <a:gd name="connsiteX7" fmla="*/ 322207 w 613731"/>
                <a:gd name="connsiteY7" fmla="*/ 907115 h 1244728"/>
                <a:gd name="connsiteX8" fmla="*/ 410765 w 613731"/>
                <a:gd name="connsiteY8" fmla="*/ 1012197 h 1244728"/>
                <a:gd name="connsiteX9" fmla="*/ 410972 w 613731"/>
                <a:gd name="connsiteY9" fmla="*/ 1059555 h 1244728"/>
                <a:gd name="connsiteX10" fmla="*/ 399738 w 613731"/>
                <a:gd name="connsiteY10" fmla="*/ 1067713 h 1244728"/>
                <a:gd name="connsiteX11" fmla="*/ 377505 w 613731"/>
                <a:gd name="connsiteY11" fmla="*/ 1064187 h 1244728"/>
                <a:gd name="connsiteX12" fmla="*/ 323083 w 613731"/>
                <a:gd name="connsiteY12" fmla="*/ 976594 h 1244728"/>
                <a:gd name="connsiteX13" fmla="*/ 303446 w 613731"/>
                <a:gd name="connsiteY13" fmla="*/ 953215 h 1244728"/>
                <a:gd name="connsiteX14" fmla="*/ 299512 w 613731"/>
                <a:gd name="connsiteY14" fmla="*/ 954681 h 1244728"/>
                <a:gd name="connsiteX15" fmla="*/ 297480 w 613731"/>
                <a:gd name="connsiteY15" fmla="*/ 988115 h 1244728"/>
                <a:gd name="connsiteX16" fmla="*/ 295969 w 613731"/>
                <a:gd name="connsiteY16" fmla="*/ 1001513 h 1244728"/>
                <a:gd name="connsiteX17" fmla="*/ 342415 w 613731"/>
                <a:gd name="connsiteY17" fmla="*/ 1174561 h 1244728"/>
                <a:gd name="connsiteX18" fmla="*/ 329040 w 613731"/>
                <a:gd name="connsiteY18" fmla="*/ 1197748 h 1244728"/>
                <a:gd name="connsiteX19" fmla="*/ 313097 w 613731"/>
                <a:gd name="connsiteY19" fmla="*/ 1202027 h 1244728"/>
                <a:gd name="connsiteX20" fmla="*/ 289909 w 613731"/>
                <a:gd name="connsiteY20" fmla="*/ 1188652 h 1244728"/>
                <a:gd name="connsiteX21" fmla="*/ 251634 w 613731"/>
                <a:gd name="connsiteY21" fmla="*/ 1046044 h 1244728"/>
                <a:gd name="connsiteX22" fmla="*/ 243365 w 613731"/>
                <a:gd name="connsiteY22" fmla="*/ 1050176 h 1244728"/>
                <a:gd name="connsiteX23" fmla="*/ 244600 w 613731"/>
                <a:gd name="connsiteY23" fmla="*/ 1053158 h 1244728"/>
                <a:gd name="connsiteX24" fmla="*/ 244600 w 613731"/>
                <a:gd name="connsiteY24" fmla="*/ 1225241 h 1244728"/>
                <a:gd name="connsiteX25" fmla="*/ 225113 w 613731"/>
                <a:gd name="connsiteY25" fmla="*/ 1244728 h 1244728"/>
                <a:gd name="connsiteX26" fmla="*/ 208120 w 613731"/>
                <a:gd name="connsiteY26" fmla="*/ 1244728 h 1244728"/>
                <a:gd name="connsiteX27" fmla="*/ 188633 w 613731"/>
                <a:gd name="connsiteY27" fmla="*/ 1225241 h 1244728"/>
                <a:gd name="connsiteX28" fmla="*/ 188633 w 613731"/>
                <a:gd name="connsiteY28" fmla="*/ 1067151 h 1244728"/>
                <a:gd name="connsiteX29" fmla="*/ 177608 w 613731"/>
                <a:gd name="connsiteY29" fmla="*/ 1068325 h 1244728"/>
                <a:gd name="connsiteX30" fmla="*/ 139184 w 613731"/>
                <a:gd name="connsiteY30" fmla="*/ 1212202 h 1244728"/>
                <a:gd name="connsiteX31" fmla="*/ 115622 w 613731"/>
                <a:gd name="connsiteY31" fmla="*/ 1225831 h 1244728"/>
                <a:gd name="connsiteX32" fmla="*/ 99406 w 613731"/>
                <a:gd name="connsiteY32" fmla="*/ 1221501 h 1244728"/>
                <a:gd name="connsiteX33" fmla="*/ 85777 w 613731"/>
                <a:gd name="connsiteY33" fmla="*/ 1197939 h 1244728"/>
                <a:gd name="connsiteX34" fmla="*/ 122612 w 613731"/>
                <a:gd name="connsiteY34" fmla="*/ 1060018 h 1244728"/>
                <a:gd name="connsiteX35" fmla="*/ 110127 w 613731"/>
                <a:gd name="connsiteY35" fmla="*/ 1056535 h 1244728"/>
                <a:gd name="connsiteX36" fmla="*/ 98116 w 613731"/>
                <a:gd name="connsiteY36" fmla="*/ 1048226 h 1244728"/>
                <a:gd name="connsiteX37" fmla="*/ 45144 w 613731"/>
                <a:gd name="connsiteY37" fmla="*/ 1160546 h 1244728"/>
                <a:gd name="connsiteX38" fmla="*/ 22835 w 613731"/>
                <a:gd name="connsiteY38" fmla="*/ 1168556 h 1244728"/>
                <a:gd name="connsiteX39" fmla="*/ 9615 w 613731"/>
                <a:gd name="connsiteY39" fmla="*/ 1162321 h 1244728"/>
                <a:gd name="connsiteX40" fmla="*/ 1604 w 613731"/>
                <a:gd name="connsiteY40" fmla="*/ 1140012 h 1244728"/>
                <a:gd name="connsiteX41" fmla="*/ 84309 w 613731"/>
                <a:gd name="connsiteY41" fmla="*/ 964646 h 1244728"/>
                <a:gd name="connsiteX42" fmla="*/ 86050 w 613731"/>
                <a:gd name="connsiteY42" fmla="*/ 958517 h 1244728"/>
                <a:gd name="connsiteX43" fmla="*/ 173242 w 613731"/>
                <a:gd name="connsiteY43" fmla="*/ 779578 h 1244728"/>
                <a:gd name="connsiteX44" fmla="*/ 183720 w 613731"/>
                <a:gd name="connsiteY44" fmla="*/ 771841 h 1244728"/>
                <a:gd name="connsiteX45" fmla="*/ 302842 w 613731"/>
                <a:gd name="connsiteY45" fmla="*/ 397996 h 1244728"/>
                <a:gd name="connsiteX46" fmla="*/ 465031 w 613731"/>
                <a:gd name="connsiteY46" fmla="*/ 0 h 124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13731" h="1244728">
                  <a:moveTo>
                    <a:pt x="465031" y="0"/>
                  </a:moveTo>
                  <a:lnTo>
                    <a:pt x="613731" y="57529"/>
                  </a:lnTo>
                  <a:cubicBezTo>
                    <a:pt x="495931" y="239365"/>
                    <a:pt x="397425" y="431786"/>
                    <a:pt x="320914" y="641979"/>
                  </a:cubicBezTo>
                  <a:lnTo>
                    <a:pt x="265326" y="816099"/>
                  </a:lnTo>
                  <a:lnTo>
                    <a:pt x="271679" y="824874"/>
                  </a:lnTo>
                  <a:cubicBezTo>
                    <a:pt x="278655" y="836486"/>
                    <a:pt x="285832" y="849995"/>
                    <a:pt x="292823" y="863812"/>
                  </a:cubicBezTo>
                  <a:lnTo>
                    <a:pt x="300558" y="879557"/>
                  </a:lnTo>
                  <a:lnTo>
                    <a:pt x="322207" y="907115"/>
                  </a:lnTo>
                  <a:cubicBezTo>
                    <a:pt x="351727" y="942142"/>
                    <a:pt x="380196" y="970103"/>
                    <a:pt x="410765" y="1012197"/>
                  </a:cubicBezTo>
                  <a:cubicBezTo>
                    <a:pt x="415931" y="1019310"/>
                    <a:pt x="418085" y="1054389"/>
                    <a:pt x="410972" y="1059555"/>
                  </a:cubicBezTo>
                  <a:lnTo>
                    <a:pt x="399738" y="1067713"/>
                  </a:lnTo>
                  <a:cubicBezTo>
                    <a:pt x="392625" y="1072878"/>
                    <a:pt x="382671" y="1071300"/>
                    <a:pt x="377505" y="1064187"/>
                  </a:cubicBezTo>
                  <a:cubicBezTo>
                    <a:pt x="366080" y="1031584"/>
                    <a:pt x="345701" y="1003521"/>
                    <a:pt x="323083" y="976594"/>
                  </a:cubicBezTo>
                  <a:lnTo>
                    <a:pt x="303446" y="953215"/>
                  </a:lnTo>
                  <a:lnTo>
                    <a:pt x="299512" y="954681"/>
                  </a:lnTo>
                  <a:cubicBezTo>
                    <a:pt x="295810" y="961950"/>
                    <a:pt x="297510" y="974751"/>
                    <a:pt x="297480" y="988115"/>
                  </a:cubicBezTo>
                  <a:lnTo>
                    <a:pt x="295969" y="1001513"/>
                  </a:lnTo>
                  <a:lnTo>
                    <a:pt x="342415" y="1174561"/>
                  </a:lnTo>
                  <a:cubicBezTo>
                    <a:pt x="345125" y="1184657"/>
                    <a:pt x="339137" y="1195038"/>
                    <a:pt x="329040" y="1197748"/>
                  </a:cubicBezTo>
                  <a:lnTo>
                    <a:pt x="313097" y="1202027"/>
                  </a:lnTo>
                  <a:cubicBezTo>
                    <a:pt x="303000" y="1204737"/>
                    <a:pt x="292619" y="1198749"/>
                    <a:pt x="289909" y="1188652"/>
                  </a:cubicBezTo>
                  <a:lnTo>
                    <a:pt x="251634" y="1046044"/>
                  </a:lnTo>
                  <a:lnTo>
                    <a:pt x="243365" y="1050176"/>
                  </a:lnTo>
                  <a:lnTo>
                    <a:pt x="244600" y="1053158"/>
                  </a:lnTo>
                  <a:lnTo>
                    <a:pt x="244600" y="1225241"/>
                  </a:lnTo>
                  <a:cubicBezTo>
                    <a:pt x="244600" y="1236003"/>
                    <a:pt x="235875" y="1244728"/>
                    <a:pt x="225113" y="1244728"/>
                  </a:cubicBezTo>
                  <a:lnTo>
                    <a:pt x="208120" y="1244728"/>
                  </a:lnTo>
                  <a:cubicBezTo>
                    <a:pt x="197358" y="1244728"/>
                    <a:pt x="188633" y="1236003"/>
                    <a:pt x="188633" y="1225241"/>
                  </a:cubicBezTo>
                  <a:lnTo>
                    <a:pt x="188633" y="1067151"/>
                  </a:lnTo>
                  <a:lnTo>
                    <a:pt x="177608" y="1068325"/>
                  </a:lnTo>
                  <a:lnTo>
                    <a:pt x="139184" y="1212202"/>
                  </a:lnTo>
                  <a:cubicBezTo>
                    <a:pt x="136441" y="1222472"/>
                    <a:pt x="125892" y="1228574"/>
                    <a:pt x="115622" y="1225831"/>
                  </a:cubicBezTo>
                  <a:lnTo>
                    <a:pt x="99406" y="1221501"/>
                  </a:lnTo>
                  <a:cubicBezTo>
                    <a:pt x="89136" y="1218758"/>
                    <a:pt x="83034" y="1208209"/>
                    <a:pt x="85777" y="1197939"/>
                  </a:cubicBezTo>
                  <a:lnTo>
                    <a:pt x="122612" y="1060018"/>
                  </a:lnTo>
                  <a:lnTo>
                    <a:pt x="110127" y="1056535"/>
                  </a:lnTo>
                  <a:lnTo>
                    <a:pt x="98116" y="1048226"/>
                  </a:lnTo>
                  <a:lnTo>
                    <a:pt x="45144" y="1160546"/>
                  </a:lnTo>
                  <a:cubicBezTo>
                    <a:pt x="41196" y="1168918"/>
                    <a:pt x="31208" y="1172505"/>
                    <a:pt x="22835" y="1168556"/>
                  </a:cubicBezTo>
                  <a:lnTo>
                    <a:pt x="9615" y="1162321"/>
                  </a:lnTo>
                  <a:cubicBezTo>
                    <a:pt x="1242" y="1158373"/>
                    <a:pt x="-2344" y="1148385"/>
                    <a:pt x="1604" y="1140012"/>
                  </a:cubicBezTo>
                  <a:lnTo>
                    <a:pt x="84309" y="964646"/>
                  </a:lnTo>
                  <a:lnTo>
                    <a:pt x="86050" y="958517"/>
                  </a:lnTo>
                  <a:cubicBezTo>
                    <a:pt x="106875" y="895271"/>
                    <a:pt x="151115" y="806146"/>
                    <a:pt x="173242" y="779578"/>
                  </a:cubicBezTo>
                  <a:lnTo>
                    <a:pt x="183720" y="771841"/>
                  </a:lnTo>
                  <a:lnTo>
                    <a:pt x="302842" y="397996"/>
                  </a:lnTo>
                  <a:cubicBezTo>
                    <a:pt x="351366" y="262668"/>
                    <a:pt x="405162" y="129293"/>
                    <a:pt x="465031" y="0"/>
                  </a:cubicBezTo>
                  <a:close/>
                </a:path>
              </a:pathLst>
            </a:custGeom>
            <a:solidFill>
              <a:srgbClr val="FED2A1"/>
            </a:solidFill>
            <a:ln>
              <a:solidFill>
                <a:srgbClr val="FED2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290505" y="5050552"/>
              <a:ext cx="629896" cy="305408"/>
            </a:xfrm>
            <a:custGeom>
              <a:avLst/>
              <a:gdLst>
                <a:gd name="connsiteX0" fmla="*/ 0 w 629896"/>
                <a:gd name="connsiteY0" fmla="*/ 0 h 254678"/>
                <a:gd name="connsiteX1" fmla="*/ 629896 w 629896"/>
                <a:gd name="connsiteY1" fmla="*/ 0 h 254678"/>
                <a:gd name="connsiteX2" fmla="*/ 629896 w 629896"/>
                <a:gd name="connsiteY2" fmla="*/ 254678 h 254678"/>
                <a:gd name="connsiteX3" fmla="*/ 0 w 629896"/>
                <a:gd name="connsiteY3" fmla="*/ 254678 h 254678"/>
                <a:gd name="connsiteX4" fmla="*/ 0 w 629896"/>
                <a:gd name="connsiteY4" fmla="*/ 0 h 254678"/>
                <a:gd name="connsiteX0" fmla="*/ 0 w 629896"/>
                <a:gd name="connsiteY0" fmla="*/ 0 h 282387"/>
                <a:gd name="connsiteX1" fmla="*/ 629896 w 629896"/>
                <a:gd name="connsiteY1" fmla="*/ 0 h 282387"/>
                <a:gd name="connsiteX2" fmla="*/ 629896 w 629896"/>
                <a:gd name="connsiteY2" fmla="*/ 254678 h 282387"/>
                <a:gd name="connsiteX3" fmla="*/ 0 w 629896"/>
                <a:gd name="connsiteY3" fmla="*/ 254678 h 282387"/>
                <a:gd name="connsiteX4" fmla="*/ 0 w 629896"/>
                <a:gd name="connsiteY4" fmla="*/ 0 h 282387"/>
                <a:gd name="connsiteX0" fmla="*/ 0 w 629896"/>
                <a:gd name="connsiteY0" fmla="*/ 0 h 305408"/>
                <a:gd name="connsiteX1" fmla="*/ 629896 w 629896"/>
                <a:gd name="connsiteY1" fmla="*/ 0 h 305408"/>
                <a:gd name="connsiteX2" fmla="*/ 629896 w 629896"/>
                <a:gd name="connsiteY2" fmla="*/ 254678 h 305408"/>
                <a:gd name="connsiteX3" fmla="*/ 0 w 629896"/>
                <a:gd name="connsiteY3" fmla="*/ 254678 h 305408"/>
                <a:gd name="connsiteX4" fmla="*/ 0 w 629896"/>
                <a:gd name="connsiteY4" fmla="*/ 0 h 305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896" h="305408">
                  <a:moveTo>
                    <a:pt x="0" y="0"/>
                  </a:moveTo>
                  <a:lnTo>
                    <a:pt x="629896" y="0"/>
                  </a:lnTo>
                  <a:lnTo>
                    <a:pt x="629896" y="254678"/>
                  </a:lnTo>
                  <a:cubicBezTo>
                    <a:pt x="419931" y="327415"/>
                    <a:pt x="230747" y="317024"/>
                    <a:pt x="0" y="2546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44A21"/>
            </a:solidFill>
            <a:ln>
              <a:solidFill>
                <a:srgbClr val="724B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 rot="2243668" flipH="1">
              <a:off x="2786127" y="3579268"/>
              <a:ext cx="1569183" cy="155995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A54838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82"/>
            <p:cNvSpPr/>
            <p:nvPr/>
          </p:nvSpPr>
          <p:spPr>
            <a:xfrm rot="2243668" flipH="1">
              <a:off x="2851752" y="3581265"/>
              <a:ext cx="1452869" cy="1444325"/>
            </a:xfrm>
            <a:custGeom>
              <a:avLst/>
              <a:gdLst>
                <a:gd name="connsiteX0" fmla="*/ 1418945 w 1569183"/>
                <a:gd name="connsiteY0" fmla="*/ 485685 h 1559955"/>
                <a:gd name="connsiteX1" fmla="*/ 1219167 w 1569183"/>
                <a:gd name="connsiteY1" fmla="*/ 332974 h 1559955"/>
                <a:gd name="connsiteX2" fmla="*/ 1064285 w 1569183"/>
                <a:gd name="connsiteY2" fmla="*/ 353655 h 1559955"/>
                <a:gd name="connsiteX3" fmla="*/ 1043604 w 1569183"/>
                <a:gd name="connsiteY3" fmla="*/ 198773 h 1559955"/>
                <a:gd name="connsiteX4" fmla="*/ 843826 w 1569183"/>
                <a:gd name="connsiteY4" fmla="*/ 46061 h 1559955"/>
                <a:gd name="connsiteX5" fmla="*/ 836605 w 1569183"/>
                <a:gd name="connsiteY5" fmla="*/ 55400 h 1559955"/>
                <a:gd name="connsiteX6" fmla="*/ 836605 w 1569183"/>
                <a:gd name="connsiteY6" fmla="*/ 43357 h 1559955"/>
                <a:gd name="connsiteX7" fmla="*/ 375332 w 1569183"/>
                <a:gd name="connsiteY7" fmla="*/ 20380 h 1559955"/>
                <a:gd name="connsiteX8" fmla="*/ 355761 w 1569183"/>
                <a:gd name="connsiteY8" fmla="*/ 300421 h 1559955"/>
                <a:gd name="connsiteX9" fmla="*/ 623351 w 1569183"/>
                <a:gd name="connsiteY9" fmla="*/ 297974 h 1559955"/>
                <a:gd name="connsiteX10" fmla="*/ 646516 w 1569183"/>
                <a:gd name="connsiteY10" fmla="*/ 297082 h 1559955"/>
                <a:gd name="connsiteX11" fmla="*/ 477539 w 1569183"/>
                <a:gd name="connsiteY11" fmla="*/ 500145 h 1559955"/>
                <a:gd name="connsiteX12" fmla="*/ 0 w 1569183"/>
                <a:gd name="connsiteY12" fmla="*/ 1037034 h 1559955"/>
                <a:gd name="connsiteX13" fmla="*/ 684089 w 1569183"/>
                <a:gd name="connsiteY13" fmla="*/ 1559955 h 1559955"/>
                <a:gd name="connsiteX14" fmla="*/ 1156215 w 1569183"/>
                <a:gd name="connsiteY14" fmla="*/ 832038 h 1559955"/>
                <a:gd name="connsiteX15" fmla="*/ 1228875 w 1569183"/>
                <a:gd name="connsiteY15" fmla="*/ 734633 h 1559955"/>
                <a:gd name="connsiteX16" fmla="*/ 1236227 w 1569183"/>
                <a:gd name="connsiteY16" fmla="*/ 766460 h 1559955"/>
                <a:gd name="connsiteX17" fmla="*/ 1304074 w 1569183"/>
                <a:gd name="connsiteY17" fmla="*/ 1025318 h 1559955"/>
                <a:gd name="connsiteX18" fmla="*/ 1569169 w 1569183"/>
                <a:gd name="connsiteY18" fmla="*/ 932957 h 1559955"/>
                <a:gd name="connsiteX19" fmla="*/ 1425970 w 1569183"/>
                <a:gd name="connsiteY19" fmla="*/ 493872 h 1559955"/>
                <a:gd name="connsiteX20" fmla="*/ 1409172 w 1569183"/>
                <a:gd name="connsiteY20" fmla="*/ 498439 h 1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9183" h="1559955">
                  <a:moveTo>
                    <a:pt x="1418945" y="485685"/>
                  </a:moveTo>
                  <a:lnTo>
                    <a:pt x="1219167" y="332974"/>
                  </a:lnTo>
                  <a:cubicBezTo>
                    <a:pt x="1182108" y="381454"/>
                    <a:pt x="1112765" y="390713"/>
                    <a:pt x="1064285" y="353655"/>
                  </a:cubicBezTo>
                  <a:cubicBezTo>
                    <a:pt x="1015804" y="316596"/>
                    <a:pt x="1006545" y="247253"/>
                    <a:pt x="1043604" y="198773"/>
                  </a:cubicBezTo>
                  <a:lnTo>
                    <a:pt x="843826" y="46061"/>
                  </a:lnTo>
                  <a:lnTo>
                    <a:pt x="836605" y="55400"/>
                  </a:lnTo>
                  <a:lnTo>
                    <a:pt x="836605" y="43357"/>
                  </a:lnTo>
                  <a:cubicBezTo>
                    <a:pt x="678825" y="1740"/>
                    <a:pt x="510675" y="-17571"/>
                    <a:pt x="375332" y="20380"/>
                  </a:cubicBezTo>
                  <a:cubicBezTo>
                    <a:pt x="288577" y="66270"/>
                    <a:pt x="324217" y="213946"/>
                    <a:pt x="355761" y="300421"/>
                  </a:cubicBezTo>
                  <a:cubicBezTo>
                    <a:pt x="458151" y="315668"/>
                    <a:pt x="527665" y="303619"/>
                    <a:pt x="623351" y="297974"/>
                  </a:cubicBezTo>
                  <a:lnTo>
                    <a:pt x="646516" y="297082"/>
                  </a:lnTo>
                  <a:lnTo>
                    <a:pt x="477539" y="500145"/>
                  </a:lnTo>
                  <a:cubicBezTo>
                    <a:pt x="351674" y="647027"/>
                    <a:pt x="207268" y="807709"/>
                    <a:pt x="0" y="1037034"/>
                  </a:cubicBezTo>
                  <a:cubicBezTo>
                    <a:pt x="117538" y="1238779"/>
                    <a:pt x="395657" y="1435389"/>
                    <a:pt x="684089" y="1559955"/>
                  </a:cubicBezTo>
                  <a:cubicBezTo>
                    <a:pt x="889753" y="1212482"/>
                    <a:pt x="1021406" y="1015746"/>
                    <a:pt x="1156215" y="832038"/>
                  </a:cubicBezTo>
                  <a:lnTo>
                    <a:pt x="1228875" y="734633"/>
                  </a:lnTo>
                  <a:lnTo>
                    <a:pt x="1236227" y="766460"/>
                  </a:lnTo>
                  <a:cubicBezTo>
                    <a:pt x="1255884" y="860275"/>
                    <a:pt x="1262497" y="930515"/>
                    <a:pt x="1304074" y="1025318"/>
                  </a:cubicBezTo>
                  <a:cubicBezTo>
                    <a:pt x="1395796" y="1033067"/>
                    <a:pt x="1547649" y="1028712"/>
                    <a:pt x="1569169" y="932957"/>
                  </a:cubicBezTo>
                  <a:cubicBezTo>
                    <a:pt x="1570280" y="792397"/>
                    <a:pt x="1507527" y="635206"/>
                    <a:pt x="1425970" y="493872"/>
                  </a:cubicBezTo>
                  <a:lnTo>
                    <a:pt x="1409172" y="498439"/>
                  </a:lnTo>
                  <a:close/>
                </a:path>
              </a:pathLst>
            </a:custGeom>
            <a:solidFill>
              <a:srgbClr val="128F93"/>
            </a:solidFill>
            <a:ln>
              <a:solidFill>
                <a:srgbClr val="A548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5-Point Star 122"/>
            <p:cNvSpPr/>
            <p:nvPr/>
          </p:nvSpPr>
          <p:spPr>
            <a:xfrm>
              <a:off x="3345492" y="4163496"/>
              <a:ext cx="513676" cy="479422"/>
            </a:xfrm>
            <a:prstGeom prst="star5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3447629" y="4269288"/>
              <a:ext cx="309402" cy="309402"/>
            </a:xfrm>
            <a:prstGeom prst="ellipse">
              <a:avLst/>
            </a:prstGeom>
            <a:solidFill>
              <a:srgbClr val="A54838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3527818" y="4349477"/>
              <a:ext cx="149025" cy="149025"/>
            </a:xfrm>
            <a:prstGeom prst="ellipse">
              <a:avLst/>
            </a:prstGeom>
            <a:solidFill>
              <a:srgbClr val="128F93"/>
            </a:solidFill>
            <a:ln>
              <a:solidFill>
                <a:srgbClr val="128F9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3459636" y="5354898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Freeform 116"/>
            <p:cNvSpPr/>
            <p:nvPr/>
          </p:nvSpPr>
          <p:spPr>
            <a:xfrm flipH="1">
              <a:off x="3754324" y="5346089"/>
              <a:ext cx="28635" cy="919162"/>
            </a:xfrm>
            <a:custGeom>
              <a:avLst/>
              <a:gdLst>
                <a:gd name="connsiteX0" fmla="*/ 0 w 28635"/>
                <a:gd name="connsiteY0" fmla="*/ 0 h 919162"/>
                <a:gd name="connsiteX1" fmla="*/ 28575 w 28635"/>
                <a:gd name="connsiteY1" fmla="*/ 919162 h 919162"/>
                <a:gd name="connsiteX2" fmla="*/ 0 w 28635"/>
                <a:gd name="connsiteY2" fmla="*/ 0 h 9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35" h="919162">
                  <a:moveTo>
                    <a:pt x="0" y="0"/>
                  </a:moveTo>
                  <a:cubicBezTo>
                    <a:pt x="0" y="0"/>
                    <a:pt x="30162" y="919956"/>
                    <a:pt x="28575" y="919162"/>
                  </a:cubicBezTo>
                  <a:cubicBezTo>
                    <a:pt x="26988" y="918368"/>
                    <a:pt x="0" y="0"/>
                    <a:pt x="0" y="0"/>
                  </a:cubicBezTo>
                  <a:close/>
                </a:path>
              </a:pathLst>
            </a:custGeom>
            <a:ln>
              <a:solidFill>
                <a:srgbClr val="6745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Arc 117"/>
            <p:cNvSpPr/>
            <p:nvPr/>
          </p:nvSpPr>
          <p:spPr>
            <a:xfrm rot="8043711">
              <a:off x="3320025" y="4770060"/>
              <a:ext cx="575492" cy="575492"/>
            </a:xfrm>
            <a:prstGeom prst="arc">
              <a:avLst>
                <a:gd name="adj1" fmla="val 16961233"/>
                <a:gd name="adj2" fmla="val 20841356"/>
              </a:avLst>
            </a:prstGeom>
            <a:ln w="12700">
              <a:solidFill>
                <a:srgbClr val="674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rapezoid 118"/>
            <p:cNvSpPr/>
            <p:nvPr/>
          </p:nvSpPr>
          <p:spPr>
            <a:xfrm rot="10800000">
              <a:off x="3307348" y="6253425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rapezoid 118"/>
            <p:cNvSpPr/>
            <p:nvPr/>
          </p:nvSpPr>
          <p:spPr>
            <a:xfrm rot="10800000">
              <a:off x="3719983" y="6253425"/>
              <a:ext cx="189006" cy="78080"/>
            </a:xfrm>
            <a:custGeom>
              <a:avLst/>
              <a:gdLst>
                <a:gd name="connsiteX0" fmla="*/ 0 w 182880"/>
                <a:gd name="connsiteY0" fmla="*/ 74905 h 74905"/>
                <a:gd name="connsiteX1" fmla="*/ 18726 w 182880"/>
                <a:gd name="connsiteY1" fmla="*/ 0 h 74905"/>
                <a:gd name="connsiteX2" fmla="*/ 164154 w 182880"/>
                <a:gd name="connsiteY2" fmla="*/ 0 h 74905"/>
                <a:gd name="connsiteX3" fmla="*/ 182880 w 182880"/>
                <a:gd name="connsiteY3" fmla="*/ 74905 h 74905"/>
                <a:gd name="connsiteX4" fmla="*/ 0 w 182880"/>
                <a:gd name="connsiteY4" fmla="*/ 74905 h 74905"/>
                <a:gd name="connsiteX0" fmla="*/ 0 w 182880"/>
                <a:gd name="connsiteY0" fmla="*/ 78080 h 78080"/>
                <a:gd name="connsiteX1" fmla="*/ 18726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546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  <a:gd name="connsiteX0" fmla="*/ 0 w 182880"/>
                <a:gd name="connsiteY0" fmla="*/ 78080 h 78080"/>
                <a:gd name="connsiteX1" fmla="*/ 28251 w 182880"/>
                <a:gd name="connsiteY1" fmla="*/ 3175 h 78080"/>
                <a:gd name="connsiteX2" fmla="*/ 141929 w 182880"/>
                <a:gd name="connsiteY2" fmla="*/ 0 h 78080"/>
                <a:gd name="connsiteX3" fmla="*/ 182880 w 182880"/>
                <a:gd name="connsiteY3" fmla="*/ 78080 h 78080"/>
                <a:gd name="connsiteX4" fmla="*/ 0 w 182880"/>
                <a:gd name="connsiteY4" fmla="*/ 78080 h 7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78080">
                  <a:moveTo>
                    <a:pt x="0" y="78080"/>
                  </a:moveTo>
                  <a:lnTo>
                    <a:pt x="28251" y="3175"/>
                  </a:lnTo>
                  <a:lnTo>
                    <a:pt x="141929" y="0"/>
                  </a:lnTo>
                  <a:lnTo>
                    <a:pt x="182880" y="78080"/>
                  </a:lnTo>
                  <a:lnTo>
                    <a:pt x="0" y="78080"/>
                  </a:lnTo>
                  <a:close/>
                </a:path>
              </a:pathLst>
            </a:custGeom>
            <a:solidFill>
              <a:srgbClr val="A67B49"/>
            </a:solidFill>
            <a:ln>
              <a:solidFill>
                <a:srgbClr val="A180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 120"/>
            <p:cNvSpPr/>
            <p:nvPr/>
          </p:nvSpPr>
          <p:spPr>
            <a:xfrm rot="21089956">
              <a:off x="2951541" y="6336563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Freeform 121"/>
            <p:cNvSpPr/>
            <p:nvPr/>
          </p:nvSpPr>
          <p:spPr>
            <a:xfrm rot="510044" flipH="1">
              <a:off x="3694122" y="6327753"/>
              <a:ext cx="580385" cy="214054"/>
            </a:xfrm>
            <a:custGeom>
              <a:avLst/>
              <a:gdLst>
                <a:gd name="connsiteX0" fmla="*/ 320803 w 580385"/>
                <a:gd name="connsiteY0" fmla="*/ 23048 h 214054"/>
                <a:gd name="connsiteX1" fmla="*/ 763 w 580385"/>
                <a:gd name="connsiteY1" fmla="*/ 152588 h 214054"/>
                <a:gd name="connsiteX2" fmla="*/ 236983 w 580385"/>
                <a:gd name="connsiteY2" fmla="*/ 190688 h 214054"/>
                <a:gd name="connsiteX3" fmla="*/ 412243 w 580385"/>
                <a:gd name="connsiteY3" fmla="*/ 144968 h 214054"/>
                <a:gd name="connsiteX4" fmla="*/ 457963 w 580385"/>
                <a:gd name="connsiteY4" fmla="*/ 198308 h 214054"/>
                <a:gd name="connsiteX5" fmla="*/ 564643 w 580385"/>
                <a:gd name="connsiteY5" fmla="*/ 198308 h 214054"/>
                <a:gd name="connsiteX6" fmla="*/ 557023 w 580385"/>
                <a:gd name="connsiteY6" fmla="*/ 15428 h 214054"/>
                <a:gd name="connsiteX7" fmla="*/ 320803 w 580385"/>
                <a:gd name="connsiteY7" fmla="*/ 23048 h 21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0385" h="214054">
                  <a:moveTo>
                    <a:pt x="320803" y="23048"/>
                  </a:moveTo>
                  <a:cubicBezTo>
                    <a:pt x="228093" y="45908"/>
                    <a:pt x="14733" y="124648"/>
                    <a:pt x="763" y="152588"/>
                  </a:cubicBezTo>
                  <a:cubicBezTo>
                    <a:pt x="-13207" y="180528"/>
                    <a:pt x="168403" y="191958"/>
                    <a:pt x="236983" y="190688"/>
                  </a:cubicBezTo>
                  <a:cubicBezTo>
                    <a:pt x="305563" y="189418"/>
                    <a:pt x="375413" y="143698"/>
                    <a:pt x="412243" y="144968"/>
                  </a:cubicBezTo>
                  <a:cubicBezTo>
                    <a:pt x="449073" y="146238"/>
                    <a:pt x="432563" y="189418"/>
                    <a:pt x="457963" y="198308"/>
                  </a:cubicBezTo>
                  <a:cubicBezTo>
                    <a:pt x="483363" y="207198"/>
                    <a:pt x="548133" y="228788"/>
                    <a:pt x="564643" y="198308"/>
                  </a:cubicBezTo>
                  <a:cubicBezTo>
                    <a:pt x="581153" y="167828"/>
                    <a:pt x="592583" y="42098"/>
                    <a:pt x="557023" y="15428"/>
                  </a:cubicBezTo>
                  <a:cubicBezTo>
                    <a:pt x="521463" y="-11242"/>
                    <a:pt x="413513" y="188"/>
                    <a:pt x="320803" y="23048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ie 10"/>
            <p:cNvSpPr/>
            <p:nvPr/>
          </p:nvSpPr>
          <p:spPr>
            <a:xfrm rot="362250">
              <a:off x="3167798" y="2995573"/>
              <a:ext cx="893129" cy="353635"/>
            </a:xfrm>
            <a:custGeom>
              <a:avLst/>
              <a:gdLst>
                <a:gd name="connsiteX0" fmla="*/ 893218 w 893218"/>
                <a:gd name="connsiteY0" fmla="*/ 353635 h 707269"/>
                <a:gd name="connsiteX1" fmla="*/ 449415 w 893218"/>
                <a:gd name="connsiteY1" fmla="*/ 707263 h 707269"/>
                <a:gd name="connsiteX2" fmla="*/ 89 w 893218"/>
                <a:gd name="connsiteY2" fmla="*/ 360722 h 707269"/>
                <a:gd name="connsiteX3" fmla="*/ 446609 w 893218"/>
                <a:gd name="connsiteY3" fmla="*/ 353635 h 707269"/>
                <a:gd name="connsiteX4" fmla="*/ 893218 w 893218"/>
                <a:gd name="connsiteY4" fmla="*/ 353635 h 707269"/>
                <a:gd name="connsiteX0" fmla="*/ 893129 w 893129"/>
                <a:gd name="connsiteY0" fmla="*/ 0 h 353635"/>
                <a:gd name="connsiteX1" fmla="*/ 449326 w 893129"/>
                <a:gd name="connsiteY1" fmla="*/ 353628 h 353635"/>
                <a:gd name="connsiteX2" fmla="*/ 0 w 893129"/>
                <a:gd name="connsiteY2" fmla="*/ 7087 h 353635"/>
                <a:gd name="connsiteX3" fmla="*/ 451984 w 893129"/>
                <a:gd name="connsiteY3" fmla="*/ 51666 h 353635"/>
                <a:gd name="connsiteX4" fmla="*/ 893129 w 893129"/>
                <a:gd name="connsiteY4" fmla="*/ 0 h 353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3129" h="353635">
                  <a:moveTo>
                    <a:pt x="893129" y="0"/>
                  </a:moveTo>
                  <a:cubicBezTo>
                    <a:pt x="893129" y="194440"/>
                    <a:pt x="694882" y="352406"/>
                    <a:pt x="449326" y="353628"/>
                  </a:cubicBezTo>
                  <a:cubicBezTo>
                    <a:pt x="205072" y="354843"/>
                    <a:pt x="4896" y="200458"/>
                    <a:pt x="0" y="7087"/>
                  </a:cubicBezTo>
                  <a:lnTo>
                    <a:pt x="451984" y="51666"/>
                  </a:lnTo>
                  <a:cubicBezTo>
                    <a:pt x="600854" y="51666"/>
                    <a:pt x="744259" y="0"/>
                    <a:pt x="8931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F6D6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340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BadaBoom BB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Ashi</dc:creator>
  <cp:lastModifiedBy>Ashi</cp:lastModifiedBy>
  <cp:revision>34</cp:revision>
  <dcterms:created xsi:type="dcterms:W3CDTF">2017-08-31T14:09:43Z</dcterms:created>
  <dcterms:modified xsi:type="dcterms:W3CDTF">2017-08-31T16:15:23Z</dcterms:modified>
</cp:coreProperties>
</file>