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BFB"/>
    <a:srgbClr val="6F120B"/>
    <a:srgbClr val="F7A971"/>
    <a:srgbClr val="796655"/>
    <a:srgbClr val="988574"/>
    <a:srgbClr val="998675"/>
    <a:srgbClr val="DA9760"/>
    <a:srgbClr val="FCF7DA"/>
    <a:srgbClr val="AA4031"/>
    <a:srgbClr val="F09F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92" d="100"/>
          <a:sy n="92" d="100"/>
        </p:scale>
        <p:origin x="40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3AF1-7882-4C27-A8E5-6BB1CB592C3A}" type="datetimeFigureOut">
              <a:rPr lang="en-US" smtClean="0"/>
              <a:t>6/7/2018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79A64-CA3A-43CB-999B-CBBD755AA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31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3AF1-7882-4C27-A8E5-6BB1CB592C3A}" type="datetimeFigureOut">
              <a:rPr lang="en-US" smtClean="0"/>
              <a:t>6/7/2018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79A64-CA3A-43CB-999B-CBBD755AA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029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3AF1-7882-4C27-A8E5-6BB1CB592C3A}" type="datetimeFigureOut">
              <a:rPr lang="en-US" smtClean="0"/>
              <a:t>6/7/2018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79A64-CA3A-43CB-999B-CBBD755AA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552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3AF1-7882-4C27-A8E5-6BB1CB592C3A}" type="datetimeFigureOut">
              <a:rPr lang="en-US" smtClean="0"/>
              <a:t>6/7/2018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79A64-CA3A-43CB-999B-CBBD755AA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815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3AF1-7882-4C27-A8E5-6BB1CB592C3A}" type="datetimeFigureOut">
              <a:rPr lang="en-US" smtClean="0"/>
              <a:t>6/7/2018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79A64-CA3A-43CB-999B-CBBD755AA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538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3AF1-7882-4C27-A8E5-6BB1CB592C3A}" type="datetimeFigureOut">
              <a:rPr lang="en-US" smtClean="0"/>
              <a:t>6/7/2018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79A64-CA3A-43CB-999B-CBBD755AA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67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3AF1-7882-4C27-A8E5-6BB1CB592C3A}" type="datetimeFigureOut">
              <a:rPr lang="en-US" smtClean="0"/>
              <a:t>6/7/2018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79A64-CA3A-43CB-999B-CBBD755AA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627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3AF1-7882-4C27-A8E5-6BB1CB592C3A}" type="datetimeFigureOut">
              <a:rPr lang="en-US" smtClean="0"/>
              <a:t>6/7/2018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79A64-CA3A-43CB-999B-CBBD755AA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024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3AF1-7882-4C27-A8E5-6BB1CB592C3A}" type="datetimeFigureOut">
              <a:rPr lang="en-US" smtClean="0"/>
              <a:t>6/7/2018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79A64-CA3A-43CB-999B-CBBD755AA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968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3AF1-7882-4C27-A8E5-6BB1CB592C3A}" type="datetimeFigureOut">
              <a:rPr lang="en-US" smtClean="0"/>
              <a:t>6/7/2018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79A64-CA3A-43CB-999B-CBBD755AA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788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3AF1-7882-4C27-A8E5-6BB1CB592C3A}" type="datetimeFigureOut">
              <a:rPr lang="en-US" smtClean="0"/>
              <a:t>6/7/2018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79A64-CA3A-43CB-999B-CBBD755AA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256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0D3AF1-7882-4C27-A8E5-6BB1CB592C3A}" type="datetimeFigureOut">
              <a:rPr lang="en-US" smtClean="0"/>
              <a:t>6/7/2018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79A64-CA3A-43CB-999B-CBBD755AA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291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ashi_tandon" TargetMode="External"/><Relationship Id="rId3" Type="http://schemas.openxmlformats.org/officeDocument/2006/relationships/hyperlink" Target="https://www.ashitandon.com/#home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slideshare.net/Instructional_Designer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s://www.linkedin.com/in/neha-ashi-tandon-24a90383/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Picture 136"/>
          <p:cNvPicPr>
            <a:picLocks noChangeAspect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420" r="16005" b="5197"/>
          <a:stretch/>
        </p:blipFill>
        <p:spPr>
          <a:xfrm>
            <a:off x="-136217" y="-21771"/>
            <a:ext cx="12315517" cy="6879771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637334" y="159657"/>
            <a:ext cx="1980841" cy="7075486"/>
            <a:chOff x="1637334" y="159657"/>
            <a:chExt cx="1980841" cy="7075486"/>
          </a:xfrm>
        </p:grpSpPr>
        <p:sp>
          <p:nvSpPr>
            <p:cNvPr id="132" name="Rectangle 131"/>
            <p:cNvSpPr/>
            <p:nvPr/>
          </p:nvSpPr>
          <p:spPr>
            <a:xfrm>
              <a:off x="1637334" y="4196024"/>
              <a:ext cx="1910727" cy="3039119"/>
            </a:xfrm>
            <a:custGeom>
              <a:avLst/>
              <a:gdLst>
                <a:gd name="connsiteX0" fmla="*/ 0 w 1383078"/>
                <a:gd name="connsiteY0" fmla="*/ 0 h 2135393"/>
                <a:gd name="connsiteX1" fmla="*/ 1383078 w 1383078"/>
                <a:gd name="connsiteY1" fmla="*/ 0 h 2135393"/>
                <a:gd name="connsiteX2" fmla="*/ 1383078 w 1383078"/>
                <a:gd name="connsiteY2" fmla="*/ 2135393 h 2135393"/>
                <a:gd name="connsiteX3" fmla="*/ 0 w 1383078"/>
                <a:gd name="connsiteY3" fmla="*/ 2135393 h 2135393"/>
                <a:gd name="connsiteX4" fmla="*/ 0 w 1383078"/>
                <a:gd name="connsiteY4" fmla="*/ 0 h 2135393"/>
                <a:gd name="connsiteX0" fmla="*/ 0 w 1708198"/>
                <a:gd name="connsiteY0" fmla="*/ 0 h 2135393"/>
                <a:gd name="connsiteX1" fmla="*/ 1383078 w 1708198"/>
                <a:gd name="connsiteY1" fmla="*/ 0 h 2135393"/>
                <a:gd name="connsiteX2" fmla="*/ 1383078 w 1708198"/>
                <a:gd name="connsiteY2" fmla="*/ 2135393 h 2135393"/>
                <a:gd name="connsiteX3" fmla="*/ 0 w 1708198"/>
                <a:gd name="connsiteY3" fmla="*/ 2135393 h 2135393"/>
                <a:gd name="connsiteX4" fmla="*/ 0 w 1708198"/>
                <a:gd name="connsiteY4" fmla="*/ 0 h 2135393"/>
                <a:gd name="connsiteX0" fmla="*/ 320338 w 2028536"/>
                <a:gd name="connsiteY0" fmla="*/ 0 h 2135393"/>
                <a:gd name="connsiteX1" fmla="*/ 1703416 w 2028536"/>
                <a:gd name="connsiteY1" fmla="*/ 0 h 2135393"/>
                <a:gd name="connsiteX2" fmla="*/ 1703416 w 2028536"/>
                <a:gd name="connsiteY2" fmla="*/ 2135393 h 2135393"/>
                <a:gd name="connsiteX3" fmla="*/ 320338 w 2028536"/>
                <a:gd name="connsiteY3" fmla="*/ 2135393 h 2135393"/>
                <a:gd name="connsiteX4" fmla="*/ 320338 w 2028536"/>
                <a:gd name="connsiteY4" fmla="*/ 0 h 2135393"/>
                <a:gd name="connsiteX0" fmla="*/ 305478 w 2013676"/>
                <a:gd name="connsiteY0" fmla="*/ 0 h 2823883"/>
                <a:gd name="connsiteX1" fmla="*/ 1688556 w 2013676"/>
                <a:gd name="connsiteY1" fmla="*/ 0 h 2823883"/>
                <a:gd name="connsiteX2" fmla="*/ 1688556 w 2013676"/>
                <a:gd name="connsiteY2" fmla="*/ 2135393 h 2823883"/>
                <a:gd name="connsiteX3" fmla="*/ 365534 w 2013676"/>
                <a:gd name="connsiteY3" fmla="*/ 2823883 h 2823883"/>
                <a:gd name="connsiteX4" fmla="*/ 305478 w 2013676"/>
                <a:gd name="connsiteY4" fmla="*/ 0 h 2823883"/>
                <a:gd name="connsiteX0" fmla="*/ 305478 w 2020022"/>
                <a:gd name="connsiteY0" fmla="*/ 0 h 2845398"/>
                <a:gd name="connsiteX1" fmla="*/ 1688556 w 2020022"/>
                <a:gd name="connsiteY1" fmla="*/ 0 h 2845398"/>
                <a:gd name="connsiteX2" fmla="*/ 1712578 w 2020022"/>
                <a:gd name="connsiteY2" fmla="*/ 2845398 h 2845398"/>
                <a:gd name="connsiteX3" fmla="*/ 365534 w 2020022"/>
                <a:gd name="connsiteY3" fmla="*/ 2823883 h 2845398"/>
                <a:gd name="connsiteX4" fmla="*/ 305478 w 2020022"/>
                <a:gd name="connsiteY4" fmla="*/ 0 h 2845398"/>
                <a:gd name="connsiteX0" fmla="*/ 305478 w 2020022"/>
                <a:gd name="connsiteY0" fmla="*/ 0 h 2877671"/>
                <a:gd name="connsiteX1" fmla="*/ 1688556 w 2020022"/>
                <a:gd name="connsiteY1" fmla="*/ 0 h 2877671"/>
                <a:gd name="connsiteX2" fmla="*/ 1712578 w 2020022"/>
                <a:gd name="connsiteY2" fmla="*/ 2845398 h 2877671"/>
                <a:gd name="connsiteX3" fmla="*/ 365534 w 2020022"/>
                <a:gd name="connsiteY3" fmla="*/ 2877671 h 2877671"/>
                <a:gd name="connsiteX4" fmla="*/ 305478 w 2020022"/>
                <a:gd name="connsiteY4" fmla="*/ 0 h 2877671"/>
                <a:gd name="connsiteX0" fmla="*/ 305478 w 2020022"/>
                <a:gd name="connsiteY0" fmla="*/ 0 h 2877671"/>
                <a:gd name="connsiteX1" fmla="*/ 1688556 w 2020022"/>
                <a:gd name="connsiteY1" fmla="*/ 0 h 2877671"/>
                <a:gd name="connsiteX2" fmla="*/ 1712578 w 2020022"/>
                <a:gd name="connsiteY2" fmla="*/ 2877671 h 2877671"/>
                <a:gd name="connsiteX3" fmla="*/ 365534 w 2020022"/>
                <a:gd name="connsiteY3" fmla="*/ 2877671 h 2877671"/>
                <a:gd name="connsiteX4" fmla="*/ 305478 w 2020022"/>
                <a:gd name="connsiteY4" fmla="*/ 0 h 2877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0022" h="2877671">
                  <a:moveTo>
                    <a:pt x="305478" y="0"/>
                  </a:moveTo>
                  <a:lnTo>
                    <a:pt x="1688556" y="0"/>
                  </a:lnTo>
                  <a:cubicBezTo>
                    <a:pt x="2420076" y="754828"/>
                    <a:pt x="1712578" y="2165873"/>
                    <a:pt x="1712578" y="2877671"/>
                  </a:cubicBezTo>
                  <a:lnTo>
                    <a:pt x="365534" y="2877671"/>
                  </a:lnTo>
                  <a:cubicBezTo>
                    <a:pt x="365534" y="2165873"/>
                    <a:pt x="-415284" y="647252"/>
                    <a:pt x="305478" y="0"/>
                  </a:cubicBezTo>
                  <a:close/>
                </a:path>
              </a:pathLst>
            </a:custGeom>
            <a:solidFill>
              <a:srgbClr val="6F120B"/>
            </a:solidFill>
            <a:ln>
              <a:solidFill>
                <a:srgbClr val="6F120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124"/>
            <p:cNvSpPr/>
            <p:nvPr/>
          </p:nvSpPr>
          <p:spPr>
            <a:xfrm>
              <a:off x="1637334" y="2098456"/>
              <a:ext cx="1980841" cy="3046247"/>
            </a:xfrm>
            <a:custGeom>
              <a:avLst/>
              <a:gdLst>
                <a:gd name="connsiteX0" fmla="*/ 0 w 1661160"/>
                <a:gd name="connsiteY0" fmla="*/ 0 h 2589862"/>
                <a:gd name="connsiteX1" fmla="*/ 1661160 w 1661160"/>
                <a:gd name="connsiteY1" fmla="*/ 0 h 2589862"/>
                <a:gd name="connsiteX2" fmla="*/ 1661160 w 1661160"/>
                <a:gd name="connsiteY2" fmla="*/ 2589862 h 2589862"/>
                <a:gd name="connsiteX3" fmla="*/ 0 w 1661160"/>
                <a:gd name="connsiteY3" fmla="*/ 2589862 h 2589862"/>
                <a:gd name="connsiteX4" fmla="*/ 0 w 1661160"/>
                <a:gd name="connsiteY4" fmla="*/ 0 h 2589862"/>
                <a:gd name="connsiteX0" fmla="*/ 207645 w 1868805"/>
                <a:gd name="connsiteY0" fmla="*/ 323733 h 2913595"/>
                <a:gd name="connsiteX1" fmla="*/ 1868805 w 1868805"/>
                <a:gd name="connsiteY1" fmla="*/ 323733 h 2913595"/>
                <a:gd name="connsiteX2" fmla="*/ 1868805 w 1868805"/>
                <a:gd name="connsiteY2" fmla="*/ 2913595 h 2913595"/>
                <a:gd name="connsiteX3" fmla="*/ 207645 w 1868805"/>
                <a:gd name="connsiteY3" fmla="*/ 2913595 h 2913595"/>
                <a:gd name="connsiteX4" fmla="*/ 207645 w 1868805"/>
                <a:gd name="connsiteY4" fmla="*/ 323733 h 2913595"/>
                <a:gd name="connsiteX0" fmla="*/ 207645 w 1868805"/>
                <a:gd name="connsiteY0" fmla="*/ 498419 h 3088281"/>
                <a:gd name="connsiteX1" fmla="*/ 1868805 w 1868805"/>
                <a:gd name="connsiteY1" fmla="*/ 498419 h 3088281"/>
                <a:gd name="connsiteX2" fmla="*/ 1868805 w 1868805"/>
                <a:gd name="connsiteY2" fmla="*/ 3088281 h 3088281"/>
                <a:gd name="connsiteX3" fmla="*/ 207645 w 1868805"/>
                <a:gd name="connsiteY3" fmla="*/ 3088281 h 3088281"/>
                <a:gd name="connsiteX4" fmla="*/ 207645 w 1868805"/>
                <a:gd name="connsiteY4" fmla="*/ 498419 h 3088281"/>
                <a:gd name="connsiteX0" fmla="*/ 212915 w 1957895"/>
                <a:gd name="connsiteY0" fmla="*/ 276830 h 2866692"/>
                <a:gd name="connsiteX1" fmla="*/ 1957895 w 1957895"/>
                <a:gd name="connsiteY1" fmla="*/ 657830 h 2866692"/>
                <a:gd name="connsiteX2" fmla="*/ 1874075 w 1957895"/>
                <a:gd name="connsiteY2" fmla="*/ 2866692 h 2866692"/>
                <a:gd name="connsiteX3" fmla="*/ 212915 w 1957895"/>
                <a:gd name="connsiteY3" fmla="*/ 2866692 h 2866692"/>
                <a:gd name="connsiteX4" fmla="*/ 212915 w 1957895"/>
                <a:gd name="connsiteY4" fmla="*/ 276830 h 2866692"/>
                <a:gd name="connsiteX0" fmla="*/ 101238 w 1846218"/>
                <a:gd name="connsiteY0" fmla="*/ 189104 h 2778966"/>
                <a:gd name="connsiteX1" fmla="*/ 1846218 w 1846218"/>
                <a:gd name="connsiteY1" fmla="*/ 570104 h 2778966"/>
                <a:gd name="connsiteX2" fmla="*/ 1762398 w 1846218"/>
                <a:gd name="connsiteY2" fmla="*/ 2778966 h 2778966"/>
                <a:gd name="connsiteX3" fmla="*/ 101238 w 1846218"/>
                <a:gd name="connsiteY3" fmla="*/ 2778966 h 2778966"/>
                <a:gd name="connsiteX4" fmla="*/ 291739 w 1846218"/>
                <a:gd name="connsiteY4" fmla="*/ 1460706 h 2778966"/>
                <a:gd name="connsiteX5" fmla="*/ 101238 w 1846218"/>
                <a:gd name="connsiteY5" fmla="*/ 189104 h 2778966"/>
                <a:gd name="connsiteX0" fmla="*/ 101238 w 1915347"/>
                <a:gd name="connsiteY0" fmla="*/ 38200 h 2628062"/>
                <a:gd name="connsiteX1" fmla="*/ 1846218 w 1915347"/>
                <a:gd name="connsiteY1" fmla="*/ 419200 h 2628062"/>
                <a:gd name="connsiteX2" fmla="*/ 1587138 w 1915347"/>
                <a:gd name="connsiteY2" fmla="*/ 1309802 h 2628062"/>
                <a:gd name="connsiteX3" fmla="*/ 1762398 w 1915347"/>
                <a:gd name="connsiteY3" fmla="*/ 2628062 h 2628062"/>
                <a:gd name="connsiteX4" fmla="*/ 101238 w 1915347"/>
                <a:gd name="connsiteY4" fmla="*/ 2628062 h 2628062"/>
                <a:gd name="connsiteX5" fmla="*/ 291739 w 1915347"/>
                <a:gd name="connsiteY5" fmla="*/ 1309802 h 2628062"/>
                <a:gd name="connsiteX6" fmla="*/ 101238 w 1915347"/>
                <a:gd name="connsiteY6" fmla="*/ 38200 h 2628062"/>
                <a:gd name="connsiteX0" fmla="*/ 101238 w 1894929"/>
                <a:gd name="connsiteY0" fmla="*/ 110625 h 2700487"/>
                <a:gd name="connsiteX1" fmla="*/ 1823358 w 1894929"/>
                <a:gd name="connsiteY1" fmla="*/ 209685 h 2700487"/>
                <a:gd name="connsiteX2" fmla="*/ 1587138 w 1894929"/>
                <a:gd name="connsiteY2" fmla="*/ 1382227 h 2700487"/>
                <a:gd name="connsiteX3" fmla="*/ 1762398 w 1894929"/>
                <a:gd name="connsiteY3" fmla="*/ 2700487 h 2700487"/>
                <a:gd name="connsiteX4" fmla="*/ 101238 w 1894929"/>
                <a:gd name="connsiteY4" fmla="*/ 2700487 h 2700487"/>
                <a:gd name="connsiteX5" fmla="*/ 291739 w 1894929"/>
                <a:gd name="connsiteY5" fmla="*/ 1382227 h 2700487"/>
                <a:gd name="connsiteX6" fmla="*/ 101238 w 1894929"/>
                <a:gd name="connsiteY6" fmla="*/ 110625 h 2700487"/>
                <a:gd name="connsiteX0" fmla="*/ 101238 w 1894929"/>
                <a:gd name="connsiteY0" fmla="*/ 110625 h 2954186"/>
                <a:gd name="connsiteX1" fmla="*/ 1823358 w 1894929"/>
                <a:gd name="connsiteY1" fmla="*/ 209685 h 2954186"/>
                <a:gd name="connsiteX2" fmla="*/ 1587138 w 1894929"/>
                <a:gd name="connsiteY2" fmla="*/ 1382227 h 2954186"/>
                <a:gd name="connsiteX3" fmla="*/ 1762398 w 1894929"/>
                <a:gd name="connsiteY3" fmla="*/ 2700487 h 2954186"/>
                <a:gd name="connsiteX4" fmla="*/ 101238 w 1894929"/>
                <a:gd name="connsiteY4" fmla="*/ 2700487 h 2954186"/>
                <a:gd name="connsiteX5" fmla="*/ 291739 w 1894929"/>
                <a:gd name="connsiteY5" fmla="*/ 1382227 h 2954186"/>
                <a:gd name="connsiteX6" fmla="*/ 101238 w 1894929"/>
                <a:gd name="connsiteY6" fmla="*/ 110625 h 2954186"/>
                <a:gd name="connsiteX0" fmla="*/ 101238 w 1894929"/>
                <a:gd name="connsiteY0" fmla="*/ 110625 h 2850120"/>
                <a:gd name="connsiteX1" fmla="*/ 1823358 w 1894929"/>
                <a:gd name="connsiteY1" fmla="*/ 209685 h 2850120"/>
                <a:gd name="connsiteX2" fmla="*/ 1587138 w 1894929"/>
                <a:gd name="connsiteY2" fmla="*/ 1382227 h 2850120"/>
                <a:gd name="connsiteX3" fmla="*/ 1770018 w 1894929"/>
                <a:gd name="connsiteY3" fmla="*/ 2494747 h 2850120"/>
                <a:gd name="connsiteX4" fmla="*/ 101238 w 1894929"/>
                <a:gd name="connsiteY4" fmla="*/ 2700487 h 2850120"/>
                <a:gd name="connsiteX5" fmla="*/ 291739 w 1894929"/>
                <a:gd name="connsiteY5" fmla="*/ 1382227 h 2850120"/>
                <a:gd name="connsiteX6" fmla="*/ 101238 w 1894929"/>
                <a:gd name="connsiteY6" fmla="*/ 110625 h 2850120"/>
                <a:gd name="connsiteX0" fmla="*/ 101238 w 1894929"/>
                <a:gd name="connsiteY0" fmla="*/ 110625 h 2859306"/>
                <a:gd name="connsiteX1" fmla="*/ 1823358 w 1894929"/>
                <a:gd name="connsiteY1" fmla="*/ 209685 h 2859306"/>
                <a:gd name="connsiteX2" fmla="*/ 1587138 w 1894929"/>
                <a:gd name="connsiteY2" fmla="*/ 1382227 h 2859306"/>
                <a:gd name="connsiteX3" fmla="*/ 1823358 w 1894929"/>
                <a:gd name="connsiteY3" fmla="*/ 2517607 h 2859306"/>
                <a:gd name="connsiteX4" fmla="*/ 101238 w 1894929"/>
                <a:gd name="connsiteY4" fmla="*/ 2700487 h 2859306"/>
                <a:gd name="connsiteX5" fmla="*/ 291739 w 1894929"/>
                <a:gd name="connsiteY5" fmla="*/ 1382227 h 2859306"/>
                <a:gd name="connsiteX6" fmla="*/ 101238 w 1894929"/>
                <a:gd name="connsiteY6" fmla="*/ 110625 h 2859306"/>
                <a:gd name="connsiteX0" fmla="*/ 101238 w 1901717"/>
                <a:gd name="connsiteY0" fmla="*/ 138610 h 2887291"/>
                <a:gd name="connsiteX1" fmla="*/ 1830978 w 1901717"/>
                <a:gd name="connsiteY1" fmla="*/ 176710 h 2887291"/>
                <a:gd name="connsiteX2" fmla="*/ 1587138 w 1901717"/>
                <a:gd name="connsiteY2" fmla="*/ 1410212 h 2887291"/>
                <a:gd name="connsiteX3" fmla="*/ 1823358 w 1901717"/>
                <a:gd name="connsiteY3" fmla="*/ 2545592 h 2887291"/>
                <a:gd name="connsiteX4" fmla="*/ 101238 w 1901717"/>
                <a:gd name="connsiteY4" fmla="*/ 2728472 h 2887291"/>
                <a:gd name="connsiteX5" fmla="*/ 291739 w 1901717"/>
                <a:gd name="connsiteY5" fmla="*/ 1410212 h 2887291"/>
                <a:gd name="connsiteX6" fmla="*/ 101238 w 1901717"/>
                <a:gd name="connsiteY6" fmla="*/ 138610 h 2887291"/>
                <a:gd name="connsiteX0" fmla="*/ 92390 w 1892869"/>
                <a:gd name="connsiteY0" fmla="*/ 144273 h 2892954"/>
                <a:gd name="connsiteX1" fmla="*/ 1822130 w 1892869"/>
                <a:gd name="connsiteY1" fmla="*/ 182373 h 2892954"/>
                <a:gd name="connsiteX2" fmla="*/ 1578290 w 1892869"/>
                <a:gd name="connsiteY2" fmla="*/ 1415875 h 2892954"/>
                <a:gd name="connsiteX3" fmla="*/ 1814510 w 1892869"/>
                <a:gd name="connsiteY3" fmla="*/ 2551255 h 2892954"/>
                <a:gd name="connsiteX4" fmla="*/ 92390 w 1892869"/>
                <a:gd name="connsiteY4" fmla="*/ 2734135 h 2892954"/>
                <a:gd name="connsiteX5" fmla="*/ 351471 w 1892869"/>
                <a:gd name="connsiteY5" fmla="*/ 1499695 h 2892954"/>
                <a:gd name="connsiteX6" fmla="*/ 92390 w 1892869"/>
                <a:gd name="connsiteY6" fmla="*/ 144273 h 2892954"/>
                <a:gd name="connsiteX0" fmla="*/ 92390 w 1895749"/>
                <a:gd name="connsiteY0" fmla="*/ 144273 h 2830771"/>
                <a:gd name="connsiteX1" fmla="*/ 1822130 w 1895749"/>
                <a:gd name="connsiteY1" fmla="*/ 182373 h 2830771"/>
                <a:gd name="connsiteX2" fmla="*/ 1578290 w 1895749"/>
                <a:gd name="connsiteY2" fmla="*/ 1415875 h 2830771"/>
                <a:gd name="connsiteX3" fmla="*/ 1509710 w 1895749"/>
                <a:gd name="connsiteY3" fmla="*/ 1492076 h 2830771"/>
                <a:gd name="connsiteX4" fmla="*/ 1814510 w 1895749"/>
                <a:gd name="connsiteY4" fmla="*/ 2551255 h 2830771"/>
                <a:gd name="connsiteX5" fmla="*/ 92390 w 1895749"/>
                <a:gd name="connsiteY5" fmla="*/ 2734135 h 2830771"/>
                <a:gd name="connsiteX6" fmla="*/ 351471 w 1895749"/>
                <a:gd name="connsiteY6" fmla="*/ 1499695 h 2830771"/>
                <a:gd name="connsiteX7" fmla="*/ 92390 w 1895749"/>
                <a:gd name="connsiteY7" fmla="*/ 144273 h 2830771"/>
                <a:gd name="connsiteX0" fmla="*/ 92390 w 1895749"/>
                <a:gd name="connsiteY0" fmla="*/ 144273 h 2880099"/>
                <a:gd name="connsiteX1" fmla="*/ 1822130 w 1895749"/>
                <a:gd name="connsiteY1" fmla="*/ 182373 h 2880099"/>
                <a:gd name="connsiteX2" fmla="*/ 1578290 w 1895749"/>
                <a:gd name="connsiteY2" fmla="*/ 1415875 h 2880099"/>
                <a:gd name="connsiteX3" fmla="*/ 1509710 w 1895749"/>
                <a:gd name="connsiteY3" fmla="*/ 1492076 h 2880099"/>
                <a:gd name="connsiteX4" fmla="*/ 1730690 w 1895749"/>
                <a:gd name="connsiteY4" fmla="*/ 2703655 h 2880099"/>
                <a:gd name="connsiteX5" fmla="*/ 92390 w 1895749"/>
                <a:gd name="connsiteY5" fmla="*/ 2734135 h 2880099"/>
                <a:gd name="connsiteX6" fmla="*/ 351471 w 1895749"/>
                <a:gd name="connsiteY6" fmla="*/ 1499695 h 2880099"/>
                <a:gd name="connsiteX7" fmla="*/ 92390 w 1895749"/>
                <a:gd name="connsiteY7" fmla="*/ 144273 h 2880099"/>
                <a:gd name="connsiteX0" fmla="*/ 92390 w 1895749"/>
                <a:gd name="connsiteY0" fmla="*/ 144273 h 2880099"/>
                <a:gd name="connsiteX1" fmla="*/ 1822130 w 1895749"/>
                <a:gd name="connsiteY1" fmla="*/ 182373 h 2880099"/>
                <a:gd name="connsiteX2" fmla="*/ 1578290 w 1895749"/>
                <a:gd name="connsiteY2" fmla="*/ 1415875 h 2880099"/>
                <a:gd name="connsiteX3" fmla="*/ 1730690 w 1895749"/>
                <a:gd name="connsiteY3" fmla="*/ 2703655 h 2880099"/>
                <a:gd name="connsiteX4" fmla="*/ 92390 w 1895749"/>
                <a:gd name="connsiteY4" fmla="*/ 2734135 h 2880099"/>
                <a:gd name="connsiteX5" fmla="*/ 351471 w 1895749"/>
                <a:gd name="connsiteY5" fmla="*/ 1499695 h 2880099"/>
                <a:gd name="connsiteX6" fmla="*/ 92390 w 1895749"/>
                <a:gd name="connsiteY6" fmla="*/ 144273 h 2880099"/>
                <a:gd name="connsiteX0" fmla="*/ 92390 w 1889133"/>
                <a:gd name="connsiteY0" fmla="*/ 147281 h 2884408"/>
                <a:gd name="connsiteX1" fmla="*/ 1822130 w 1889133"/>
                <a:gd name="connsiteY1" fmla="*/ 185381 h 2884408"/>
                <a:gd name="connsiteX2" fmla="*/ 1540190 w 1889133"/>
                <a:gd name="connsiteY2" fmla="*/ 1472223 h 2884408"/>
                <a:gd name="connsiteX3" fmla="*/ 1730690 w 1889133"/>
                <a:gd name="connsiteY3" fmla="*/ 2706663 h 2884408"/>
                <a:gd name="connsiteX4" fmla="*/ 92390 w 1889133"/>
                <a:gd name="connsiteY4" fmla="*/ 2737143 h 2884408"/>
                <a:gd name="connsiteX5" fmla="*/ 351471 w 1889133"/>
                <a:gd name="connsiteY5" fmla="*/ 1502703 h 2884408"/>
                <a:gd name="connsiteX6" fmla="*/ 92390 w 1889133"/>
                <a:gd name="connsiteY6" fmla="*/ 147281 h 2884408"/>
                <a:gd name="connsiteX0" fmla="*/ 92390 w 1875611"/>
                <a:gd name="connsiteY0" fmla="*/ 149457 h 2884420"/>
                <a:gd name="connsiteX1" fmla="*/ 1822130 w 1875611"/>
                <a:gd name="connsiteY1" fmla="*/ 187557 h 2884420"/>
                <a:gd name="connsiteX2" fmla="*/ 1448750 w 1875611"/>
                <a:gd name="connsiteY2" fmla="*/ 1512499 h 2884420"/>
                <a:gd name="connsiteX3" fmla="*/ 1730690 w 1875611"/>
                <a:gd name="connsiteY3" fmla="*/ 2708839 h 2884420"/>
                <a:gd name="connsiteX4" fmla="*/ 92390 w 1875611"/>
                <a:gd name="connsiteY4" fmla="*/ 2739319 h 2884420"/>
                <a:gd name="connsiteX5" fmla="*/ 351471 w 1875611"/>
                <a:gd name="connsiteY5" fmla="*/ 1504879 h 2884420"/>
                <a:gd name="connsiteX6" fmla="*/ 92390 w 1875611"/>
                <a:gd name="connsiteY6" fmla="*/ 149457 h 288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5611" h="2884420">
                  <a:moveTo>
                    <a:pt x="92390" y="149457"/>
                  </a:moveTo>
                  <a:cubicBezTo>
                    <a:pt x="337500" y="-70097"/>
                    <a:pt x="1596070" y="-39617"/>
                    <a:pt x="1822130" y="187557"/>
                  </a:cubicBezTo>
                  <a:cubicBezTo>
                    <a:pt x="2048190" y="414731"/>
                    <a:pt x="1486850" y="1296755"/>
                    <a:pt x="1448750" y="1512499"/>
                  </a:cubicBezTo>
                  <a:cubicBezTo>
                    <a:pt x="1433510" y="1932713"/>
                    <a:pt x="1956750" y="2504369"/>
                    <a:pt x="1730690" y="2708839"/>
                  </a:cubicBezTo>
                  <a:cubicBezTo>
                    <a:pt x="1504630" y="2913309"/>
                    <a:pt x="337500" y="2959029"/>
                    <a:pt x="92390" y="2739319"/>
                  </a:cubicBezTo>
                  <a:cubicBezTo>
                    <a:pt x="-217490" y="2458649"/>
                    <a:pt x="351471" y="1936523"/>
                    <a:pt x="351471" y="1504879"/>
                  </a:cubicBezTo>
                  <a:cubicBezTo>
                    <a:pt x="351471" y="1073235"/>
                    <a:pt x="-152720" y="369011"/>
                    <a:pt x="92390" y="149457"/>
                  </a:cubicBezTo>
                  <a:close/>
                </a:path>
              </a:pathLst>
            </a:custGeom>
            <a:solidFill>
              <a:srgbClr val="988574"/>
            </a:solidFill>
            <a:ln>
              <a:solidFill>
                <a:srgbClr val="9986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Freeform 120"/>
            <p:cNvSpPr/>
            <p:nvPr/>
          </p:nvSpPr>
          <p:spPr>
            <a:xfrm>
              <a:off x="2457565" y="2045387"/>
              <a:ext cx="460273" cy="554348"/>
            </a:xfrm>
            <a:custGeom>
              <a:avLst/>
              <a:gdLst>
                <a:gd name="connsiteX0" fmla="*/ 569427 w 601498"/>
                <a:gd name="connsiteY0" fmla="*/ 11622 h 819559"/>
                <a:gd name="connsiteX1" fmla="*/ 577047 w 601498"/>
                <a:gd name="connsiteY1" fmla="*/ 156402 h 819559"/>
                <a:gd name="connsiteX2" fmla="*/ 356067 w 601498"/>
                <a:gd name="connsiteY2" fmla="*/ 522162 h 819559"/>
                <a:gd name="connsiteX3" fmla="*/ 13167 w 601498"/>
                <a:gd name="connsiteY3" fmla="*/ 819342 h 819559"/>
                <a:gd name="connsiteX4" fmla="*/ 74127 w 601498"/>
                <a:gd name="connsiteY4" fmla="*/ 476442 h 819559"/>
                <a:gd name="connsiteX5" fmla="*/ 104607 w 601498"/>
                <a:gd name="connsiteY5" fmla="*/ 156402 h 819559"/>
                <a:gd name="connsiteX6" fmla="*/ 127467 w 601498"/>
                <a:gd name="connsiteY6" fmla="*/ 26862 h 819559"/>
                <a:gd name="connsiteX7" fmla="*/ 340827 w 601498"/>
                <a:gd name="connsiteY7" fmla="*/ 11622 h 819559"/>
                <a:gd name="connsiteX8" fmla="*/ 569427 w 601498"/>
                <a:gd name="connsiteY8" fmla="*/ 11622 h 819559"/>
                <a:gd name="connsiteX0" fmla="*/ 602426 w 634497"/>
                <a:gd name="connsiteY0" fmla="*/ 11622 h 820072"/>
                <a:gd name="connsiteX1" fmla="*/ 610046 w 634497"/>
                <a:gd name="connsiteY1" fmla="*/ 156402 h 820072"/>
                <a:gd name="connsiteX2" fmla="*/ 389066 w 634497"/>
                <a:gd name="connsiteY2" fmla="*/ 522162 h 820072"/>
                <a:gd name="connsiteX3" fmla="*/ 46166 w 634497"/>
                <a:gd name="connsiteY3" fmla="*/ 819342 h 820072"/>
                <a:gd name="connsiteX4" fmla="*/ 13129 w 634497"/>
                <a:gd name="connsiteY4" fmla="*/ 435951 h 820072"/>
                <a:gd name="connsiteX5" fmla="*/ 137606 w 634497"/>
                <a:gd name="connsiteY5" fmla="*/ 156402 h 820072"/>
                <a:gd name="connsiteX6" fmla="*/ 160466 w 634497"/>
                <a:gd name="connsiteY6" fmla="*/ 26862 h 820072"/>
                <a:gd name="connsiteX7" fmla="*/ 373826 w 634497"/>
                <a:gd name="connsiteY7" fmla="*/ 11622 h 820072"/>
                <a:gd name="connsiteX8" fmla="*/ 602426 w 634497"/>
                <a:gd name="connsiteY8" fmla="*/ 11622 h 820072"/>
                <a:gd name="connsiteX0" fmla="*/ 606807 w 638878"/>
                <a:gd name="connsiteY0" fmla="*/ 11622 h 779718"/>
                <a:gd name="connsiteX1" fmla="*/ 614427 w 638878"/>
                <a:gd name="connsiteY1" fmla="*/ 156402 h 779718"/>
                <a:gd name="connsiteX2" fmla="*/ 393447 w 638878"/>
                <a:gd name="connsiteY2" fmla="*/ 522162 h 779718"/>
                <a:gd name="connsiteX3" fmla="*/ 42001 w 638878"/>
                <a:gd name="connsiteY3" fmla="*/ 778851 h 779718"/>
                <a:gd name="connsiteX4" fmla="*/ 17510 w 638878"/>
                <a:gd name="connsiteY4" fmla="*/ 435951 h 779718"/>
                <a:gd name="connsiteX5" fmla="*/ 141987 w 638878"/>
                <a:gd name="connsiteY5" fmla="*/ 156402 h 779718"/>
                <a:gd name="connsiteX6" fmla="*/ 164847 w 638878"/>
                <a:gd name="connsiteY6" fmla="*/ 26862 h 779718"/>
                <a:gd name="connsiteX7" fmla="*/ 378207 w 638878"/>
                <a:gd name="connsiteY7" fmla="*/ 11622 h 779718"/>
                <a:gd name="connsiteX8" fmla="*/ 606807 w 638878"/>
                <a:gd name="connsiteY8" fmla="*/ 11622 h 779718"/>
                <a:gd name="connsiteX0" fmla="*/ 618556 w 639916"/>
                <a:gd name="connsiteY0" fmla="*/ 11622 h 778910"/>
                <a:gd name="connsiteX1" fmla="*/ 626176 w 639916"/>
                <a:gd name="connsiteY1" fmla="*/ 156402 h 778910"/>
                <a:gd name="connsiteX2" fmla="*/ 584065 w 639916"/>
                <a:gd name="connsiteY2" fmla="*/ 409311 h 778910"/>
                <a:gd name="connsiteX3" fmla="*/ 53750 w 639916"/>
                <a:gd name="connsiteY3" fmla="*/ 778851 h 778910"/>
                <a:gd name="connsiteX4" fmla="*/ 29259 w 639916"/>
                <a:gd name="connsiteY4" fmla="*/ 435951 h 778910"/>
                <a:gd name="connsiteX5" fmla="*/ 153736 w 639916"/>
                <a:gd name="connsiteY5" fmla="*/ 156402 h 778910"/>
                <a:gd name="connsiteX6" fmla="*/ 176596 w 639916"/>
                <a:gd name="connsiteY6" fmla="*/ 26862 h 778910"/>
                <a:gd name="connsiteX7" fmla="*/ 389956 w 639916"/>
                <a:gd name="connsiteY7" fmla="*/ 11622 h 778910"/>
                <a:gd name="connsiteX8" fmla="*/ 618556 w 639916"/>
                <a:gd name="connsiteY8" fmla="*/ 11622 h 778910"/>
                <a:gd name="connsiteX0" fmla="*/ 592796 w 614156"/>
                <a:gd name="connsiteY0" fmla="*/ 11622 h 628503"/>
                <a:gd name="connsiteX1" fmla="*/ 600416 w 614156"/>
                <a:gd name="connsiteY1" fmla="*/ 156402 h 628503"/>
                <a:gd name="connsiteX2" fmla="*/ 558305 w 614156"/>
                <a:gd name="connsiteY2" fmla="*/ 409311 h 628503"/>
                <a:gd name="connsiteX3" fmla="*/ 283515 w 614156"/>
                <a:gd name="connsiteY3" fmla="*/ 628383 h 628503"/>
                <a:gd name="connsiteX4" fmla="*/ 3499 w 614156"/>
                <a:gd name="connsiteY4" fmla="*/ 435951 h 628503"/>
                <a:gd name="connsiteX5" fmla="*/ 127976 w 614156"/>
                <a:gd name="connsiteY5" fmla="*/ 156402 h 628503"/>
                <a:gd name="connsiteX6" fmla="*/ 150836 w 614156"/>
                <a:gd name="connsiteY6" fmla="*/ 26862 h 628503"/>
                <a:gd name="connsiteX7" fmla="*/ 364196 w 614156"/>
                <a:gd name="connsiteY7" fmla="*/ 11622 h 628503"/>
                <a:gd name="connsiteX8" fmla="*/ 592796 w 614156"/>
                <a:gd name="connsiteY8" fmla="*/ 11622 h 628503"/>
                <a:gd name="connsiteX0" fmla="*/ 495625 w 516985"/>
                <a:gd name="connsiteY0" fmla="*/ 11622 h 628701"/>
                <a:gd name="connsiteX1" fmla="*/ 503245 w 516985"/>
                <a:gd name="connsiteY1" fmla="*/ 156402 h 628701"/>
                <a:gd name="connsiteX2" fmla="*/ 461134 w 516985"/>
                <a:gd name="connsiteY2" fmla="*/ 409311 h 628701"/>
                <a:gd name="connsiteX3" fmla="*/ 186344 w 516985"/>
                <a:gd name="connsiteY3" fmla="*/ 628383 h 628701"/>
                <a:gd name="connsiteX4" fmla="*/ 8538 w 516985"/>
                <a:gd name="connsiteY4" fmla="*/ 360716 h 628701"/>
                <a:gd name="connsiteX5" fmla="*/ 30805 w 516985"/>
                <a:gd name="connsiteY5" fmla="*/ 156402 h 628701"/>
                <a:gd name="connsiteX6" fmla="*/ 53665 w 516985"/>
                <a:gd name="connsiteY6" fmla="*/ 26862 h 628701"/>
                <a:gd name="connsiteX7" fmla="*/ 267025 w 516985"/>
                <a:gd name="connsiteY7" fmla="*/ 11622 h 628701"/>
                <a:gd name="connsiteX8" fmla="*/ 495625 w 516985"/>
                <a:gd name="connsiteY8" fmla="*/ 11622 h 628701"/>
                <a:gd name="connsiteX0" fmla="*/ 501012 w 522372"/>
                <a:gd name="connsiteY0" fmla="*/ 11622 h 653740"/>
                <a:gd name="connsiteX1" fmla="*/ 508632 w 522372"/>
                <a:gd name="connsiteY1" fmla="*/ 156402 h 653740"/>
                <a:gd name="connsiteX2" fmla="*/ 466521 w 522372"/>
                <a:gd name="connsiteY2" fmla="*/ 409311 h 653740"/>
                <a:gd name="connsiteX3" fmla="*/ 268388 w 522372"/>
                <a:gd name="connsiteY3" fmla="*/ 653460 h 653740"/>
                <a:gd name="connsiteX4" fmla="*/ 13925 w 522372"/>
                <a:gd name="connsiteY4" fmla="*/ 360716 h 653740"/>
                <a:gd name="connsiteX5" fmla="*/ 36192 w 522372"/>
                <a:gd name="connsiteY5" fmla="*/ 156402 h 653740"/>
                <a:gd name="connsiteX6" fmla="*/ 59052 w 522372"/>
                <a:gd name="connsiteY6" fmla="*/ 26862 h 653740"/>
                <a:gd name="connsiteX7" fmla="*/ 272412 w 522372"/>
                <a:gd name="connsiteY7" fmla="*/ 11622 h 653740"/>
                <a:gd name="connsiteX8" fmla="*/ 501012 w 522372"/>
                <a:gd name="connsiteY8" fmla="*/ 11622 h 653740"/>
                <a:gd name="connsiteX0" fmla="*/ 532372 w 553732"/>
                <a:gd name="connsiteY0" fmla="*/ 11622 h 653740"/>
                <a:gd name="connsiteX1" fmla="*/ 539992 w 553732"/>
                <a:gd name="connsiteY1" fmla="*/ 156402 h 653740"/>
                <a:gd name="connsiteX2" fmla="*/ 497881 w 553732"/>
                <a:gd name="connsiteY2" fmla="*/ 409311 h 653740"/>
                <a:gd name="connsiteX3" fmla="*/ 299748 w 553732"/>
                <a:gd name="connsiteY3" fmla="*/ 653460 h 653740"/>
                <a:gd name="connsiteX4" fmla="*/ 45285 w 553732"/>
                <a:gd name="connsiteY4" fmla="*/ 360716 h 653740"/>
                <a:gd name="connsiteX5" fmla="*/ 3671 w 553732"/>
                <a:gd name="connsiteY5" fmla="*/ 131324 h 653740"/>
                <a:gd name="connsiteX6" fmla="*/ 90412 w 553732"/>
                <a:gd name="connsiteY6" fmla="*/ 26862 h 653740"/>
                <a:gd name="connsiteX7" fmla="*/ 303772 w 553732"/>
                <a:gd name="connsiteY7" fmla="*/ 11622 h 653740"/>
                <a:gd name="connsiteX8" fmla="*/ 532372 w 553732"/>
                <a:gd name="connsiteY8" fmla="*/ 11622 h 653740"/>
                <a:gd name="connsiteX0" fmla="*/ 531714 w 553074"/>
                <a:gd name="connsiteY0" fmla="*/ 11622 h 653741"/>
                <a:gd name="connsiteX1" fmla="*/ 539334 w 553074"/>
                <a:gd name="connsiteY1" fmla="*/ 156402 h 653741"/>
                <a:gd name="connsiteX2" fmla="*/ 497223 w 553074"/>
                <a:gd name="connsiteY2" fmla="*/ 409311 h 653741"/>
                <a:gd name="connsiteX3" fmla="*/ 273536 w 553074"/>
                <a:gd name="connsiteY3" fmla="*/ 653461 h 653741"/>
                <a:gd name="connsiteX4" fmla="*/ 44627 w 553074"/>
                <a:gd name="connsiteY4" fmla="*/ 360716 h 653741"/>
                <a:gd name="connsiteX5" fmla="*/ 3013 w 553074"/>
                <a:gd name="connsiteY5" fmla="*/ 131324 h 653741"/>
                <a:gd name="connsiteX6" fmla="*/ 89754 w 553074"/>
                <a:gd name="connsiteY6" fmla="*/ 26862 h 653741"/>
                <a:gd name="connsiteX7" fmla="*/ 303114 w 553074"/>
                <a:gd name="connsiteY7" fmla="*/ 11622 h 653741"/>
                <a:gd name="connsiteX8" fmla="*/ 531714 w 553074"/>
                <a:gd name="connsiteY8" fmla="*/ 11622 h 653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3074" h="653741">
                  <a:moveTo>
                    <a:pt x="531714" y="11622"/>
                  </a:moveTo>
                  <a:cubicBezTo>
                    <a:pt x="571084" y="35752"/>
                    <a:pt x="545082" y="90121"/>
                    <a:pt x="539334" y="156402"/>
                  </a:cubicBezTo>
                  <a:cubicBezTo>
                    <a:pt x="533586" y="222683"/>
                    <a:pt x="541523" y="326468"/>
                    <a:pt x="497223" y="409311"/>
                  </a:cubicBezTo>
                  <a:cubicBezTo>
                    <a:pt x="452923" y="492154"/>
                    <a:pt x="348969" y="661560"/>
                    <a:pt x="273536" y="653461"/>
                  </a:cubicBezTo>
                  <a:cubicBezTo>
                    <a:pt x="198103" y="645362"/>
                    <a:pt x="89714" y="447739"/>
                    <a:pt x="44627" y="360716"/>
                  </a:cubicBezTo>
                  <a:cubicBezTo>
                    <a:pt x="-460" y="273693"/>
                    <a:pt x="-4508" y="186966"/>
                    <a:pt x="3013" y="131324"/>
                  </a:cubicBezTo>
                  <a:cubicBezTo>
                    <a:pt x="10534" y="75682"/>
                    <a:pt x="50384" y="50992"/>
                    <a:pt x="89754" y="26862"/>
                  </a:cubicBezTo>
                  <a:cubicBezTo>
                    <a:pt x="129124" y="2732"/>
                    <a:pt x="223104" y="15432"/>
                    <a:pt x="303114" y="11622"/>
                  </a:cubicBezTo>
                  <a:cubicBezTo>
                    <a:pt x="383124" y="7812"/>
                    <a:pt x="492344" y="-12508"/>
                    <a:pt x="531714" y="11622"/>
                  </a:cubicBezTo>
                  <a:close/>
                </a:path>
              </a:pathLst>
            </a:custGeom>
            <a:solidFill>
              <a:srgbClr val="F7A97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7" name="Isosceles Triangle 13"/>
            <p:cNvSpPr/>
            <p:nvPr/>
          </p:nvSpPr>
          <p:spPr>
            <a:xfrm>
              <a:off x="2433322" y="1548559"/>
              <a:ext cx="496559" cy="536174"/>
            </a:xfrm>
            <a:custGeom>
              <a:avLst/>
              <a:gdLst>
                <a:gd name="connsiteX0" fmla="*/ 0 w 425228"/>
                <a:gd name="connsiteY0" fmla="*/ 309896 h 309896"/>
                <a:gd name="connsiteX1" fmla="*/ 212614 w 425228"/>
                <a:gd name="connsiteY1" fmla="*/ 0 h 309896"/>
                <a:gd name="connsiteX2" fmla="*/ 425228 w 425228"/>
                <a:gd name="connsiteY2" fmla="*/ 309896 h 309896"/>
                <a:gd name="connsiteX3" fmla="*/ 0 w 425228"/>
                <a:gd name="connsiteY3" fmla="*/ 309896 h 309896"/>
                <a:gd name="connsiteX0" fmla="*/ 0 w 425228"/>
                <a:gd name="connsiteY0" fmla="*/ 309896 h 309896"/>
                <a:gd name="connsiteX1" fmla="*/ 212614 w 425228"/>
                <a:gd name="connsiteY1" fmla="*/ 0 h 309896"/>
                <a:gd name="connsiteX2" fmla="*/ 425228 w 425228"/>
                <a:gd name="connsiteY2" fmla="*/ 309896 h 309896"/>
                <a:gd name="connsiteX3" fmla="*/ 0 w 425228"/>
                <a:gd name="connsiteY3" fmla="*/ 309896 h 309896"/>
                <a:gd name="connsiteX0" fmla="*/ 0 w 425228"/>
                <a:gd name="connsiteY0" fmla="*/ 309896 h 309896"/>
                <a:gd name="connsiteX1" fmla="*/ 212614 w 425228"/>
                <a:gd name="connsiteY1" fmla="*/ 0 h 309896"/>
                <a:gd name="connsiteX2" fmla="*/ 425228 w 425228"/>
                <a:gd name="connsiteY2" fmla="*/ 309896 h 309896"/>
                <a:gd name="connsiteX3" fmla="*/ 0 w 425228"/>
                <a:gd name="connsiteY3" fmla="*/ 309896 h 309896"/>
                <a:gd name="connsiteX0" fmla="*/ 0 w 425228"/>
                <a:gd name="connsiteY0" fmla="*/ 309896 h 334108"/>
                <a:gd name="connsiteX1" fmla="*/ 212614 w 425228"/>
                <a:gd name="connsiteY1" fmla="*/ 0 h 334108"/>
                <a:gd name="connsiteX2" fmla="*/ 425228 w 425228"/>
                <a:gd name="connsiteY2" fmla="*/ 309896 h 334108"/>
                <a:gd name="connsiteX3" fmla="*/ 0 w 425228"/>
                <a:gd name="connsiteY3" fmla="*/ 309896 h 334108"/>
                <a:gd name="connsiteX0" fmla="*/ 0 w 421338"/>
                <a:gd name="connsiteY0" fmla="*/ 302601 h 328861"/>
                <a:gd name="connsiteX1" fmla="*/ 208724 w 421338"/>
                <a:gd name="connsiteY1" fmla="*/ 0 h 328861"/>
                <a:gd name="connsiteX2" fmla="*/ 421338 w 421338"/>
                <a:gd name="connsiteY2" fmla="*/ 309896 h 328861"/>
                <a:gd name="connsiteX3" fmla="*/ 0 w 421338"/>
                <a:gd name="connsiteY3" fmla="*/ 302601 h 328861"/>
                <a:gd name="connsiteX0" fmla="*/ 0 w 411615"/>
                <a:gd name="connsiteY0" fmla="*/ 302601 h 328141"/>
                <a:gd name="connsiteX1" fmla="*/ 208724 w 411615"/>
                <a:gd name="connsiteY1" fmla="*/ 0 h 328141"/>
                <a:gd name="connsiteX2" fmla="*/ 411615 w 411615"/>
                <a:gd name="connsiteY2" fmla="*/ 307463 h 328141"/>
                <a:gd name="connsiteX3" fmla="*/ 0 w 411615"/>
                <a:gd name="connsiteY3" fmla="*/ 302601 h 328141"/>
                <a:gd name="connsiteX0" fmla="*/ 10159 w 421774"/>
                <a:gd name="connsiteY0" fmla="*/ 325042 h 350582"/>
                <a:gd name="connsiteX1" fmla="*/ 110234 w 421774"/>
                <a:gd name="connsiteY1" fmla="*/ 37684 h 350582"/>
                <a:gd name="connsiteX2" fmla="*/ 218883 w 421774"/>
                <a:gd name="connsiteY2" fmla="*/ 22441 h 350582"/>
                <a:gd name="connsiteX3" fmla="*/ 421774 w 421774"/>
                <a:gd name="connsiteY3" fmla="*/ 329904 h 350582"/>
                <a:gd name="connsiteX4" fmla="*/ 10159 w 421774"/>
                <a:gd name="connsiteY4" fmla="*/ 325042 h 350582"/>
                <a:gd name="connsiteX0" fmla="*/ 10159 w 421774"/>
                <a:gd name="connsiteY0" fmla="*/ 349802 h 375342"/>
                <a:gd name="connsiteX1" fmla="*/ 110234 w 421774"/>
                <a:gd name="connsiteY1" fmla="*/ 62444 h 375342"/>
                <a:gd name="connsiteX2" fmla="*/ 297039 w 421774"/>
                <a:gd name="connsiteY2" fmla="*/ 11657 h 375342"/>
                <a:gd name="connsiteX3" fmla="*/ 421774 w 421774"/>
                <a:gd name="connsiteY3" fmla="*/ 354664 h 375342"/>
                <a:gd name="connsiteX4" fmla="*/ 10159 w 421774"/>
                <a:gd name="connsiteY4" fmla="*/ 349802 h 375342"/>
                <a:gd name="connsiteX0" fmla="*/ 11271 w 422886"/>
                <a:gd name="connsiteY0" fmla="*/ 370127 h 395667"/>
                <a:gd name="connsiteX1" fmla="*/ 97136 w 422886"/>
                <a:gd name="connsiteY1" fmla="*/ 29454 h 395667"/>
                <a:gd name="connsiteX2" fmla="*/ 298151 w 422886"/>
                <a:gd name="connsiteY2" fmla="*/ 31982 h 395667"/>
                <a:gd name="connsiteX3" fmla="*/ 422886 w 422886"/>
                <a:gd name="connsiteY3" fmla="*/ 374989 h 395667"/>
                <a:gd name="connsiteX4" fmla="*/ 11271 w 422886"/>
                <a:gd name="connsiteY4" fmla="*/ 370127 h 395667"/>
                <a:gd name="connsiteX0" fmla="*/ 14387 w 397581"/>
                <a:gd name="connsiteY0" fmla="*/ 396785 h 416402"/>
                <a:gd name="connsiteX1" fmla="*/ 71831 w 397581"/>
                <a:gd name="connsiteY1" fmla="*/ 29454 h 416402"/>
                <a:gd name="connsiteX2" fmla="*/ 272846 w 397581"/>
                <a:gd name="connsiteY2" fmla="*/ 31982 h 416402"/>
                <a:gd name="connsiteX3" fmla="*/ 397581 w 397581"/>
                <a:gd name="connsiteY3" fmla="*/ 374989 h 416402"/>
                <a:gd name="connsiteX4" fmla="*/ 14387 w 397581"/>
                <a:gd name="connsiteY4" fmla="*/ 396785 h 416402"/>
                <a:gd name="connsiteX0" fmla="*/ 14387 w 383371"/>
                <a:gd name="connsiteY0" fmla="*/ 396785 h 438823"/>
                <a:gd name="connsiteX1" fmla="*/ 71831 w 383371"/>
                <a:gd name="connsiteY1" fmla="*/ 29454 h 438823"/>
                <a:gd name="connsiteX2" fmla="*/ 272846 w 383371"/>
                <a:gd name="connsiteY2" fmla="*/ 31982 h 438823"/>
                <a:gd name="connsiteX3" fmla="*/ 383371 w 383371"/>
                <a:gd name="connsiteY3" fmla="*/ 437191 h 438823"/>
                <a:gd name="connsiteX4" fmla="*/ 14387 w 383371"/>
                <a:gd name="connsiteY4" fmla="*/ 396785 h 438823"/>
                <a:gd name="connsiteX0" fmla="*/ 21445 w 390429"/>
                <a:gd name="connsiteY0" fmla="*/ 396785 h 438823"/>
                <a:gd name="connsiteX1" fmla="*/ 43528 w 390429"/>
                <a:gd name="connsiteY1" fmla="*/ 29454 h 438823"/>
                <a:gd name="connsiteX2" fmla="*/ 279904 w 390429"/>
                <a:gd name="connsiteY2" fmla="*/ 31982 h 438823"/>
                <a:gd name="connsiteX3" fmla="*/ 390429 w 390429"/>
                <a:gd name="connsiteY3" fmla="*/ 437191 h 438823"/>
                <a:gd name="connsiteX4" fmla="*/ 21445 w 390429"/>
                <a:gd name="connsiteY4" fmla="*/ 396785 h 438823"/>
                <a:gd name="connsiteX0" fmla="*/ 21445 w 390429"/>
                <a:gd name="connsiteY0" fmla="*/ 420476 h 462514"/>
                <a:gd name="connsiteX1" fmla="*/ 43528 w 390429"/>
                <a:gd name="connsiteY1" fmla="*/ 53145 h 462514"/>
                <a:gd name="connsiteX2" fmla="*/ 300110 w 390429"/>
                <a:gd name="connsiteY2" fmla="*/ 14205 h 462514"/>
                <a:gd name="connsiteX3" fmla="*/ 390429 w 390429"/>
                <a:gd name="connsiteY3" fmla="*/ 460882 h 462514"/>
                <a:gd name="connsiteX4" fmla="*/ 21445 w 390429"/>
                <a:gd name="connsiteY4" fmla="*/ 420476 h 462514"/>
                <a:gd name="connsiteX0" fmla="*/ 20091 w 394127"/>
                <a:gd name="connsiteY0" fmla="*/ 444172 h 473630"/>
                <a:gd name="connsiteX1" fmla="*/ 47226 w 394127"/>
                <a:gd name="connsiteY1" fmla="*/ 53145 h 473630"/>
                <a:gd name="connsiteX2" fmla="*/ 303808 w 394127"/>
                <a:gd name="connsiteY2" fmla="*/ 14205 h 473630"/>
                <a:gd name="connsiteX3" fmla="*/ 394127 w 394127"/>
                <a:gd name="connsiteY3" fmla="*/ 460882 h 473630"/>
                <a:gd name="connsiteX4" fmla="*/ 20091 w 394127"/>
                <a:gd name="connsiteY4" fmla="*/ 444172 h 473630"/>
                <a:gd name="connsiteX0" fmla="*/ 0 w 374036"/>
                <a:gd name="connsiteY0" fmla="*/ 444172 h 473630"/>
                <a:gd name="connsiteX1" fmla="*/ 27135 w 374036"/>
                <a:gd name="connsiteY1" fmla="*/ 53145 h 473630"/>
                <a:gd name="connsiteX2" fmla="*/ 283717 w 374036"/>
                <a:gd name="connsiteY2" fmla="*/ 14205 h 473630"/>
                <a:gd name="connsiteX3" fmla="*/ 374036 w 374036"/>
                <a:gd name="connsiteY3" fmla="*/ 460882 h 473630"/>
                <a:gd name="connsiteX4" fmla="*/ 0 w 374036"/>
                <a:gd name="connsiteY4" fmla="*/ 444172 h 473630"/>
                <a:gd name="connsiteX0" fmla="*/ 0 w 374036"/>
                <a:gd name="connsiteY0" fmla="*/ 444172 h 473630"/>
                <a:gd name="connsiteX1" fmla="*/ 27135 w 374036"/>
                <a:gd name="connsiteY1" fmla="*/ 53145 h 473630"/>
                <a:gd name="connsiteX2" fmla="*/ 283717 w 374036"/>
                <a:gd name="connsiteY2" fmla="*/ 14205 h 473630"/>
                <a:gd name="connsiteX3" fmla="*/ 374036 w 374036"/>
                <a:gd name="connsiteY3" fmla="*/ 460882 h 473630"/>
                <a:gd name="connsiteX4" fmla="*/ 0 w 374036"/>
                <a:gd name="connsiteY4" fmla="*/ 444172 h 47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4036" h="473630">
                  <a:moveTo>
                    <a:pt x="0" y="444172"/>
                  </a:moveTo>
                  <a:cubicBezTo>
                    <a:pt x="32139" y="379178"/>
                    <a:pt x="-7652" y="103579"/>
                    <a:pt x="27135" y="53145"/>
                  </a:cubicBezTo>
                  <a:cubicBezTo>
                    <a:pt x="61922" y="2712"/>
                    <a:pt x="240083" y="-15246"/>
                    <a:pt x="283717" y="14205"/>
                  </a:cubicBezTo>
                  <a:cubicBezTo>
                    <a:pt x="354588" y="117504"/>
                    <a:pt x="242404" y="388907"/>
                    <a:pt x="374036" y="460882"/>
                  </a:cubicBezTo>
                  <a:cubicBezTo>
                    <a:pt x="232293" y="460882"/>
                    <a:pt x="141743" y="498650"/>
                    <a:pt x="0" y="444172"/>
                  </a:cubicBezTo>
                  <a:close/>
                </a:path>
              </a:pathLst>
            </a:custGeom>
            <a:solidFill>
              <a:srgbClr val="F7A97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Oval 4"/>
            <p:cNvSpPr/>
            <p:nvPr/>
          </p:nvSpPr>
          <p:spPr>
            <a:xfrm>
              <a:off x="2094607" y="457713"/>
              <a:ext cx="1066296" cy="1358253"/>
            </a:xfrm>
            <a:custGeom>
              <a:avLst/>
              <a:gdLst>
                <a:gd name="connsiteX0" fmla="*/ 0 w 1009650"/>
                <a:gd name="connsiteY0" fmla="*/ 642938 h 1285875"/>
                <a:gd name="connsiteX1" fmla="*/ 504825 w 1009650"/>
                <a:gd name="connsiteY1" fmla="*/ 0 h 1285875"/>
                <a:gd name="connsiteX2" fmla="*/ 1009650 w 1009650"/>
                <a:gd name="connsiteY2" fmla="*/ 642938 h 1285875"/>
                <a:gd name="connsiteX3" fmla="*/ 504825 w 1009650"/>
                <a:gd name="connsiteY3" fmla="*/ 1285876 h 1285875"/>
                <a:gd name="connsiteX4" fmla="*/ 0 w 1009650"/>
                <a:gd name="connsiteY4" fmla="*/ 642938 h 1285875"/>
                <a:gd name="connsiteX0" fmla="*/ 0 w 1009650"/>
                <a:gd name="connsiteY0" fmla="*/ 642938 h 1299454"/>
                <a:gd name="connsiteX1" fmla="*/ 504825 w 1009650"/>
                <a:gd name="connsiteY1" fmla="*/ 0 h 1299454"/>
                <a:gd name="connsiteX2" fmla="*/ 1009650 w 1009650"/>
                <a:gd name="connsiteY2" fmla="*/ 642938 h 1299454"/>
                <a:gd name="connsiteX3" fmla="*/ 504825 w 1009650"/>
                <a:gd name="connsiteY3" fmla="*/ 1285876 h 1299454"/>
                <a:gd name="connsiteX4" fmla="*/ 0 w 1009650"/>
                <a:gd name="connsiteY4" fmla="*/ 642938 h 1299454"/>
                <a:gd name="connsiteX0" fmla="*/ 0 w 1009650"/>
                <a:gd name="connsiteY0" fmla="*/ 642938 h 1286098"/>
                <a:gd name="connsiteX1" fmla="*/ 504825 w 1009650"/>
                <a:gd name="connsiteY1" fmla="*/ 0 h 1286098"/>
                <a:gd name="connsiteX2" fmla="*/ 1009650 w 1009650"/>
                <a:gd name="connsiteY2" fmla="*/ 642938 h 1286098"/>
                <a:gd name="connsiteX3" fmla="*/ 504825 w 1009650"/>
                <a:gd name="connsiteY3" fmla="*/ 1285876 h 1286098"/>
                <a:gd name="connsiteX4" fmla="*/ 0 w 1009650"/>
                <a:gd name="connsiteY4" fmla="*/ 642938 h 1286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9650" h="1286098">
                  <a:moveTo>
                    <a:pt x="0" y="642938"/>
                  </a:moveTo>
                  <a:cubicBezTo>
                    <a:pt x="0" y="287853"/>
                    <a:pt x="226018" y="0"/>
                    <a:pt x="504825" y="0"/>
                  </a:cubicBezTo>
                  <a:cubicBezTo>
                    <a:pt x="783632" y="0"/>
                    <a:pt x="1009650" y="287853"/>
                    <a:pt x="1009650" y="642938"/>
                  </a:cubicBezTo>
                  <a:cubicBezTo>
                    <a:pt x="1009650" y="998023"/>
                    <a:pt x="674095" y="1295401"/>
                    <a:pt x="504825" y="1285876"/>
                  </a:cubicBezTo>
                  <a:cubicBezTo>
                    <a:pt x="335555" y="1276351"/>
                    <a:pt x="0" y="998023"/>
                    <a:pt x="0" y="642938"/>
                  </a:cubicBezTo>
                  <a:close/>
                </a:path>
              </a:pathLst>
            </a:custGeom>
            <a:solidFill>
              <a:srgbClr val="F7A971"/>
            </a:solidFill>
            <a:ln>
              <a:solidFill>
                <a:srgbClr val="F7A97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 59"/>
            <p:cNvSpPr/>
            <p:nvPr/>
          </p:nvSpPr>
          <p:spPr>
            <a:xfrm flipH="1">
              <a:off x="1839159" y="159657"/>
              <a:ext cx="1511673" cy="2008157"/>
            </a:xfrm>
            <a:custGeom>
              <a:avLst/>
              <a:gdLst>
                <a:gd name="connsiteX0" fmla="*/ 719693 w 1426147"/>
                <a:gd name="connsiteY0" fmla="*/ 353 h 1885736"/>
                <a:gd name="connsiteX1" fmla="*/ 118641 w 1426147"/>
                <a:gd name="connsiteY1" fmla="*/ 500928 h 1885736"/>
                <a:gd name="connsiteX2" fmla="*/ 116190 w 1426147"/>
                <a:gd name="connsiteY2" fmla="*/ 524071 h 1885736"/>
                <a:gd name="connsiteX3" fmla="*/ 113419 w 1426147"/>
                <a:gd name="connsiteY3" fmla="*/ 527450 h 1885736"/>
                <a:gd name="connsiteX4" fmla="*/ 9031 w 1426147"/>
                <a:gd name="connsiteY4" fmla="*/ 1448187 h 1885736"/>
                <a:gd name="connsiteX5" fmla="*/ 402243 w 1426147"/>
                <a:gd name="connsiteY5" fmla="*/ 1839588 h 1885736"/>
                <a:gd name="connsiteX6" fmla="*/ 440032 w 1426147"/>
                <a:gd name="connsiteY6" fmla="*/ 1843684 h 1885736"/>
                <a:gd name="connsiteX7" fmla="*/ 425367 w 1426147"/>
                <a:gd name="connsiteY7" fmla="*/ 1826599 h 1885736"/>
                <a:gd name="connsiteX8" fmla="*/ 223348 w 1426147"/>
                <a:gd name="connsiteY8" fmla="*/ 1304770 h 1885736"/>
                <a:gd name="connsiteX9" fmla="*/ 211878 w 1426147"/>
                <a:gd name="connsiteY9" fmla="*/ 1235260 h 1885736"/>
                <a:gd name="connsiteX10" fmla="*/ 205224 w 1426147"/>
                <a:gd name="connsiteY10" fmla="*/ 1173202 h 1885736"/>
                <a:gd name="connsiteX11" fmla="*/ 171911 w 1426147"/>
                <a:gd name="connsiteY11" fmla="*/ 1072722 h 1885736"/>
                <a:gd name="connsiteX12" fmla="*/ 157162 w 1426147"/>
                <a:gd name="connsiteY12" fmla="*/ 942757 h 1885736"/>
                <a:gd name="connsiteX13" fmla="*/ 661987 w 1426147"/>
                <a:gd name="connsiteY13" fmla="*/ 299819 h 1885736"/>
                <a:gd name="connsiteX14" fmla="*/ 1166812 w 1426147"/>
                <a:gd name="connsiteY14" fmla="*/ 942757 h 1885736"/>
                <a:gd name="connsiteX15" fmla="*/ 1111737 w 1426147"/>
                <a:gd name="connsiteY15" fmla="*/ 1191678 h 1885736"/>
                <a:gd name="connsiteX16" fmla="*/ 1089990 w 1426147"/>
                <a:gd name="connsiteY16" fmla="*/ 1230823 h 1885736"/>
                <a:gd name="connsiteX17" fmla="*/ 1072284 w 1426147"/>
                <a:gd name="connsiteY17" fmla="*/ 1288429 h 1885736"/>
                <a:gd name="connsiteX18" fmla="*/ 842424 w 1426147"/>
                <a:gd name="connsiteY18" fmla="*/ 1745637 h 1885736"/>
                <a:gd name="connsiteX19" fmla="*/ 718886 w 1426147"/>
                <a:gd name="connsiteY19" fmla="*/ 1885736 h 1885736"/>
                <a:gd name="connsiteX20" fmla="*/ 1398286 w 1426147"/>
                <a:gd name="connsiteY20" fmla="*/ 1417191 h 1885736"/>
                <a:gd name="connsiteX21" fmla="*/ 1399456 w 1426147"/>
                <a:gd name="connsiteY21" fmla="*/ 717702 h 1885736"/>
                <a:gd name="connsiteX22" fmla="*/ 1391034 w 1426147"/>
                <a:gd name="connsiteY22" fmla="*/ 661965 h 1885736"/>
                <a:gd name="connsiteX23" fmla="*/ 1387170 w 1426147"/>
                <a:gd name="connsiteY23" fmla="*/ 600122 h 1885736"/>
                <a:gd name="connsiteX24" fmla="*/ 719693 w 1426147"/>
                <a:gd name="connsiteY24" fmla="*/ 353 h 1885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26147" h="1885736">
                  <a:moveTo>
                    <a:pt x="719693" y="353"/>
                  </a:moveTo>
                  <a:cubicBezTo>
                    <a:pt x="440491" y="11465"/>
                    <a:pt x="179521" y="217804"/>
                    <a:pt x="118641" y="500928"/>
                  </a:cubicBezTo>
                  <a:lnTo>
                    <a:pt x="116190" y="524071"/>
                  </a:lnTo>
                  <a:lnTo>
                    <a:pt x="113419" y="527450"/>
                  </a:lnTo>
                  <a:cubicBezTo>
                    <a:pt x="69331" y="614065"/>
                    <a:pt x="-30381" y="1244833"/>
                    <a:pt x="9031" y="1448187"/>
                  </a:cubicBezTo>
                  <a:cubicBezTo>
                    <a:pt x="51069" y="1665099"/>
                    <a:pt x="350347" y="1818491"/>
                    <a:pt x="402243" y="1839588"/>
                  </a:cubicBezTo>
                  <a:lnTo>
                    <a:pt x="440032" y="1843684"/>
                  </a:lnTo>
                  <a:lnTo>
                    <a:pt x="425367" y="1826599"/>
                  </a:lnTo>
                  <a:cubicBezTo>
                    <a:pt x="400883" y="1734788"/>
                    <a:pt x="269240" y="1519517"/>
                    <a:pt x="223348" y="1304770"/>
                  </a:cubicBezTo>
                  <a:cubicBezTo>
                    <a:pt x="219046" y="1284637"/>
                    <a:pt x="215261" y="1261196"/>
                    <a:pt x="211878" y="1235260"/>
                  </a:cubicBezTo>
                  <a:lnTo>
                    <a:pt x="205224" y="1173202"/>
                  </a:lnTo>
                  <a:lnTo>
                    <a:pt x="171911" y="1072722"/>
                  </a:lnTo>
                  <a:cubicBezTo>
                    <a:pt x="162405" y="1030627"/>
                    <a:pt x="157162" y="987143"/>
                    <a:pt x="157162" y="942757"/>
                  </a:cubicBezTo>
                  <a:cubicBezTo>
                    <a:pt x="157162" y="587672"/>
                    <a:pt x="383180" y="299819"/>
                    <a:pt x="661987" y="299819"/>
                  </a:cubicBezTo>
                  <a:cubicBezTo>
                    <a:pt x="940794" y="299819"/>
                    <a:pt x="1166812" y="587672"/>
                    <a:pt x="1166812" y="942757"/>
                  </a:cubicBezTo>
                  <a:cubicBezTo>
                    <a:pt x="1166812" y="1031528"/>
                    <a:pt x="1145840" y="1115502"/>
                    <a:pt x="1111737" y="1191678"/>
                  </a:cubicBezTo>
                  <a:lnTo>
                    <a:pt x="1089990" y="1230823"/>
                  </a:lnTo>
                  <a:lnTo>
                    <a:pt x="1072284" y="1288429"/>
                  </a:lnTo>
                  <a:cubicBezTo>
                    <a:pt x="999145" y="1504345"/>
                    <a:pt x="879055" y="1653874"/>
                    <a:pt x="842424" y="1745637"/>
                  </a:cubicBezTo>
                  <a:lnTo>
                    <a:pt x="718886" y="1885736"/>
                  </a:lnTo>
                  <a:cubicBezTo>
                    <a:pt x="849749" y="1884153"/>
                    <a:pt x="1329168" y="1635768"/>
                    <a:pt x="1398286" y="1417191"/>
                  </a:cubicBezTo>
                  <a:cubicBezTo>
                    <a:pt x="1441485" y="1280580"/>
                    <a:pt x="1428520" y="950952"/>
                    <a:pt x="1399456" y="717702"/>
                  </a:cubicBezTo>
                  <a:lnTo>
                    <a:pt x="1391034" y="661965"/>
                  </a:lnTo>
                  <a:lnTo>
                    <a:pt x="1387170" y="600122"/>
                  </a:lnTo>
                  <a:cubicBezTo>
                    <a:pt x="1347283" y="278788"/>
                    <a:pt x="1018838" y="-11552"/>
                    <a:pt x="719693" y="353"/>
                  </a:cubicBezTo>
                  <a:close/>
                </a:path>
              </a:pathLst>
            </a:custGeom>
            <a:solidFill>
              <a:srgbClr val="57170B"/>
            </a:solidFill>
            <a:ln>
              <a:solidFill>
                <a:srgbClr val="57170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/>
            <p:cNvSpPr/>
            <p:nvPr/>
          </p:nvSpPr>
          <p:spPr>
            <a:xfrm rot="12571414">
              <a:off x="2537588" y="470418"/>
              <a:ext cx="641477" cy="137963"/>
            </a:xfrm>
            <a:prstGeom prst="ellipse">
              <a:avLst/>
            </a:prstGeom>
            <a:solidFill>
              <a:srgbClr val="57170B"/>
            </a:solidFill>
            <a:ln>
              <a:solidFill>
                <a:srgbClr val="57170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 75"/>
            <p:cNvSpPr/>
            <p:nvPr/>
          </p:nvSpPr>
          <p:spPr>
            <a:xfrm>
              <a:off x="2559962" y="1034218"/>
              <a:ext cx="168143" cy="328607"/>
            </a:xfrm>
            <a:custGeom>
              <a:avLst/>
              <a:gdLst>
                <a:gd name="connsiteX0" fmla="*/ 116133 w 159211"/>
                <a:gd name="connsiteY0" fmla="*/ 0 h 311150"/>
                <a:gd name="connsiteX1" fmla="*/ 109783 w 159211"/>
                <a:gd name="connsiteY1" fmla="*/ 152400 h 311150"/>
                <a:gd name="connsiteX2" fmla="*/ 154233 w 159211"/>
                <a:gd name="connsiteY2" fmla="*/ 219075 h 311150"/>
                <a:gd name="connsiteX3" fmla="*/ 154233 w 159211"/>
                <a:gd name="connsiteY3" fmla="*/ 254000 h 311150"/>
                <a:gd name="connsiteX4" fmla="*/ 119308 w 159211"/>
                <a:gd name="connsiteY4" fmla="*/ 301625 h 311150"/>
                <a:gd name="connsiteX5" fmla="*/ 97083 w 159211"/>
                <a:gd name="connsiteY5" fmla="*/ 311150 h 311150"/>
                <a:gd name="connsiteX6" fmla="*/ 71683 w 159211"/>
                <a:gd name="connsiteY6" fmla="*/ 301625 h 311150"/>
                <a:gd name="connsiteX7" fmla="*/ 52633 w 159211"/>
                <a:gd name="connsiteY7" fmla="*/ 288925 h 311150"/>
                <a:gd name="connsiteX8" fmla="*/ 20883 w 159211"/>
                <a:gd name="connsiteY8" fmla="*/ 285750 h 311150"/>
                <a:gd name="connsiteX9" fmla="*/ 1833 w 159211"/>
                <a:gd name="connsiteY9" fmla="*/ 276225 h 311150"/>
                <a:gd name="connsiteX10" fmla="*/ 1833 w 159211"/>
                <a:gd name="connsiteY10" fmla="*/ 257175 h 31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9211" h="311150">
                  <a:moveTo>
                    <a:pt x="116133" y="0"/>
                  </a:moveTo>
                  <a:cubicBezTo>
                    <a:pt x="109783" y="57944"/>
                    <a:pt x="103433" y="115888"/>
                    <a:pt x="109783" y="152400"/>
                  </a:cubicBezTo>
                  <a:cubicBezTo>
                    <a:pt x="116133" y="188912"/>
                    <a:pt x="146825" y="202142"/>
                    <a:pt x="154233" y="219075"/>
                  </a:cubicBezTo>
                  <a:cubicBezTo>
                    <a:pt x="161641" y="236008"/>
                    <a:pt x="160054" y="240242"/>
                    <a:pt x="154233" y="254000"/>
                  </a:cubicBezTo>
                  <a:cubicBezTo>
                    <a:pt x="148412" y="267758"/>
                    <a:pt x="128833" y="292100"/>
                    <a:pt x="119308" y="301625"/>
                  </a:cubicBezTo>
                  <a:cubicBezTo>
                    <a:pt x="109783" y="311150"/>
                    <a:pt x="105020" y="311150"/>
                    <a:pt x="97083" y="311150"/>
                  </a:cubicBezTo>
                  <a:cubicBezTo>
                    <a:pt x="89146" y="311150"/>
                    <a:pt x="79091" y="305329"/>
                    <a:pt x="71683" y="301625"/>
                  </a:cubicBezTo>
                  <a:cubicBezTo>
                    <a:pt x="64275" y="297921"/>
                    <a:pt x="61100" y="291571"/>
                    <a:pt x="52633" y="288925"/>
                  </a:cubicBezTo>
                  <a:cubicBezTo>
                    <a:pt x="44166" y="286279"/>
                    <a:pt x="29350" y="287867"/>
                    <a:pt x="20883" y="285750"/>
                  </a:cubicBezTo>
                  <a:cubicBezTo>
                    <a:pt x="12416" y="283633"/>
                    <a:pt x="5008" y="280987"/>
                    <a:pt x="1833" y="276225"/>
                  </a:cubicBezTo>
                  <a:cubicBezTo>
                    <a:pt x="-1342" y="271463"/>
                    <a:pt x="245" y="264319"/>
                    <a:pt x="1833" y="257175"/>
                  </a:cubicBezTo>
                </a:path>
              </a:pathLst>
            </a:custGeom>
            <a:noFill/>
            <a:ln>
              <a:solidFill>
                <a:srgbClr val="DA97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25"/>
            <p:cNvSpPr/>
            <p:nvPr/>
          </p:nvSpPr>
          <p:spPr>
            <a:xfrm>
              <a:off x="2777991" y="967142"/>
              <a:ext cx="279149" cy="124000"/>
            </a:xfrm>
            <a:custGeom>
              <a:avLst/>
              <a:gdLst>
                <a:gd name="connsiteX0" fmla="*/ 0 w 252412"/>
                <a:gd name="connsiteY0" fmla="*/ 54769 h 109537"/>
                <a:gd name="connsiteX1" fmla="*/ 126206 w 252412"/>
                <a:gd name="connsiteY1" fmla="*/ 0 h 109537"/>
                <a:gd name="connsiteX2" fmla="*/ 252412 w 252412"/>
                <a:gd name="connsiteY2" fmla="*/ 54769 h 109537"/>
                <a:gd name="connsiteX3" fmla="*/ 126206 w 252412"/>
                <a:gd name="connsiteY3" fmla="*/ 109538 h 109537"/>
                <a:gd name="connsiteX4" fmla="*/ 0 w 252412"/>
                <a:gd name="connsiteY4" fmla="*/ 54769 h 109537"/>
                <a:gd name="connsiteX0" fmla="*/ 0 w 264318"/>
                <a:gd name="connsiteY0" fmla="*/ 71633 h 110158"/>
                <a:gd name="connsiteX1" fmla="*/ 138112 w 264318"/>
                <a:gd name="connsiteY1" fmla="*/ 195 h 110158"/>
                <a:gd name="connsiteX2" fmla="*/ 264318 w 264318"/>
                <a:gd name="connsiteY2" fmla="*/ 54964 h 110158"/>
                <a:gd name="connsiteX3" fmla="*/ 138112 w 264318"/>
                <a:gd name="connsiteY3" fmla="*/ 109733 h 110158"/>
                <a:gd name="connsiteX4" fmla="*/ 0 w 264318"/>
                <a:gd name="connsiteY4" fmla="*/ 71633 h 110158"/>
                <a:gd name="connsiteX0" fmla="*/ 1 w 264319"/>
                <a:gd name="connsiteY0" fmla="*/ 78738 h 117082"/>
                <a:gd name="connsiteX1" fmla="*/ 135731 w 264319"/>
                <a:gd name="connsiteY1" fmla="*/ 157 h 117082"/>
                <a:gd name="connsiteX2" fmla="*/ 264319 w 264319"/>
                <a:gd name="connsiteY2" fmla="*/ 62069 h 117082"/>
                <a:gd name="connsiteX3" fmla="*/ 138113 w 264319"/>
                <a:gd name="connsiteY3" fmla="*/ 116838 h 117082"/>
                <a:gd name="connsiteX4" fmla="*/ 1 w 264319"/>
                <a:gd name="connsiteY4" fmla="*/ 78738 h 117082"/>
                <a:gd name="connsiteX0" fmla="*/ 1 w 264319"/>
                <a:gd name="connsiteY0" fmla="*/ 79063 h 117407"/>
                <a:gd name="connsiteX1" fmla="*/ 135731 w 264319"/>
                <a:gd name="connsiteY1" fmla="*/ 482 h 117407"/>
                <a:gd name="connsiteX2" fmla="*/ 264319 w 264319"/>
                <a:gd name="connsiteY2" fmla="*/ 62394 h 117407"/>
                <a:gd name="connsiteX3" fmla="*/ 138113 w 264319"/>
                <a:gd name="connsiteY3" fmla="*/ 117163 h 117407"/>
                <a:gd name="connsiteX4" fmla="*/ 1 w 264319"/>
                <a:gd name="connsiteY4" fmla="*/ 79063 h 117407"/>
                <a:gd name="connsiteX0" fmla="*/ 1 w 264319"/>
                <a:gd name="connsiteY0" fmla="*/ 78585 h 116929"/>
                <a:gd name="connsiteX1" fmla="*/ 135731 w 264319"/>
                <a:gd name="connsiteY1" fmla="*/ 4 h 116929"/>
                <a:gd name="connsiteX2" fmla="*/ 264319 w 264319"/>
                <a:gd name="connsiteY2" fmla="*/ 61916 h 116929"/>
                <a:gd name="connsiteX3" fmla="*/ 138113 w 264319"/>
                <a:gd name="connsiteY3" fmla="*/ 116685 h 116929"/>
                <a:gd name="connsiteX4" fmla="*/ 1 w 264319"/>
                <a:gd name="connsiteY4" fmla="*/ 78585 h 116929"/>
                <a:gd name="connsiteX0" fmla="*/ 1 w 264319"/>
                <a:gd name="connsiteY0" fmla="*/ 86029 h 117610"/>
                <a:gd name="connsiteX1" fmla="*/ 135731 w 264319"/>
                <a:gd name="connsiteY1" fmla="*/ 304 h 117610"/>
                <a:gd name="connsiteX2" fmla="*/ 264319 w 264319"/>
                <a:gd name="connsiteY2" fmla="*/ 62216 h 117610"/>
                <a:gd name="connsiteX3" fmla="*/ 138113 w 264319"/>
                <a:gd name="connsiteY3" fmla="*/ 116985 h 117610"/>
                <a:gd name="connsiteX4" fmla="*/ 1 w 264319"/>
                <a:gd name="connsiteY4" fmla="*/ 86029 h 117610"/>
                <a:gd name="connsiteX0" fmla="*/ 1 w 264319"/>
                <a:gd name="connsiteY0" fmla="*/ 85831 h 117412"/>
                <a:gd name="connsiteX1" fmla="*/ 135731 w 264319"/>
                <a:gd name="connsiteY1" fmla="*/ 106 h 117412"/>
                <a:gd name="connsiteX2" fmla="*/ 264319 w 264319"/>
                <a:gd name="connsiteY2" fmla="*/ 62018 h 117412"/>
                <a:gd name="connsiteX3" fmla="*/ 138113 w 264319"/>
                <a:gd name="connsiteY3" fmla="*/ 116787 h 117412"/>
                <a:gd name="connsiteX4" fmla="*/ 1 w 264319"/>
                <a:gd name="connsiteY4" fmla="*/ 85831 h 117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4319" h="117412">
                  <a:moveTo>
                    <a:pt x="1" y="85831"/>
                  </a:moveTo>
                  <a:cubicBezTo>
                    <a:pt x="-396" y="66384"/>
                    <a:pt x="77390" y="-3069"/>
                    <a:pt x="135731" y="106"/>
                  </a:cubicBezTo>
                  <a:cubicBezTo>
                    <a:pt x="194072" y="3281"/>
                    <a:pt x="264319" y="31770"/>
                    <a:pt x="264319" y="62018"/>
                  </a:cubicBezTo>
                  <a:cubicBezTo>
                    <a:pt x="264319" y="92266"/>
                    <a:pt x="182166" y="112818"/>
                    <a:pt x="138113" y="116787"/>
                  </a:cubicBezTo>
                  <a:cubicBezTo>
                    <a:pt x="94060" y="120756"/>
                    <a:pt x="398" y="105278"/>
                    <a:pt x="1" y="858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/>
            <p:cNvSpPr/>
            <p:nvPr/>
          </p:nvSpPr>
          <p:spPr>
            <a:xfrm>
              <a:off x="2834826" y="974047"/>
              <a:ext cx="116691" cy="116691"/>
            </a:xfrm>
            <a:prstGeom prst="ellipse">
              <a:avLst/>
            </a:prstGeom>
            <a:solidFill>
              <a:srgbClr val="A08A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/>
            <p:cNvSpPr/>
            <p:nvPr/>
          </p:nvSpPr>
          <p:spPr>
            <a:xfrm>
              <a:off x="2856833" y="992804"/>
              <a:ext cx="72677" cy="72677"/>
            </a:xfrm>
            <a:prstGeom prst="ellipse">
              <a:avLst/>
            </a:prstGeom>
            <a:solidFill>
              <a:srgbClr val="5A38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2846834" y="1022226"/>
              <a:ext cx="28971" cy="2897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35"/>
            <p:cNvSpPr/>
            <p:nvPr/>
          </p:nvSpPr>
          <p:spPr>
            <a:xfrm>
              <a:off x="2770444" y="964404"/>
              <a:ext cx="296754" cy="80637"/>
            </a:xfrm>
            <a:custGeom>
              <a:avLst/>
              <a:gdLst>
                <a:gd name="connsiteX0" fmla="*/ 0 w 447675"/>
                <a:gd name="connsiteY0" fmla="*/ 0 h 45719"/>
                <a:gd name="connsiteX1" fmla="*/ 447675 w 447675"/>
                <a:gd name="connsiteY1" fmla="*/ 0 h 45719"/>
                <a:gd name="connsiteX2" fmla="*/ 447675 w 447675"/>
                <a:gd name="connsiteY2" fmla="*/ 45719 h 45719"/>
                <a:gd name="connsiteX3" fmla="*/ 0 w 447675"/>
                <a:gd name="connsiteY3" fmla="*/ 45719 h 45719"/>
                <a:gd name="connsiteX4" fmla="*/ 0 w 447675"/>
                <a:gd name="connsiteY4" fmla="*/ 0 h 45719"/>
                <a:gd name="connsiteX0" fmla="*/ 0 w 447675"/>
                <a:gd name="connsiteY0" fmla="*/ 69487 h 115206"/>
                <a:gd name="connsiteX1" fmla="*/ 266700 w 447675"/>
                <a:gd name="connsiteY1" fmla="*/ 0 h 115206"/>
                <a:gd name="connsiteX2" fmla="*/ 447675 w 447675"/>
                <a:gd name="connsiteY2" fmla="*/ 69487 h 115206"/>
                <a:gd name="connsiteX3" fmla="*/ 447675 w 447675"/>
                <a:gd name="connsiteY3" fmla="*/ 115206 h 115206"/>
                <a:gd name="connsiteX4" fmla="*/ 0 w 447675"/>
                <a:gd name="connsiteY4" fmla="*/ 115206 h 115206"/>
                <a:gd name="connsiteX5" fmla="*/ 0 w 447675"/>
                <a:gd name="connsiteY5" fmla="*/ 69487 h 115206"/>
                <a:gd name="connsiteX0" fmla="*/ 0 w 447675"/>
                <a:gd name="connsiteY0" fmla="*/ 70525 h 116244"/>
                <a:gd name="connsiteX1" fmla="*/ 266700 w 447675"/>
                <a:gd name="connsiteY1" fmla="*/ 1038 h 116244"/>
                <a:gd name="connsiteX2" fmla="*/ 447675 w 447675"/>
                <a:gd name="connsiteY2" fmla="*/ 70525 h 116244"/>
                <a:gd name="connsiteX3" fmla="*/ 447675 w 447675"/>
                <a:gd name="connsiteY3" fmla="*/ 116244 h 116244"/>
                <a:gd name="connsiteX4" fmla="*/ 0 w 447675"/>
                <a:gd name="connsiteY4" fmla="*/ 116244 h 116244"/>
                <a:gd name="connsiteX5" fmla="*/ 0 w 447675"/>
                <a:gd name="connsiteY5" fmla="*/ 70525 h 116244"/>
                <a:gd name="connsiteX0" fmla="*/ 0 w 447675"/>
                <a:gd name="connsiteY0" fmla="*/ 70525 h 116244"/>
                <a:gd name="connsiteX1" fmla="*/ 266700 w 447675"/>
                <a:gd name="connsiteY1" fmla="*/ 1038 h 116244"/>
                <a:gd name="connsiteX2" fmla="*/ 447675 w 447675"/>
                <a:gd name="connsiteY2" fmla="*/ 70525 h 116244"/>
                <a:gd name="connsiteX3" fmla="*/ 447675 w 447675"/>
                <a:gd name="connsiteY3" fmla="*/ 116244 h 116244"/>
                <a:gd name="connsiteX4" fmla="*/ 250031 w 447675"/>
                <a:gd name="connsiteY4" fmla="*/ 34375 h 116244"/>
                <a:gd name="connsiteX5" fmla="*/ 0 w 447675"/>
                <a:gd name="connsiteY5" fmla="*/ 116244 h 116244"/>
                <a:gd name="connsiteX6" fmla="*/ 0 w 447675"/>
                <a:gd name="connsiteY6" fmla="*/ 70525 h 116244"/>
                <a:gd name="connsiteX0" fmla="*/ 0 w 454818"/>
                <a:gd name="connsiteY0" fmla="*/ 91752 h 116040"/>
                <a:gd name="connsiteX1" fmla="*/ 273843 w 454818"/>
                <a:gd name="connsiteY1" fmla="*/ 834 h 116040"/>
                <a:gd name="connsiteX2" fmla="*/ 454818 w 454818"/>
                <a:gd name="connsiteY2" fmla="*/ 70321 h 116040"/>
                <a:gd name="connsiteX3" fmla="*/ 454818 w 454818"/>
                <a:gd name="connsiteY3" fmla="*/ 116040 h 116040"/>
                <a:gd name="connsiteX4" fmla="*/ 257174 w 454818"/>
                <a:gd name="connsiteY4" fmla="*/ 34171 h 116040"/>
                <a:gd name="connsiteX5" fmla="*/ 7143 w 454818"/>
                <a:gd name="connsiteY5" fmla="*/ 116040 h 116040"/>
                <a:gd name="connsiteX6" fmla="*/ 0 w 454818"/>
                <a:gd name="connsiteY6" fmla="*/ 91752 h 116040"/>
                <a:gd name="connsiteX0" fmla="*/ 0 w 454818"/>
                <a:gd name="connsiteY0" fmla="*/ 96478 h 120766"/>
                <a:gd name="connsiteX1" fmla="*/ 230980 w 454818"/>
                <a:gd name="connsiteY1" fmla="*/ 798 h 120766"/>
                <a:gd name="connsiteX2" fmla="*/ 454818 w 454818"/>
                <a:gd name="connsiteY2" fmla="*/ 75047 h 120766"/>
                <a:gd name="connsiteX3" fmla="*/ 454818 w 454818"/>
                <a:gd name="connsiteY3" fmla="*/ 120766 h 120766"/>
                <a:gd name="connsiteX4" fmla="*/ 257174 w 454818"/>
                <a:gd name="connsiteY4" fmla="*/ 38897 h 120766"/>
                <a:gd name="connsiteX5" fmla="*/ 7143 w 454818"/>
                <a:gd name="connsiteY5" fmla="*/ 120766 h 120766"/>
                <a:gd name="connsiteX6" fmla="*/ 0 w 454818"/>
                <a:gd name="connsiteY6" fmla="*/ 96478 h 120766"/>
                <a:gd name="connsiteX0" fmla="*/ 0 w 454818"/>
                <a:gd name="connsiteY0" fmla="*/ 96478 h 120766"/>
                <a:gd name="connsiteX1" fmla="*/ 230980 w 454818"/>
                <a:gd name="connsiteY1" fmla="*/ 798 h 120766"/>
                <a:gd name="connsiteX2" fmla="*/ 454818 w 454818"/>
                <a:gd name="connsiteY2" fmla="*/ 75047 h 120766"/>
                <a:gd name="connsiteX3" fmla="*/ 454818 w 454818"/>
                <a:gd name="connsiteY3" fmla="*/ 120766 h 120766"/>
                <a:gd name="connsiteX4" fmla="*/ 257174 w 454818"/>
                <a:gd name="connsiteY4" fmla="*/ 38897 h 120766"/>
                <a:gd name="connsiteX5" fmla="*/ 7143 w 454818"/>
                <a:gd name="connsiteY5" fmla="*/ 120766 h 120766"/>
                <a:gd name="connsiteX6" fmla="*/ 0 w 454818"/>
                <a:gd name="connsiteY6" fmla="*/ 96478 h 120766"/>
                <a:gd name="connsiteX0" fmla="*/ 0 w 454818"/>
                <a:gd name="connsiteY0" fmla="*/ 96739 h 121027"/>
                <a:gd name="connsiteX1" fmla="*/ 230980 w 454818"/>
                <a:gd name="connsiteY1" fmla="*/ 1059 h 121027"/>
                <a:gd name="connsiteX2" fmla="*/ 454818 w 454818"/>
                <a:gd name="connsiteY2" fmla="*/ 75308 h 121027"/>
                <a:gd name="connsiteX3" fmla="*/ 454818 w 454818"/>
                <a:gd name="connsiteY3" fmla="*/ 121027 h 121027"/>
                <a:gd name="connsiteX4" fmla="*/ 257174 w 454818"/>
                <a:gd name="connsiteY4" fmla="*/ 39158 h 121027"/>
                <a:gd name="connsiteX5" fmla="*/ 7143 w 454818"/>
                <a:gd name="connsiteY5" fmla="*/ 121027 h 121027"/>
                <a:gd name="connsiteX6" fmla="*/ 0 w 454818"/>
                <a:gd name="connsiteY6" fmla="*/ 96739 h 121027"/>
                <a:gd name="connsiteX0" fmla="*/ 0 w 454818"/>
                <a:gd name="connsiteY0" fmla="*/ 96739 h 121027"/>
                <a:gd name="connsiteX1" fmla="*/ 230980 w 454818"/>
                <a:gd name="connsiteY1" fmla="*/ 1059 h 121027"/>
                <a:gd name="connsiteX2" fmla="*/ 454818 w 454818"/>
                <a:gd name="connsiteY2" fmla="*/ 75308 h 121027"/>
                <a:gd name="connsiteX3" fmla="*/ 454818 w 454818"/>
                <a:gd name="connsiteY3" fmla="*/ 121027 h 121027"/>
                <a:gd name="connsiteX4" fmla="*/ 154781 w 454818"/>
                <a:gd name="connsiteY4" fmla="*/ 20108 h 121027"/>
                <a:gd name="connsiteX5" fmla="*/ 7143 w 454818"/>
                <a:gd name="connsiteY5" fmla="*/ 121027 h 121027"/>
                <a:gd name="connsiteX6" fmla="*/ 0 w 454818"/>
                <a:gd name="connsiteY6" fmla="*/ 96739 h 121027"/>
                <a:gd name="connsiteX0" fmla="*/ 0 w 454818"/>
                <a:gd name="connsiteY0" fmla="*/ 96739 h 121027"/>
                <a:gd name="connsiteX1" fmla="*/ 230980 w 454818"/>
                <a:gd name="connsiteY1" fmla="*/ 1059 h 121027"/>
                <a:gd name="connsiteX2" fmla="*/ 454818 w 454818"/>
                <a:gd name="connsiteY2" fmla="*/ 75308 h 121027"/>
                <a:gd name="connsiteX3" fmla="*/ 454818 w 454818"/>
                <a:gd name="connsiteY3" fmla="*/ 121027 h 121027"/>
                <a:gd name="connsiteX4" fmla="*/ 154781 w 454818"/>
                <a:gd name="connsiteY4" fmla="*/ 20108 h 121027"/>
                <a:gd name="connsiteX5" fmla="*/ 7143 w 454818"/>
                <a:gd name="connsiteY5" fmla="*/ 121027 h 121027"/>
                <a:gd name="connsiteX6" fmla="*/ 0 w 454818"/>
                <a:gd name="connsiteY6" fmla="*/ 96739 h 121027"/>
                <a:gd name="connsiteX0" fmla="*/ 0 w 454818"/>
                <a:gd name="connsiteY0" fmla="*/ 96739 h 121027"/>
                <a:gd name="connsiteX1" fmla="*/ 230980 w 454818"/>
                <a:gd name="connsiteY1" fmla="*/ 1059 h 121027"/>
                <a:gd name="connsiteX2" fmla="*/ 454818 w 454818"/>
                <a:gd name="connsiteY2" fmla="*/ 75308 h 121027"/>
                <a:gd name="connsiteX3" fmla="*/ 454818 w 454818"/>
                <a:gd name="connsiteY3" fmla="*/ 121027 h 121027"/>
                <a:gd name="connsiteX4" fmla="*/ 161924 w 454818"/>
                <a:gd name="connsiteY4" fmla="*/ 22489 h 121027"/>
                <a:gd name="connsiteX5" fmla="*/ 7143 w 454818"/>
                <a:gd name="connsiteY5" fmla="*/ 121027 h 121027"/>
                <a:gd name="connsiteX6" fmla="*/ 0 w 454818"/>
                <a:gd name="connsiteY6" fmla="*/ 96739 h 121027"/>
                <a:gd name="connsiteX0" fmla="*/ 0 w 454818"/>
                <a:gd name="connsiteY0" fmla="*/ 96739 h 121027"/>
                <a:gd name="connsiteX1" fmla="*/ 230980 w 454818"/>
                <a:gd name="connsiteY1" fmla="*/ 1059 h 121027"/>
                <a:gd name="connsiteX2" fmla="*/ 454818 w 454818"/>
                <a:gd name="connsiteY2" fmla="*/ 75308 h 121027"/>
                <a:gd name="connsiteX3" fmla="*/ 454818 w 454818"/>
                <a:gd name="connsiteY3" fmla="*/ 121027 h 121027"/>
                <a:gd name="connsiteX4" fmla="*/ 161924 w 454818"/>
                <a:gd name="connsiteY4" fmla="*/ 22489 h 121027"/>
                <a:gd name="connsiteX5" fmla="*/ 9524 w 454818"/>
                <a:gd name="connsiteY5" fmla="*/ 104358 h 121027"/>
                <a:gd name="connsiteX6" fmla="*/ 0 w 454818"/>
                <a:gd name="connsiteY6" fmla="*/ 96739 h 121027"/>
                <a:gd name="connsiteX0" fmla="*/ 5389 w 445295"/>
                <a:gd name="connsiteY0" fmla="*/ 138272 h 138271"/>
                <a:gd name="connsiteX1" fmla="*/ 221457 w 445295"/>
                <a:gd name="connsiteY1" fmla="*/ 713 h 138271"/>
                <a:gd name="connsiteX2" fmla="*/ 445295 w 445295"/>
                <a:gd name="connsiteY2" fmla="*/ 74962 h 138271"/>
                <a:gd name="connsiteX3" fmla="*/ 445295 w 445295"/>
                <a:gd name="connsiteY3" fmla="*/ 120681 h 138271"/>
                <a:gd name="connsiteX4" fmla="*/ 152401 w 445295"/>
                <a:gd name="connsiteY4" fmla="*/ 22143 h 138271"/>
                <a:gd name="connsiteX5" fmla="*/ 1 w 445295"/>
                <a:gd name="connsiteY5" fmla="*/ 104012 h 138271"/>
                <a:gd name="connsiteX6" fmla="*/ 5389 w 445295"/>
                <a:gd name="connsiteY6" fmla="*/ 138272 h 138271"/>
                <a:gd name="connsiteX0" fmla="*/ 0 w 439906"/>
                <a:gd name="connsiteY0" fmla="*/ 138270 h 138271"/>
                <a:gd name="connsiteX1" fmla="*/ 216068 w 439906"/>
                <a:gd name="connsiteY1" fmla="*/ 711 h 138271"/>
                <a:gd name="connsiteX2" fmla="*/ 439906 w 439906"/>
                <a:gd name="connsiteY2" fmla="*/ 74960 h 138271"/>
                <a:gd name="connsiteX3" fmla="*/ 439906 w 439906"/>
                <a:gd name="connsiteY3" fmla="*/ 120679 h 138271"/>
                <a:gd name="connsiteX4" fmla="*/ 147012 w 439906"/>
                <a:gd name="connsiteY4" fmla="*/ 22141 h 138271"/>
                <a:gd name="connsiteX5" fmla="*/ 0 w 439906"/>
                <a:gd name="connsiteY5" fmla="*/ 138270 h 138271"/>
                <a:gd name="connsiteX0" fmla="*/ 0 w 439906"/>
                <a:gd name="connsiteY0" fmla="*/ 138270 h 138269"/>
                <a:gd name="connsiteX1" fmla="*/ 216068 w 439906"/>
                <a:gd name="connsiteY1" fmla="*/ 711 h 138269"/>
                <a:gd name="connsiteX2" fmla="*/ 439906 w 439906"/>
                <a:gd name="connsiteY2" fmla="*/ 74960 h 138269"/>
                <a:gd name="connsiteX3" fmla="*/ 439906 w 439906"/>
                <a:gd name="connsiteY3" fmla="*/ 120679 h 138269"/>
                <a:gd name="connsiteX4" fmla="*/ 165654 w 439906"/>
                <a:gd name="connsiteY4" fmla="*/ 30517 h 138269"/>
                <a:gd name="connsiteX5" fmla="*/ 0 w 439906"/>
                <a:gd name="connsiteY5" fmla="*/ 138270 h 138269"/>
                <a:gd name="connsiteX0" fmla="*/ 0 w 439906"/>
                <a:gd name="connsiteY0" fmla="*/ 129948 h 129949"/>
                <a:gd name="connsiteX1" fmla="*/ 182516 w 439906"/>
                <a:gd name="connsiteY1" fmla="*/ 763 h 129949"/>
                <a:gd name="connsiteX2" fmla="*/ 439906 w 439906"/>
                <a:gd name="connsiteY2" fmla="*/ 66638 h 129949"/>
                <a:gd name="connsiteX3" fmla="*/ 439906 w 439906"/>
                <a:gd name="connsiteY3" fmla="*/ 112357 h 129949"/>
                <a:gd name="connsiteX4" fmla="*/ 165654 w 439906"/>
                <a:gd name="connsiteY4" fmla="*/ 22195 h 129949"/>
                <a:gd name="connsiteX5" fmla="*/ 0 w 439906"/>
                <a:gd name="connsiteY5" fmla="*/ 129948 h 129949"/>
                <a:gd name="connsiteX0" fmla="*/ 0 w 439906"/>
                <a:gd name="connsiteY0" fmla="*/ 129946 h 129945"/>
                <a:gd name="connsiteX1" fmla="*/ 182516 w 439906"/>
                <a:gd name="connsiteY1" fmla="*/ 761 h 129945"/>
                <a:gd name="connsiteX2" fmla="*/ 439906 w 439906"/>
                <a:gd name="connsiteY2" fmla="*/ 66636 h 129945"/>
                <a:gd name="connsiteX3" fmla="*/ 439906 w 439906"/>
                <a:gd name="connsiteY3" fmla="*/ 112355 h 129945"/>
                <a:gd name="connsiteX4" fmla="*/ 165654 w 439906"/>
                <a:gd name="connsiteY4" fmla="*/ 22193 h 129945"/>
                <a:gd name="connsiteX5" fmla="*/ 0 w 439906"/>
                <a:gd name="connsiteY5" fmla="*/ 129946 h 129945"/>
                <a:gd name="connsiteX0" fmla="*/ 0 w 439906"/>
                <a:gd name="connsiteY0" fmla="*/ 134279 h 134280"/>
                <a:gd name="connsiteX1" fmla="*/ 182516 w 439906"/>
                <a:gd name="connsiteY1" fmla="*/ 5094 h 134280"/>
                <a:gd name="connsiteX2" fmla="*/ 439906 w 439906"/>
                <a:gd name="connsiteY2" fmla="*/ 70969 h 134280"/>
                <a:gd name="connsiteX3" fmla="*/ 439906 w 439906"/>
                <a:gd name="connsiteY3" fmla="*/ 116688 h 134280"/>
                <a:gd name="connsiteX4" fmla="*/ 165654 w 439906"/>
                <a:gd name="connsiteY4" fmla="*/ 26526 h 134280"/>
                <a:gd name="connsiteX5" fmla="*/ 0 w 439906"/>
                <a:gd name="connsiteY5" fmla="*/ 134279 h 134280"/>
                <a:gd name="connsiteX0" fmla="*/ 0 w 439906"/>
                <a:gd name="connsiteY0" fmla="*/ 134281 h 134280"/>
                <a:gd name="connsiteX1" fmla="*/ 182516 w 439906"/>
                <a:gd name="connsiteY1" fmla="*/ 5096 h 134280"/>
                <a:gd name="connsiteX2" fmla="*/ 439906 w 439906"/>
                <a:gd name="connsiteY2" fmla="*/ 70971 h 134280"/>
                <a:gd name="connsiteX3" fmla="*/ 439906 w 439906"/>
                <a:gd name="connsiteY3" fmla="*/ 116690 h 134280"/>
                <a:gd name="connsiteX4" fmla="*/ 165654 w 439906"/>
                <a:gd name="connsiteY4" fmla="*/ 26528 h 134280"/>
                <a:gd name="connsiteX5" fmla="*/ 0 w 439906"/>
                <a:gd name="connsiteY5" fmla="*/ 134281 h 134280"/>
                <a:gd name="connsiteX0" fmla="*/ 0 w 439906"/>
                <a:gd name="connsiteY0" fmla="*/ 134281 h 134282"/>
                <a:gd name="connsiteX1" fmla="*/ 182516 w 439906"/>
                <a:gd name="connsiteY1" fmla="*/ 5096 h 134282"/>
                <a:gd name="connsiteX2" fmla="*/ 439906 w 439906"/>
                <a:gd name="connsiteY2" fmla="*/ 70971 h 134282"/>
                <a:gd name="connsiteX3" fmla="*/ 439906 w 439906"/>
                <a:gd name="connsiteY3" fmla="*/ 116690 h 134282"/>
                <a:gd name="connsiteX4" fmla="*/ 165654 w 439906"/>
                <a:gd name="connsiteY4" fmla="*/ 26528 h 134282"/>
                <a:gd name="connsiteX5" fmla="*/ 0 w 439906"/>
                <a:gd name="connsiteY5" fmla="*/ 134281 h 13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9906" h="134282">
                  <a:moveTo>
                    <a:pt x="0" y="134281"/>
                  </a:moveTo>
                  <a:cubicBezTo>
                    <a:pt x="2810" y="130709"/>
                    <a:pt x="73939" y="28711"/>
                    <a:pt x="182516" y="5096"/>
                  </a:cubicBezTo>
                  <a:cubicBezTo>
                    <a:pt x="291093" y="-18519"/>
                    <a:pt x="365293" y="46221"/>
                    <a:pt x="439906" y="70971"/>
                  </a:cubicBezTo>
                  <a:lnTo>
                    <a:pt x="439906" y="116690"/>
                  </a:lnTo>
                  <a:cubicBezTo>
                    <a:pt x="394197" y="109283"/>
                    <a:pt x="220872" y="-9390"/>
                    <a:pt x="165654" y="26528"/>
                  </a:cubicBezTo>
                  <a:lnTo>
                    <a:pt x="0" y="134281"/>
                  </a:lnTo>
                  <a:close/>
                </a:path>
              </a:pathLst>
            </a:custGeom>
            <a:solidFill>
              <a:srgbClr val="7439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3051949" y="1005730"/>
              <a:ext cx="28971" cy="19314"/>
            </a:xfrm>
            <a:custGeom>
              <a:avLst/>
              <a:gdLst>
                <a:gd name="connsiteX0" fmla="*/ 52389 w 397158"/>
                <a:gd name="connsiteY0" fmla="*/ 114357 h 182268"/>
                <a:gd name="connsiteX1" fmla="*/ 390527 w 397158"/>
                <a:gd name="connsiteY1" fmla="*/ 57 h 182268"/>
                <a:gd name="connsiteX2" fmla="*/ 261939 w 397158"/>
                <a:gd name="connsiteY2" fmla="*/ 100070 h 182268"/>
                <a:gd name="connsiteX3" fmla="*/ 80964 w 397158"/>
                <a:gd name="connsiteY3" fmla="*/ 181032 h 182268"/>
                <a:gd name="connsiteX4" fmla="*/ 4764 w 397158"/>
                <a:gd name="connsiteY4" fmla="*/ 147695 h 182268"/>
                <a:gd name="connsiteX5" fmla="*/ 52389 w 397158"/>
                <a:gd name="connsiteY5" fmla="*/ 114357 h 182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7158" h="182268">
                  <a:moveTo>
                    <a:pt x="52389" y="114357"/>
                  </a:moveTo>
                  <a:cubicBezTo>
                    <a:pt x="116683" y="89751"/>
                    <a:pt x="355602" y="2438"/>
                    <a:pt x="390527" y="57"/>
                  </a:cubicBezTo>
                  <a:cubicBezTo>
                    <a:pt x="425452" y="-2324"/>
                    <a:pt x="313533" y="69907"/>
                    <a:pt x="261939" y="100070"/>
                  </a:cubicBezTo>
                  <a:cubicBezTo>
                    <a:pt x="210345" y="130233"/>
                    <a:pt x="123826" y="173095"/>
                    <a:pt x="80964" y="181032"/>
                  </a:cubicBezTo>
                  <a:cubicBezTo>
                    <a:pt x="38102" y="188969"/>
                    <a:pt x="11114" y="156426"/>
                    <a:pt x="4764" y="147695"/>
                  </a:cubicBezTo>
                  <a:cubicBezTo>
                    <a:pt x="-1586" y="138964"/>
                    <a:pt x="-11905" y="138963"/>
                    <a:pt x="52389" y="114357"/>
                  </a:cubicBezTo>
                  <a:close/>
                </a:path>
              </a:pathLst>
            </a:custGeom>
            <a:solidFill>
              <a:srgbClr val="743911"/>
            </a:solidFill>
            <a:ln>
              <a:solidFill>
                <a:srgbClr val="7439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25"/>
            <p:cNvSpPr/>
            <p:nvPr/>
          </p:nvSpPr>
          <p:spPr>
            <a:xfrm flipH="1">
              <a:off x="2261230" y="967142"/>
              <a:ext cx="279149" cy="124000"/>
            </a:xfrm>
            <a:custGeom>
              <a:avLst/>
              <a:gdLst>
                <a:gd name="connsiteX0" fmla="*/ 0 w 252412"/>
                <a:gd name="connsiteY0" fmla="*/ 54769 h 109537"/>
                <a:gd name="connsiteX1" fmla="*/ 126206 w 252412"/>
                <a:gd name="connsiteY1" fmla="*/ 0 h 109537"/>
                <a:gd name="connsiteX2" fmla="*/ 252412 w 252412"/>
                <a:gd name="connsiteY2" fmla="*/ 54769 h 109537"/>
                <a:gd name="connsiteX3" fmla="*/ 126206 w 252412"/>
                <a:gd name="connsiteY3" fmla="*/ 109538 h 109537"/>
                <a:gd name="connsiteX4" fmla="*/ 0 w 252412"/>
                <a:gd name="connsiteY4" fmla="*/ 54769 h 109537"/>
                <a:gd name="connsiteX0" fmla="*/ 0 w 264318"/>
                <a:gd name="connsiteY0" fmla="*/ 71633 h 110158"/>
                <a:gd name="connsiteX1" fmla="*/ 138112 w 264318"/>
                <a:gd name="connsiteY1" fmla="*/ 195 h 110158"/>
                <a:gd name="connsiteX2" fmla="*/ 264318 w 264318"/>
                <a:gd name="connsiteY2" fmla="*/ 54964 h 110158"/>
                <a:gd name="connsiteX3" fmla="*/ 138112 w 264318"/>
                <a:gd name="connsiteY3" fmla="*/ 109733 h 110158"/>
                <a:gd name="connsiteX4" fmla="*/ 0 w 264318"/>
                <a:gd name="connsiteY4" fmla="*/ 71633 h 110158"/>
                <a:gd name="connsiteX0" fmla="*/ 1 w 264319"/>
                <a:gd name="connsiteY0" fmla="*/ 78738 h 117082"/>
                <a:gd name="connsiteX1" fmla="*/ 135731 w 264319"/>
                <a:gd name="connsiteY1" fmla="*/ 157 h 117082"/>
                <a:gd name="connsiteX2" fmla="*/ 264319 w 264319"/>
                <a:gd name="connsiteY2" fmla="*/ 62069 h 117082"/>
                <a:gd name="connsiteX3" fmla="*/ 138113 w 264319"/>
                <a:gd name="connsiteY3" fmla="*/ 116838 h 117082"/>
                <a:gd name="connsiteX4" fmla="*/ 1 w 264319"/>
                <a:gd name="connsiteY4" fmla="*/ 78738 h 117082"/>
                <a:gd name="connsiteX0" fmla="*/ 1 w 264319"/>
                <a:gd name="connsiteY0" fmla="*/ 79063 h 117407"/>
                <a:gd name="connsiteX1" fmla="*/ 135731 w 264319"/>
                <a:gd name="connsiteY1" fmla="*/ 482 h 117407"/>
                <a:gd name="connsiteX2" fmla="*/ 264319 w 264319"/>
                <a:gd name="connsiteY2" fmla="*/ 62394 h 117407"/>
                <a:gd name="connsiteX3" fmla="*/ 138113 w 264319"/>
                <a:gd name="connsiteY3" fmla="*/ 117163 h 117407"/>
                <a:gd name="connsiteX4" fmla="*/ 1 w 264319"/>
                <a:gd name="connsiteY4" fmla="*/ 79063 h 117407"/>
                <a:gd name="connsiteX0" fmla="*/ 1 w 264319"/>
                <a:gd name="connsiteY0" fmla="*/ 78585 h 116929"/>
                <a:gd name="connsiteX1" fmla="*/ 135731 w 264319"/>
                <a:gd name="connsiteY1" fmla="*/ 4 h 116929"/>
                <a:gd name="connsiteX2" fmla="*/ 264319 w 264319"/>
                <a:gd name="connsiteY2" fmla="*/ 61916 h 116929"/>
                <a:gd name="connsiteX3" fmla="*/ 138113 w 264319"/>
                <a:gd name="connsiteY3" fmla="*/ 116685 h 116929"/>
                <a:gd name="connsiteX4" fmla="*/ 1 w 264319"/>
                <a:gd name="connsiteY4" fmla="*/ 78585 h 116929"/>
                <a:gd name="connsiteX0" fmla="*/ 1 w 264319"/>
                <a:gd name="connsiteY0" fmla="*/ 86029 h 117610"/>
                <a:gd name="connsiteX1" fmla="*/ 135731 w 264319"/>
                <a:gd name="connsiteY1" fmla="*/ 304 h 117610"/>
                <a:gd name="connsiteX2" fmla="*/ 264319 w 264319"/>
                <a:gd name="connsiteY2" fmla="*/ 62216 h 117610"/>
                <a:gd name="connsiteX3" fmla="*/ 138113 w 264319"/>
                <a:gd name="connsiteY3" fmla="*/ 116985 h 117610"/>
                <a:gd name="connsiteX4" fmla="*/ 1 w 264319"/>
                <a:gd name="connsiteY4" fmla="*/ 86029 h 117610"/>
                <a:gd name="connsiteX0" fmla="*/ 1 w 264319"/>
                <a:gd name="connsiteY0" fmla="*/ 85831 h 117412"/>
                <a:gd name="connsiteX1" fmla="*/ 135731 w 264319"/>
                <a:gd name="connsiteY1" fmla="*/ 106 h 117412"/>
                <a:gd name="connsiteX2" fmla="*/ 264319 w 264319"/>
                <a:gd name="connsiteY2" fmla="*/ 62018 h 117412"/>
                <a:gd name="connsiteX3" fmla="*/ 138113 w 264319"/>
                <a:gd name="connsiteY3" fmla="*/ 116787 h 117412"/>
                <a:gd name="connsiteX4" fmla="*/ 1 w 264319"/>
                <a:gd name="connsiteY4" fmla="*/ 85831 h 117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4319" h="117412">
                  <a:moveTo>
                    <a:pt x="1" y="85831"/>
                  </a:moveTo>
                  <a:cubicBezTo>
                    <a:pt x="-396" y="66384"/>
                    <a:pt x="77390" y="-3069"/>
                    <a:pt x="135731" y="106"/>
                  </a:cubicBezTo>
                  <a:cubicBezTo>
                    <a:pt x="194072" y="3281"/>
                    <a:pt x="264319" y="31770"/>
                    <a:pt x="264319" y="62018"/>
                  </a:cubicBezTo>
                  <a:cubicBezTo>
                    <a:pt x="264319" y="92266"/>
                    <a:pt x="182166" y="112818"/>
                    <a:pt x="138113" y="116787"/>
                  </a:cubicBezTo>
                  <a:cubicBezTo>
                    <a:pt x="94060" y="120756"/>
                    <a:pt x="398" y="105278"/>
                    <a:pt x="1" y="858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/>
            <p:cNvSpPr/>
            <p:nvPr/>
          </p:nvSpPr>
          <p:spPr>
            <a:xfrm flipH="1">
              <a:off x="2366853" y="974047"/>
              <a:ext cx="116691" cy="116691"/>
            </a:xfrm>
            <a:prstGeom prst="ellipse">
              <a:avLst/>
            </a:prstGeom>
            <a:solidFill>
              <a:srgbClr val="A08A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 flipH="1">
              <a:off x="2388860" y="992804"/>
              <a:ext cx="72677" cy="72677"/>
            </a:xfrm>
            <a:prstGeom prst="ellipse">
              <a:avLst/>
            </a:prstGeom>
            <a:solidFill>
              <a:srgbClr val="5A38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/>
            <p:cNvSpPr/>
            <p:nvPr/>
          </p:nvSpPr>
          <p:spPr>
            <a:xfrm flipH="1">
              <a:off x="2442565" y="1022226"/>
              <a:ext cx="28971" cy="2897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35"/>
            <p:cNvSpPr/>
            <p:nvPr/>
          </p:nvSpPr>
          <p:spPr>
            <a:xfrm flipH="1">
              <a:off x="2251172" y="964404"/>
              <a:ext cx="296754" cy="80637"/>
            </a:xfrm>
            <a:custGeom>
              <a:avLst/>
              <a:gdLst>
                <a:gd name="connsiteX0" fmla="*/ 0 w 447675"/>
                <a:gd name="connsiteY0" fmla="*/ 0 h 45719"/>
                <a:gd name="connsiteX1" fmla="*/ 447675 w 447675"/>
                <a:gd name="connsiteY1" fmla="*/ 0 h 45719"/>
                <a:gd name="connsiteX2" fmla="*/ 447675 w 447675"/>
                <a:gd name="connsiteY2" fmla="*/ 45719 h 45719"/>
                <a:gd name="connsiteX3" fmla="*/ 0 w 447675"/>
                <a:gd name="connsiteY3" fmla="*/ 45719 h 45719"/>
                <a:gd name="connsiteX4" fmla="*/ 0 w 447675"/>
                <a:gd name="connsiteY4" fmla="*/ 0 h 45719"/>
                <a:gd name="connsiteX0" fmla="*/ 0 w 447675"/>
                <a:gd name="connsiteY0" fmla="*/ 69487 h 115206"/>
                <a:gd name="connsiteX1" fmla="*/ 266700 w 447675"/>
                <a:gd name="connsiteY1" fmla="*/ 0 h 115206"/>
                <a:gd name="connsiteX2" fmla="*/ 447675 w 447675"/>
                <a:gd name="connsiteY2" fmla="*/ 69487 h 115206"/>
                <a:gd name="connsiteX3" fmla="*/ 447675 w 447675"/>
                <a:gd name="connsiteY3" fmla="*/ 115206 h 115206"/>
                <a:gd name="connsiteX4" fmla="*/ 0 w 447675"/>
                <a:gd name="connsiteY4" fmla="*/ 115206 h 115206"/>
                <a:gd name="connsiteX5" fmla="*/ 0 w 447675"/>
                <a:gd name="connsiteY5" fmla="*/ 69487 h 115206"/>
                <a:gd name="connsiteX0" fmla="*/ 0 w 447675"/>
                <a:gd name="connsiteY0" fmla="*/ 70525 h 116244"/>
                <a:gd name="connsiteX1" fmla="*/ 266700 w 447675"/>
                <a:gd name="connsiteY1" fmla="*/ 1038 h 116244"/>
                <a:gd name="connsiteX2" fmla="*/ 447675 w 447675"/>
                <a:gd name="connsiteY2" fmla="*/ 70525 h 116244"/>
                <a:gd name="connsiteX3" fmla="*/ 447675 w 447675"/>
                <a:gd name="connsiteY3" fmla="*/ 116244 h 116244"/>
                <a:gd name="connsiteX4" fmla="*/ 0 w 447675"/>
                <a:gd name="connsiteY4" fmla="*/ 116244 h 116244"/>
                <a:gd name="connsiteX5" fmla="*/ 0 w 447675"/>
                <a:gd name="connsiteY5" fmla="*/ 70525 h 116244"/>
                <a:gd name="connsiteX0" fmla="*/ 0 w 447675"/>
                <a:gd name="connsiteY0" fmla="*/ 70525 h 116244"/>
                <a:gd name="connsiteX1" fmla="*/ 266700 w 447675"/>
                <a:gd name="connsiteY1" fmla="*/ 1038 h 116244"/>
                <a:gd name="connsiteX2" fmla="*/ 447675 w 447675"/>
                <a:gd name="connsiteY2" fmla="*/ 70525 h 116244"/>
                <a:gd name="connsiteX3" fmla="*/ 447675 w 447675"/>
                <a:gd name="connsiteY3" fmla="*/ 116244 h 116244"/>
                <a:gd name="connsiteX4" fmla="*/ 250031 w 447675"/>
                <a:gd name="connsiteY4" fmla="*/ 34375 h 116244"/>
                <a:gd name="connsiteX5" fmla="*/ 0 w 447675"/>
                <a:gd name="connsiteY5" fmla="*/ 116244 h 116244"/>
                <a:gd name="connsiteX6" fmla="*/ 0 w 447675"/>
                <a:gd name="connsiteY6" fmla="*/ 70525 h 116244"/>
                <a:gd name="connsiteX0" fmla="*/ 0 w 454818"/>
                <a:gd name="connsiteY0" fmla="*/ 91752 h 116040"/>
                <a:gd name="connsiteX1" fmla="*/ 273843 w 454818"/>
                <a:gd name="connsiteY1" fmla="*/ 834 h 116040"/>
                <a:gd name="connsiteX2" fmla="*/ 454818 w 454818"/>
                <a:gd name="connsiteY2" fmla="*/ 70321 h 116040"/>
                <a:gd name="connsiteX3" fmla="*/ 454818 w 454818"/>
                <a:gd name="connsiteY3" fmla="*/ 116040 h 116040"/>
                <a:gd name="connsiteX4" fmla="*/ 257174 w 454818"/>
                <a:gd name="connsiteY4" fmla="*/ 34171 h 116040"/>
                <a:gd name="connsiteX5" fmla="*/ 7143 w 454818"/>
                <a:gd name="connsiteY5" fmla="*/ 116040 h 116040"/>
                <a:gd name="connsiteX6" fmla="*/ 0 w 454818"/>
                <a:gd name="connsiteY6" fmla="*/ 91752 h 116040"/>
                <a:gd name="connsiteX0" fmla="*/ 0 w 454818"/>
                <a:gd name="connsiteY0" fmla="*/ 96478 h 120766"/>
                <a:gd name="connsiteX1" fmla="*/ 230980 w 454818"/>
                <a:gd name="connsiteY1" fmla="*/ 798 h 120766"/>
                <a:gd name="connsiteX2" fmla="*/ 454818 w 454818"/>
                <a:gd name="connsiteY2" fmla="*/ 75047 h 120766"/>
                <a:gd name="connsiteX3" fmla="*/ 454818 w 454818"/>
                <a:gd name="connsiteY3" fmla="*/ 120766 h 120766"/>
                <a:gd name="connsiteX4" fmla="*/ 257174 w 454818"/>
                <a:gd name="connsiteY4" fmla="*/ 38897 h 120766"/>
                <a:gd name="connsiteX5" fmla="*/ 7143 w 454818"/>
                <a:gd name="connsiteY5" fmla="*/ 120766 h 120766"/>
                <a:gd name="connsiteX6" fmla="*/ 0 w 454818"/>
                <a:gd name="connsiteY6" fmla="*/ 96478 h 120766"/>
                <a:gd name="connsiteX0" fmla="*/ 0 w 454818"/>
                <a:gd name="connsiteY0" fmla="*/ 96478 h 120766"/>
                <a:gd name="connsiteX1" fmla="*/ 230980 w 454818"/>
                <a:gd name="connsiteY1" fmla="*/ 798 h 120766"/>
                <a:gd name="connsiteX2" fmla="*/ 454818 w 454818"/>
                <a:gd name="connsiteY2" fmla="*/ 75047 h 120766"/>
                <a:gd name="connsiteX3" fmla="*/ 454818 w 454818"/>
                <a:gd name="connsiteY3" fmla="*/ 120766 h 120766"/>
                <a:gd name="connsiteX4" fmla="*/ 257174 w 454818"/>
                <a:gd name="connsiteY4" fmla="*/ 38897 h 120766"/>
                <a:gd name="connsiteX5" fmla="*/ 7143 w 454818"/>
                <a:gd name="connsiteY5" fmla="*/ 120766 h 120766"/>
                <a:gd name="connsiteX6" fmla="*/ 0 w 454818"/>
                <a:gd name="connsiteY6" fmla="*/ 96478 h 120766"/>
                <a:gd name="connsiteX0" fmla="*/ 0 w 454818"/>
                <a:gd name="connsiteY0" fmla="*/ 96739 h 121027"/>
                <a:gd name="connsiteX1" fmla="*/ 230980 w 454818"/>
                <a:gd name="connsiteY1" fmla="*/ 1059 h 121027"/>
                <a:gd name="connsiteX2" fmla="*/ 454818 w 454818"/>
                <a:gd name="connsiteY2" fmla="*/ 75308 h 121027"/>
                <a:gd name="connsiteX3" fmla="*/ 454818 w 454818"/>
                <a:gd name="connsiteY3" fmla="*/ 121027 h 121027"/>
                <a:gd name="connsiteX4" fmla="*/ 257174 w 454818"/>
                <a:gd name="connsiteY4" fmla="*/ 39158 h 121027"/>
                <a:gd name="connsiteX5" fmla="*/ 7143 w 454818"/>
                <a:gd name="connsiteY5" fmla="*/ 121027 h 121027"/>
                <a:gd name="connsiteX6" fmla="*/ 0 w 454818"/>
                <a:gd name="connsiteY6" fmla="*/ 96739 h 121027"/>
                <a:gd name="connsiteX0" fmla="*/ 0 w 454818"/>
                <a:gd name="connsiteY0" fmla="*/ 96739 h 121027"/>
                <a:gd name="connsiteX1" fmla="*/ 230980 w 454818"/>
                <a:gd name="connsiteY1" fmla="*/ 1059 h 121027"/>
                <a:gd name="connsiteX2" fmla="*/ 454818 w 454818"/>
                <a:gd name="connsiteY2" fmla="*/ 75308 h 121027"/>
                <a:gd name="connsiteX3" fmla="*/ 454818 w 454818"/>
                <a:gd name="connsiteY3" fmla="*/ 121027 h 121027"/>
                <a:gd name="connsiteX4" fmla="*/ 154781 w 454818"/>
                <a:gd name="connsiteY4" fmla="*/ 20108 h 121027"/>
                <a:gd name="connsiteX5" fmla="*/ 7143 w 454818"/>
                <a:gd name="connsiteY5" fmla="*/ 121027 h 121027"/>
                <a:gd name="connsiteX6" fmla="*/ 0 w 454818"/>
                <a:gd name="connsiteY6" fmla="*/ 96739 h 121027"/>
                <a:gd name="connsiteX0" fmla="*/ 0 w 454818"/>
                <a:gd name="connsiteY0" fmla="*/ 96739 h 121027"/>
                <a:gd name="connsiteX1" fmla="*/ 230980 w 454818"/>
                <a:gd name="connsiteY1" fmla="*/ 1059 h 121027"/>
                <a:gd name="connsiteX2" fmla="*/ 454818 w 454818"/>
                <a:gd name="connsiteY2" fmla="*/ 75308 h 121027"/>
                <a:gd name="connsiteX3" fmla="*/ 454818 w 454818"/>
                <a:gd name="connsiteY3" fmla="*/ 121027 h 121027"/>
                <a:gd name="connsiteX4" fmla="*/ 154781 w 454818"/>
                <a:gd name="connsiteY4" fmla="*/ 20108 h 121027"/>
                <a:gd name="connsiteX5" fmla="*/ 7143 w 454818"/>
                <a:gd name="connsiteY5" fmla="*/ 121027 h 121027"/>
                <a:gd name="connsiteX6" fmla="*/ 0 w 454818"/>
                <a:gd name="connsiteY6" fmla="*/ 96739 h 121027"/>
                <a:gd name="connsiteX0" fmla="*/ 0 w 454818"/>
                <a:gd name="connsiteY0" fmla="*/ 96739 h 121027"/>
                <a:gd name="connsiteX1" fmla="*/ 230980 w 454818"/>
                <a:gd name="connsiteY1" fmla="*/ 1059 h 121027"/>
                <a:gd name="connsiteX2" fmla="*/ 454818 w 454818"/>
                <a:gd name="connsiteY2" fmla="*/ 75308 h 121027"/>
                <a:gd name="connsiteX3" fmla="*/ 454818 w 454818"/>
                <a:gd name="connsiteY3" fmla="*/ 121027 h 121027"/>
                <a:gd name="connsiteX4" fmla="*/ 161924 w 454818"/>
                <a:gd name="connsiteY4" fmla="*/ 22489 h 121027"/>
                <a:gd name="connsiteX5" fmla="*/ 7143 w 454818"/>
                <a:gd name="connsiteY5" fmla="*/ 121027 h 121027"/>
                <a:gd name="connsiteX6" fmla="*/ 0 w 454818"/>
                <a:gd name="connsiteY6" fmla="*/ 96739 h 121027"/>
                <a:gd name="connsiteX0" fmla="*/ 0 w 454818"/>
                <a:gd name="connsiteY0" fmla="*/ 96739 h 121027"/>
                <a:gd name="connsiteX1" fmla="*/ 230980 w 454818"/>
                <a:gd name="connsiteY1" fmla="*/ 1059 h 121027"/>
                <a:gd name="connsiteX2" fmla="*/ 454818 w 454818"/>
                <a:gd name="connsiteY2" fmla="*/ 75308 h 121027"/>
                <a:gd name="connsiteX3" fmla="*/ 454818 w 454818"/>
                <a:gd name="connsiteY3" fmla="*/ 121027 h 121027"/>
                <a:gd name="connsiteX4" fmla="*/ 161924 w 454818"/>
                <a:gd name="connsiteY4" fmla="*/ 22489 h 121027"/>
                <a:gd name="connsiteX5" fmla="*/ 9524 w 454818"/>
                <a:gd name="connsiteY5" fmla="*/ 104358 h 121027"/>
                <a:gd name="connsiteX6" fmla="*/ 0 w 454818"/>
                <a:gd name="connsiteY6" fmla="*/ 96739 h 121027"/>
                <a:gd name="connsiteX0" fmla="*/ 5389 w 445295"/>
                <a:gd name="connsiteY0" fmla="*/ 138272 h 138271"/>
                <a:gd name="connsiteX1" fmla="*/ 221457 w 445295"/>
                <a:gd name="connsiteY1" fmla="*/ 713 h 138271"/>
                <a:gd name="connsiteX2" fmla="*/ 445295 w 445295"/>
                <a:gd name="connsiteY2" fmla="*/ 74962 h 138271"/>
                <a:gd name="connsiteX3" fmla="*/ 445295 w 445295"/>
                <a:gd name="connsiteY3" fmla="*/ 120681 h 138271"/>
                <a:gd name="connsiteX4" fmla="*/ 152401 w 445295"/>
                <a:gd name="connsiteY4" fmla="*/ 22143 h 138271"/>
                <a:gd name="connsiteX5" fmla="*/ 1 w 445295"/>
                <a:gd name="connsiteY5" fmla="*/ 104012 h 138271"/>
                <a:gd name="connsiteX6" fmla="*/ 5389 w 445295"/>
                <a:gd name="connsiteY6" fmla="*/ 138272 h 138271"/>
                <a:gd name="connsiteX0" fmla="*/ 0 w 439906"/>
                <a:gd name="connsiteY0" fmla="*/ 138270 h 138271"/>
                <a:gd name="connsiteX1" fmla="*/ 216068 w 439906"/>
                <a:gd name="connsiteY1" fmla="*/ 711 h 138271"/>
                <a:gd name="connsiteX2" fmla="*/ 439906 w 439906"/>
                <a:gd name="connsiteY2" fmla="*/ 74960 h 138271"/>
                <a:gd name="connsiteX3" fmla="*/ 439906 w 439906"/>
                <a:gd name="connsiteY3" fmla="*/ 120679 h 138271"/>
                <a:gd name="connsiteX4" fmla="*/ 147012 w 439906"/>
                <a:gd name="connsiteY4" fmla="*/ 22141 h 138271"/>
                <a:gd name="connsiteX5" fmla="*/ 0 w 439906"/>
                <a:gd name="connsiteY5" fmla="*/ 138270 h 138271"/>
                <a:gd name="connsiteX0" fmla="*/ 0 w 439906"/>
                <a:gd name="connsiteY0" fmla="*/ 138270 h 138269"/>
                <a:gd name="connsiteX1" fmla="*/ 216068 w 439906"/>
                <a:gd name="connsiteY1" fmla="*/ 711 h 138269"/>
                <a:gd name="connsiteX2" fmla="*/ 439906 w 439906"/>
                <a:gd name="connsiteY2" fmla="*/ 74960 h 138269"/>
                <a:gd name="connsiteX3" fmla="*/ 439906 w 439906"/>
                <a:gd name="connsiteY3" fmla="*/ 120679 h 138269"/>
                <a:gd name="connsiteX4" fmla="*/ 165654 w 439906"/>
                <a:gd name="connsiteY4" fmla="*/ 30517 h 138269"/>
                <a:gd name="connsiteX5" fmla="*/ 0 w 439906"/>
                <a:gd name="connsiteY5" fmla="*/ 138270 h 138269"/>
                <a:gd name="connsiteX0" fmla="*/ 0 w 439906"/>
                <a:gd name="connsiteY0" fmla="*/ 129948 h 129949"/>
                <a:gd name="connsiteX1" fmla="*/ 182516 w 439906"/>
                <a:gd name="connsiteY1" fmla="*/ 763 h 129949"/>
                <a:gd name="connsiteX2" fmla="*/ 439906 w 439906"/>
                <a:gd name="connsiteY2" fmla="*/ 66638 h 129949"/>
                <a:gd name="connsiteX3" fmla="*/ 439906 w 439906"/>
                <a:gd name="connsiteY3" fmla="*/ 112357 h 129949"/>
                <a:gd name="connsiteX4" fmla="*/ 165654 w 439906"/>
                <a:gd name="connsiteY4" fmla="*/ 22195 h 129949"/>
                <a:gd name="connsiteX5" fmla="*/ 0 w 439906"/>
                <a:gd name="connsiteY5" fmla="*/ 129948 h 129949"/>
                <a:gd name="connsiteX0" fmla="*/ 0 w 439906"/>
                <a:gd name="connsiteY0" fmla="*/ 129946 h 129945"/>
                <a:gd name="connsiteX1" fmla="*/ 182516 w 439906"/>
                <a:gd name="connsiteY1" fmla="*/ 761 h 129945"/>
                <a:gd name="connsiteX2" fmla="*/ 439906 w 439906"/>
                <a:gd name="connsiteY2" fmla="*/ 66636 h 129945"/>
                <a:gd name="connsiteX3" fmla="*/ 439906 w 439906"/>
                <a:gd name="connsiteY3" fmla="*/ 112355 h 129945"/>
                <a:gd name="connsiteX4" fmla="*/ 165654 w 439906"/>
                <a:gd name="connsiteY4" fmla="*/ 22193 h 129945"/>
                <a:gd name="connsiteX5" fmla="*/ 0 w 439906"/>
                <a:gd name="connsiteY5" fmla="*/ 129946 h 129945"/>
                <a:gd name="connsiteX0" fmla="*/ 0 w 439906"/>
                <a:gd name="connsiteY0" fmla="*/ 134279 h 134280"/>
                <a:gd name="connsiteX1" fmla="*/ 182516 w 439906"/>
                <a:gd name="connsiteY1" fmla="*/ 5094 h 134280"/>
                <a:gd name="connsiteX2" fmla="*/ 439906 w 439906"/>
                <a:gd name="connsiteY2" fmla="*/ 70969 h 134280"/>
                <a:gd name="connsiteX3" fmla="*/ 439906 w 439906"/>
                <a:gd name="connsiteY3" fmla="*/ 116688 h 134280"/>
                <a:gd name="connsiteX4" fmla="*/ 165654 w 439906"/>
                <a:gd name="connsiteY4" fmla="*/ 26526 h 134280"/>
                <a:gd name="connsiteX5" fmla="*/ 0 w 439906"/>
                <a:gd name="connsiteY5" fmla="*/ 134279 h 134280"/>
                <a:gd name="connsiteX0" fmla="*/ 0 w 439906"/>
                <a:gd name="connsiteY0" fmla="*/ 134281 h 134280"/>
                <a:gd name="connsiteX1" fmla="*/ 182516 w 439906"/>
                <a:gd name="connsiteY1" fmla="*/ 5096 h 134280"/>
                <a:gd name="connsiteX2" fmla="*/ 439906 w 439906"/>
                <a:gd name="connsiteY2" fmla="*/ 70971 h 134280"/>
                <a:gd name="connsiteX3" fmla="*/ 439906 w 439906"/>
                <a:gd name="connsiteY3" fmla="*/ 116690 h 134280"/>
                <a:gd name="connsiteX4" fmla="*/ 165654 w 439906"/>
                <a:gd name="connsiteY4" fmla="*/ 26528 h 134280"/>
                <a:gd name="connsiteX5" fmla="*/ 0 w 439906"/>
                <a:gd name="connsiteY5" fmla="*/ 134281 h 134280"/>
                <a:gd name="connsiteX0" fmla="*/ 0 w 439906"/>
                <a:gd name="connsiteY0" fmla="*/ 134281 h 134282"/>
                <a:gd name="connsiteX1" fmla="*/ 182516 w 439906"/>
                <a:gd name="connsiteY1" fmla="*/ 5096 h 134282"/>
                <a:gd name="connsiteX2" fmla="*/ 439906 w 439906"/>
                <a:gd name="connsiteY2" fmla="*/ 70971 h 134282"/>
                <a:gd name="connsiteX3" fmla="*/ 439906 w 439906"/>
                <a:gd name="connsiteY3" fmla="*/ 116690 h 134282"/>
                <a:gd name="connsiteX4" fmla="*/ 165654 w 439906"/>
                <a:gd name="connsiteY4" fmla="*/ 26528 h 134282"/>
                <a:gd name="connsiteX5" fmla="*/ 0 w 439906"/>
                <a:gd name="connsiteY5" fmla="*/ 134281 h 13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9906" h="134282">
                  <a:moveTo>
                    <a:pt x="0" y="134281"/>
                  </a:moveTo>
                  <a:cubicBezTo>
                    <a:pt x="2810" y="130709"/>
                    <a:pt x="73939" y="28711"/>
                    <a:pt x="182516" y="5096"/>
                  </a:cubicBezTo>
                  <a:cubicBezTo>
                    <a:pt x="291093" y="-18519"/>
                    <a:pt x="365293" y="46221"/>
                    <a:pt x="439906" y="70971"/>
                  </a:cubicBezTo>
                  <a:lnTo>
                    <a:pt x="439906" y="116690"/>
                  </a:lnTo>
                  <a:cubicBezTo>
                    <a:pt x="394197" y="109283"/>
                    <a:pt x="220872" y="-9390"/>
                    <a:pt x="165654" y="26528"/>
                  </a:cubicBezTo>
                  <a:lnTo>
                    <a:pt x="0" y="134281"/>
                  </a:lnTo>
                  <a:close/>
                </a:path>
              </a:pathLst>
            </a:custGeom>
            <a:solidFill>
              <a:srgbClr val="7439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 53"/>
            <p:cNvSpPr/>
            <p:nvPr/>
          </p:nvSpPr>
          <p:spPr>
            <a:xfrm flipH="1">
              <a:off x="2237450" y="1005730"/>
              <a:ext cx="28971" cy="19314"/>
            </a:xfrm>
            <a:custGeom>
              <a:avLst/>
              <a:gdLst>
                <a:gd name="connsiteX0" fmla="*/ 52389 w 397158"/>
                <a:gd name="connsiteY0" fmla="*/ 114357 h 182268"/>
                <a:gd name="connsiteX1" fmla="*/ 390527 w 397158"/>
                <a:gd name="connsiteY1" fmla="*/ 57 h 182268"/>
                <a:gd name="connsiteX2" fmla="*/ 261939 w 397158"/>
                <a:gd name="connsiteY2" fmla="*/ 100070 h 182268"/>
                <a:gd name="connsiteX3" fmla="*/ 80964 w 397158"/>
                <a:gd name="connsiteY3" fmla="*/ 181032 h 182268"/>
                <a:gd name="connsiteX4" fmla="*/ 4764 w 397158"/>
                <a:gd name="connsiteY4" fmla="*/ 147695 h 182268"/>
                <a:gd name="connsiteX5" fmla="*/ 52389 w 397158"/>
                <a:gd name="connsiteY5" fmla="*/ 114357 h 182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7158" h="182268">
                  <a:moveTo>
                    <a:pt x="52389" y="114357"/>
                  </a:moveTo>
                  <a:cubicBezTo>
                    <a:pt x="116683" y="89751"/>
                    <a:pt x="355602" y="2438"/>
                    <a:pt x="390527" y="57"/>
                  </a:cubicBezTo>
                  <a:cubicBezTo>
                    <a:pt x="425452" y="-2324"/>
                    <a:pt x="313533" y="69907"/>
                    <a:pt x="261939" y="100070"/>
                  </a:cubicBezTo>
                  <a:cubicBezTo>
                    <a:pt x="210345" y="130233"/>
                    <a:pt x="123826" y="173095"/>
                    <a:pt x="80964" y="181032"/>
                  </a:cubicBezTo>
                  <a:cubicBezTo>
                    <a:pt x="38102" y="188969"/>
                    <a:pt x="11114" y="156426"/>
                    <a:pt x="4764" y="147695"/>
                  </a:cubicBezTo>
                  <a:cubicBezTo>
                    <a:pt x="-1586" y="138964"/>
                    <a:pt x="-11905" y="138963"/>
                    <a:pt x="52389" y="114357"/>
                  </a:cubicBezTo>
                  <a:close/>
                </a:path>
              </a:pathLst>
            </a:custGeom>
            <a:solidFill>
              <a:srgbClr val="743911"/>
            </a:solidFill>
            <a:ln>
              <a:solidFill>
                <a:srgbClr val="7439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ounded Rectangle 62"/>
            <p:cNvSpPr/>
            <p:nvPr/>
          </p:nvSpPr>
          <p:spPr>
            <a:xfrm>
              <a:off x="2739422" y="950358"/>
              <a:ext cx="403967" cy="230244"/>
            </a:xfrm>
            <a:custGeom>
              <a:avLst/>
              <a:gdLst>
                <a:gd name="connsiteX0" fmla="*/ 0 w 282062"/>
                <a:gd name="connsiteY0" fmla="*/ 28121 h 168725"/>
                <a:gd name="connsiteX1" fmla="*/ 28121 w 282062"/>
                <a:gd name="connsiteY1" fmla="*/ 0 h 168725"/>
                <a:gd name="connsiteX2" fmla="*/ 253941 w 282062"/>
                <a:gd name="connsiteY2" fmla="*/ 0 h 168725"/>
                <a:gd name="connsiteX3" fmla="*/ 282062 w 282062"/>
                <a:gd name="connsiteY3" fmla="*/ 28121 h 168725"/>
                <a:gd name="connsiteX4" fmla="*/ 282062 w 282062"/>
                <a:gd name="connsiteY4" fmla="*/ 140604 h 168725"/>
                <a:gd name="connsiteX5" fmla="*/ 253941 w 282062"/>
                <a:gd name="connsiteY5" fmla="*/ 168725 h 168725"/>
                <a:gd name="connsiteX6" fmla="*/ 28121 w 282062"/>
                <a:gd name="connsiteY6" fmla="*/ 168725 h 168725"/>
                <a:gd name="connsiteX7" fmla="*/ 0 w 282062"/>
                <a:gd name="connsiteY7" fmla="*/ 140604 h 168725"/>
                <a:gd name="connsiteX8" fmla="*/ 0 w 282062"/>
                <a:gd name="connsiteY8" fmla="*/ 28121 h 168725"/>
                <a:gd name="connsiteX0" fmla="*/ 0 w 336831"/>
                <a:gd name="connsiteY0" fmla="*/ 28121 h 168725"/>
                <a:gd name="connsiteX1" fmla="*/ 82890 w 336831"/>
                <a:gd name="connsiteY1" fmla="*/ 0 h 168725"/>
                <a:gd name="connsiteX2" fmla="*/ 308710 w 336831"/>
                <a:gd name="connsiteY2" fmla="*/ 0 h 168725"/>
                <a:gd name="connsiteX3" fmla="*/ 336831 w 336831"/>
                <a:gd name="connsiteY3" fmla="*/ 28121 h 168725"/>
                <a:gd name="connsiteX4" fmla="*/ 336831 w 336831"/>
                <a:gd name="connsiteY4" fmla="*/ 140604 h 168725"/>
                <a:gd name="connsiteX5" fmla="*/ 308710 w 336831"/>
                <a:gd name="connsiteY5" fmla="*/ 168725 h 168725"/>
                <a:gd name="connsiteX6" fmla="*/ 82890 w 336831"/>
                <a:gd name="connsiteY6" fmla="*/ 168725 h 168725"/>
                <a:gd name="connsiteX7" fmla="*/ 54769 w 336831"/>
                <a:gd name="connsiteY7" fmla="*/ 140604 h 168725"/>
                <a:gd name="connsiteX8" fmla="*/ 0 w 336831"/>
                <a:gd name="connsiteY8" fmla="*/ 28121 h 168725"/>
                <a:gd name="connsiteX0" fmla="*/ 0 w 336831"/>
                <a:gd name="connsiteY0" fmla="*/ 28121 h 183717"/>
                <a:gd name="connsiteX1" fmla="*/ 82890 w 336831"/>
                <a:gd name="connsiteY1" fmla="*/ 0 h 183717"/>
                <a:gd name="connsiteX2" fmla="*/ 308710 w 336831"/>
                <a:gd name="connsiteY2" fmla="*/ 0 h 183717"/>
                <a:gd name="connsiteX3" fmla="*/ 336831 w 336831"/>
                <a:gd name="connsiteY3" fmla="*/ 28121 h 183717"/>
                <a:gd name="connsiteX4" fmla="*/ 336831 w 336831"/>
                <a:gd name="connsiteY4" fmla="*/ 140604 h 183717"/>
                <a:gd name="connsiteX5" fmla="*/ 308710 w 336831"/>
                <a:gd name="connsiteY5" fmla="*/ 168725 h 183717"/>
                <a:gd name="connsiteX6" fmla="*/ 82890 w 336831"/>
                <a:gd name="connsiteY6" fmla="*/ 168725 h 183717"/>
                <a:gd name="connsiteX7" fmla="*/ 47625 w 336831"/>
                <a:gd name="connsiteY7" fmla="*/ 178704 h 183717"/>
                <a:gd name="connsiteX8" fmla="*/ 0 w 336831"/>
                <a:gd name="connsiteY8" fmla="*/ 28121 h 183717"/>
                <a:gd name="connsiteX0" fmla="*/ 0 w 336831"/>
                <a:gd name="connsiteY0" fmla="*/ 28121 h 209207"/>
                <a:gd name="connsiteX1" fmla="*/ 82890 w 336831"/>
                <a:gd name="connsiteY1" fmla="*/ 0 h 209207"/>
                <a:gd name="connsiteX2" fmla="*/ 308710 w 336831"/>
                <a:gd name="connsiteY2" fmla="*/ 0 h 209207"/>
                <a:gd name="connsiteX3" fmla="*/ 336831 w 336831"/>
                <a:gd name="connsiteY3" fmla="*/ 28121 h 209207"/>
                <a:gd name="connsiteX4" fmla="*/ 336831 w 336831"/>
                <a:gd name="connsiteY4" fmla="*/ 140604 h 209207"/>
                <a:gd name="connsiteX5" fmla="*/ 308710 w 336831"/>
                <a:gd name="connsiteY5" fmla="*/ 168725 h 209207"/>
                <a:gd name="connsiteX6" fmla="*/ 99558 w 336831"/>
                <a:gd name="connsiteY6" fmla="*/ 209207 h 209207"/>
                <a:gd name="connsiteX7" fmla="*/ 47625 w 336831"/>
                <a:gd name="connsiteY7" fmla="*/ 178704 h 209207"/>
                <a:gd name="connsiteX8" fmla="*/ 0 w 336831"/>
                <a:gd name="connsiteY8" fmla="*/ 28121 h 209207"/>
                <a:gd name="connsiteX0" fmla="*/ 0 w 336831"/>
                <a:gd name="connsiteY0" fmla="*/ 28121 h 209207"/>
                <a:gd name="connsiteX1" fmla="*/ 82890 w 336831"/>
                <a:gd name="connsiteY1" fmla="*/ 0 h 209207"/>
                <a:gd name="connsiteX2" fmla="*/ 308710 w 336831"/>
                <a:gd name="connsiteY2" fmla="*/ 0 h 209207"/>
                <a:gd name="connsiteX3" fmla="*/ 336831 w 336831"/>
                <a:gd name="connsiteY3" fmla="*/ 28121 h 209207"/>
                <a:gd name="connsiteX4" fmla="*/ 336831 w 336831"/>
                <a:gd name="connsiteY4" fmla="*/ 140604 h 209207"/>
                <a:gd name="connsiteX5" fmla="*/ 308710 w 336831"/>
                <a:gd name="connsiteY5" fmla="*/ 168725 h 209207"/>
                <a:gd name="connsiteX6" fmla="*/ 99558 w 336831"/>
                <a:gd name="connsiteY6" fmla="*/ 209207 h 209207"/>
                <a:gd name="connsiteX7" fmla="*/ 0 w 336831"/>
                <a:gd name="connsiteY7" fmla="*/ 28121 h 209207"/>
                <a:gd name="connsiteX0" fmla="*/ 0 w 336831"/>
                <a:gd name="connsiteY0" fmla="*/ 49552 h 230638"/>
                <a:gd name="connsiteX1" fmla="*/ 87653 w 336831"/>
                <a:gd name="connsiteY1" fmla="*/ 0 h 230638"/>
                <a:gd name="connsiteX2" fmla="*/ 308710 w 336831"/>
                <a:gd name="connsiteY2" fmla="*/ 21431 h 230638"/>
                <a:gd name="connsiteX3" fmla="*/ 336831 w 336831"/>
                <a:gd name="connsiteY3" fmla="*/ 49552 h 230638"/>
                <a:gd name="connsiteX4" fmla="*/ 336831 w 336831"/>
                <a:gd name="connsiteY4" fmla="*/ 162035 h 230638"/>
                <a:gd name="connsiteX5" fmla="*/ 308710 w 336831"/>
                <a:gd name="connsiteY5" fmla="*/ 190156 h 230638"/>
                <a:gd name="connsiteX6" fmla="*/ 99558 w 336831"/>
                <a:gd name="connsiteY6" fmla="*/ 230638 h 230638"/>
                <a:gd name="connsiteX7" fmla="*/ 0 w 336831"/>
                <a:gd name="connsiteY7" fmla="*/ 49552 h 230638"/>
                <a:gd name="connsiteX0" fmla="*/ 0 w 339336"/>
                <a:gd name="connsiteY0" fmla="*/ 56696 h 237782"/>
                <a:gd name="connsiteX1" fmla="*/ 87653 w 339336"/>
                <a:gd name="connsiteY1" fmla="*/ 7144 h 237782"/>
                <a:gd name="connsiteX2" fmla="*/ 330141 w 339336"/>
                <a:gd name="connsiteY2" fmla="*/ 0 h 237782"/>
                <a:gd name="connsiteX3" fmla="*/ 336831 w 339336"/>
                <a:gd name="connsiteY3" fmla="*/ 56696 h 237782"/>
                <a:gd name="connsiteX4" fmla="*/ 336831 w 339336"/>
                <a:gd name="connsiteY4" fmla="*/ 169179 h 237782"/>
                <a:gd name="connsiteX5" fmla="*/ 308710 w 339336"/>
                <a:gd name="connsiteY5" fmla="*/ 197300 h 237782"/>
                <a:gd name="connsiteX6" fmla="*/ 99558 w 339336"/>
                <a:gd name="connsiteY6" fmla="*/ 237782 h 237782"/>
                <a:gd name="connsiteX7" fmla="*/ 0 w 339336"/>
                <a:gd name="connsiteY7" fmla="*/ 56696 h 237782"/>
                <a:gd name="connsiteX0" fmla="*/ 0 w 374931"/>
                <a:gd name="connsiteY0" fmla="*/ 56696 h 237782"/>
                <a:gd name="connsiteX1" fmla="*/ 87653 w 374931"/>
                <a:gd name="connsiteY1" fmla="*/ 7144 h 237782"/>
                <a:gd name="connsiteX2" fmla="*/ 330141 w 374931"/>
                <a:gd name="connsiteY2" fmla="*/ 0 h 237782"/>
                <a:gd name="connsiteX3" fmla="*/ 374931 w 374931"/>
                <a:gd name="connsiteY3" fmla="*/ 40027 h 237782"/>
                <a:gd name="connsiteX4" fmla="*/ 336831 w 374931"/>
                <a:gd name="connsiteY4" fmla="*/ 169179 h 237782"/>
                <a:gd name="connsiteX5" fmla="*/ 308710 w 374931"/>
                <a:gd name="connsiteY5" fmla="*/ 197300 h 237782"/>
                <a:gd name="connsiteX6" fmla="*/ 99558 w 374931"/>
                <a:gd name="connsiteY6" fmla="*/ 237782 h 237782"/>
                <a:gd name="connsiteX7" fmla="*/ 0 w 374931"/>
                <a:gd name="connsiteY7" fmla="*/ 56696 h 237782"/>
                <a:gd name="connsiteX0" fmla="*/ 0 w 374931"/>
                <a:gd name="connsiteY0" fmla="*/ 56696 h 237782"/>
                <a:gd name="connsiteX1" fmla="*/ 330141 w 374931"/>
                <a:gd name="connsiteY1" fmla="*/ 0 h 237782"/>
                <a:gd name="connsiteX2" fmla="*/ 374931 w 374931"/>
                <a:gd name="connsiteY2" fmla="*/ 40027 h 237782"/>
                <a:gd name="connsiteX3" fmla="*/ 336831 w 374931"/>
                <a:gd name="connsiteY3" fmla="*/ 169179 h 237782"/>
                <a:gd name="connsiteX4" fmla="*/ 308710 w 374931"/>
                <a:gd name="connsiteY4" fmla="*/ 197300 h 237782"/>
                <a:gd name="connsiteX5" fmla="*/ 99558 w 374931"/>
                <a:gd name="connsiteY5" fmla="*/ 237782 h 237782"/>
                <a:gd name="connsiteX6" fmla="*/ 0 w 374931"/>
                <a:gd name="connsiteY6" fmla="*/ 56696 h 237782"/>
                <a:gd name="connsiteX0" fmla="*/ 0 w 374931"/>
                <a:gd name="connsiteY0" fmla="*/ 56696 h 237782"/>
                <a:gd name="connsiteX1" fmla="*/ 330141 w 374931"/>
                <a:gd name="connsiteY1" fmla="*/ 0 h 237782"/>
                <a:gd name="connsiteX2" fmla="*/ 374931 w 374931"/>
                <a:gd name="connsiteY2" fmla="*/ 40027 h 237782"/>
                <a:gd name="connsiteX3" fmla="*/ 336831 w 374931"/>
                <a:gd name="connsiteY3" fmla="*/ 169179 h 237782"/>
                <a:gd name="connsiteX4" fmla="*/ 308710 w 374931"/>
                <a:gd name="connsiteY4" fmla="*/ 197300 h 237782"/>
                <a:gd name="connsiteX5" fmla="*/ 99558 w 374931"/>
                <a:gd name="connsiteY5" fmla="*/ 237782 h 237782"/>
                <a:gd name="connsiteX6" fmla="*/ 0 w 374931"/>
                <a:gd name="connsiteY6" fmla="*/ 56696 h 237782"/>
                <a:gd name="connsiteX0" fmla="*/ 0 w 374931"/>
                <a:gd name="connsiteY0" fmla="*/ 59077 h 240163"/>
                <a:gd name="connsiteX1" fmla="*/ 342048 w 374931"/>
                <a:gd name="connsiteY1" fmla="*/ 0 h 240163"/>
                <a:gd name="connsiteX2" fmla="*/ 374931 w 374931"/>
                <a:gd name="connsiteY2" fmla="*/ 42408 h 240163"/>
                <a:gd name="connsiteX3" fmla="*/ 336831 w 374931"/>
                <a:gd name="connsiteY3" fmla="*/ 171560 h 240163"/>
                <a:gd name="connsiteX4" fmla="*/ 308710 w 374931"/>
                <a:gd name="connsiteY4" fmla="*/ 199681 h 240163"/>
                <a:gd name="connsiteX5" fmla="*/ 99558 w 374931"/>
                <a:gd name="connsiteY5" fmla="*/ 240163 h 240163"/>
                <a:gd name="connsiteX6" fmla="*/ 0 w 374931"/>
                <a:gd name="connsiteY6" fmla="*/ 59077 h 240163"/>
                <a:gd name="connsiteX0" fmla="*/ 0 w 382075"/>
                <a:gd name="connsiteY0" fmla="*/ 59077 h 240163"/>
                <a:gd name="connsiteX1" fmla="*/ 342048 w 382075"/>
                <a:gd name="connsiteY1" fmla="*/ 0 h 240163"/>
                <a:gd name="connsiteX2" fmla="*/ 382075 w 382075"/>
                <a:gd name="connsiteY2" fmla="*/ 35265 h 240163"/>
                <a:gd name="connsiteX3" fmla="*/ 336831 w 382075"/>
                <a:gd name="connsiteY3" fmla="*/ 171560 h 240163"/>
                <a:gd name="connsiteX4" fmla="*/ 308710 w 382075"/>
                <a:gd name="connsiteY4" fmla="*/ 199681 h 240163"/>
                <a:gd name="connsiteX5" fmla="*/ 99558 w 382075"/>
                <a:gd name="connsiteY5" fmla="*/ 240163 h 240163"/>
                <a:gd name="connsiteX6" fmla="*/ 0 w 382075"/>
                <a:gd name="connsiteY6" fmla="*/ 59077 h 240163"/>
                <a:gd name="connsiteX0" fmla="*/ 0 w 382075"/>
                <a:gd name="connsiteY0" fmla="*/ 59772 h 240858"/>
                <a:gd name="connsiteX1" fmla="*/ 342048 w 382075"/>
                <a:gd name="connsiteY1" fmla="*/ 695 h 240858"/>
                <a:gd name="connsiteX2" fmla="*/ 382075 w 382075"/>
                <a:gd name="connsiteY2" fmla="*/ 35960 h 240858"/>
                <a:gd name="connsiteX3" fmla="*/ 336831 w 382075"/>
                <a:gd name="connsiteY3" fmla="*/ 172255 h 240858"/>
                <a:gd name="connsiteX4" fmla="*/ 308710 w 382075"/>
                <a:gd name="connsiteY4" fmla="*/ 200376 h 240858"/>
                <a:gd name="connsiteX5" fmla="*/ 99558 w 382075"/>
                <a:gd name="connsiteY5" fmla="*/ 240858 h 240858"/>
                <a:gd name="connsiteX6" fmla="*/ 0 w 382075"/>
                <a:gd name="connsiteY6" fmla="*/ 59772 h 240858"/>
                <a:gd name="connsiteX0" fmla="*/ 0 w 382075"/>
                <a:gd name="connsiteY0" fmla="*/ 59772 h 240858"/>
                <a:gd name="connsiteX1" fmla="*/ 342048 w 382075"/>
                <a:gd name="connsiteY1" fmla="*/ 695 h 240858"/>
                <a:gd name="connsiteX2" fmla="*/ 382075 w 382075"/>
                <a:gd name="connsiteY2" fmla="*/ 35960 h 240858"/>
                <a:gd name="connsiteX3" fmla="*/ 336831 w 382075"/>
                <a:gd name="connsiteY3" fmla="*/ 172255 h 240858"/>
                <a:gd name="connsiteX4" fmla="*/ 320616 w 382075"/>
                <a:gd name="connsiteY4" fmla="*/ 224188 h 240858"/>
                <a:gd name="connsiteX5" fmla="*/ 99558 w 382075"/>
                <a:gd name="connsiteY5" fmla="*/ 240858 h 240858"/>
                <a:gd name="connsiteX6" fmla="*/ 0 w 382075"/>
                <a:gd name="connsiteY6" fmla="*/ 59772 h 240858"/>
                <a:gd name="connsiteX0" fmla="*/ 0 w 382075"/>
                <a:gd name="connsiteY0" fmla="*/ 59772 h 240858"/>
                <a:gd name="connsiteX1" fmla="*/ 342048 w 382075"/>
                <a:gd name="connsiteY1" fmla="*/ 695 h 240858"/>
                <a:gd name="connsiteX2" fmla="*/ 382075 w 382075"/>
                <a:gd name="connsiteY2" fmla="*/ 35960 h 240858"/>
                <a:gd name="connsiteX3" fmla="*/ 336831 w 382075"/>
                <a:gd name="connsiteY3" fmla="*/ 172255 h 240858"/>
                <a:gd name="connsiteX4" fmla="*/ 320616 w 382075"/>
                <a:gd name="connsiteY4" fmla="*/ 224188 h 240858"/>
                <a:gd name="connsiteX5" fmla="*/ 99558 w 382075"/>
                <a:gd name="connsiteY5" fmla="*/ 240858 h 240858"/>
                <a:gd name="connsiteX6" fmla="*/ 0 w 382075"/>
                <a:gd name="connsiteY6" fmla="*/ 59772 h 240858"/>
                <a:gd name="connsiteX0" fmla="*/ 0 w 382075"/>
                <a:gd name="connsiteY0" fmla="*/ 59772 h 240858"/>
                <a:gd name="connsiteX1" fmla="*/ 342048 w 382075"/>
                <a:gd name="connsiteY1" fmla="*/ 695 h 240858"/>
                <a:gd name="connsiteX2" fmla="*/ 382075 w 382075"/>
                <a:gd name="connsiteY2" fmla="*/ 35960 h 240858"/>
                <a:gd name="connsiteX3" fmla="*/ 353500 w 382075"/>
                <a:gd name="connsiteY3" fmla="*/ 172255 h 240858"/>
                <a:gd name="connsiteX4" fmla="*/ 320616 w 382075"/>
                <a:gd name="connsiteY4" fmla="*/ 224188 h 240858"/>
                <a:gd name="connsiteX5" fmla="*/ 99558 w 382075"/>
                <a:gd name="connsiteY5" fmla="*/ 240858 h 240858"/>
                <a:gd name="connsiteX6" fmla="*/ 0 w 382075"/>
                <a:gd name="connsiteY6" fmla="*/ 59772 h 240858"/>
                <a:gd name="connsiteX0" fmla="*/ 0 w 382075"/>
                <a:gd name="connsiteY0" fmla="*/ 59772 h 240858"/>
                <a:gd name="connsiteX1" fmla="*/ 342048 w 382075"/>
                <a:gd name="connsiteY1" fmla="*/ 695 h 240858"/>
                <a:gd name="connsiteX2" fmla="*/ 382075 w 382075"/>
                <a:gd name="connsiteY2" fmla="*/ 35960 h 240858"/>
                <a:gd name="connsiteX3" fmla="*/ 353500 w 382075"/>
                <a:gd name="connsiteY3" fmla="*/ 172255 h 240858"/>
                <a:gd name="connsiteX4" fmla="*/ 320616 w 382075"/>
                <a:gd name="connsiteY4" fmla="*/ 224188 h 240858"/>
                <a:gd name="connsiteX5" fmla="*/ 99558 w 382075"/>
                <a:gd name="connsiteY5" fmla="*/ 240858 h 240858"/>
                <a:gd name="connsiteX6" fmla="*/ 0 w 382075"/>
                <a:gd name="connsiteY6" fmla="*/ 59772 h 240858"/>
                <a:gd name="connsiteX0" fmla="*/ 0 w 382075"/>
                <a:gd name="connsiteY0" fmla="*/ 59772 h 240858"/>
                <a:gd name="connsiteX1" fmla="*/ 342048 w 382075"/>
                <a:gd name="connsiteY1" fmla="*/ 695 h 240858"/>
                <a:gd name="connsiteX2" fmla="*/ 382075 w 382075"/>
                <a:gd name="connsiteY2" fmla="*/ 35960 h 240858"/>
                <a:gd name="connsiteX3" fmla="*/ 360644 w 382075"/>
                <a:gd name="connsiteY3" fmla="*/ 172255 h 240858"/>
                <a:gd name="connsiteX4" fmla="*/ 320616 w 382075"/>
                <a:gd name="connsiteY4" fmla="*/ 224188 h 240858"/>
                <a:gd name="connsiteX5" fmla="*/ 99558 w 382075"/>
                <a:gd name="connsiteY5" fmla="*/ 240858 h 240858"/>
                <a:gd name="connsiteX6" fmla="*/ 0 w 382075"/>
                <a:gd name="connsiteY6" fmla="*/ 59772 h 240858"/>
                <a:gd name="connsiteX0" fmla="*/ 0 w 382075"/>
                <a:gd name="connsiteY0" fmla="*/ 59772 h 240858"/>
                <a:gd name="connsiteX1" fmla="*/ 342048 w 382075"/>
                <a:gd name="connsiteY1" fmla="*/ 695 h 240858"/>
                <a:gd name="connsiteX2" fmla="*/ 382075 w 382075"/>
                <a:gd name="connsiteY2" fmla="*/ 35960 h 240858"/>
                <a:gd name="connsiteX3" fmla="*/ 320616 w 382075"/>
                <a:gd name="connsiteY3" fmla="*/ 224188 h 240858"/>
                <a:gd name="connsiteX4" fmla="*/ 99558 w 382075"/>
                <a:gd name="connsiteY4" fmla="*/ 240858 h 240858"/>
                <a:gd name="connsiteX5" fmla="*/ 0 w 382075"/>
                <a:gd name="connsiteY5" fmla="*/ 59772 h 240858"/>
                <a:gd name="connsiteX0" fmla="*/ 0 w 382075"/>
                <a:gd name="connsiteY0" fmla="*/ 37421 h 218507"/>
                <a:gd name="connsiteX1" fmla="*/ 382075 w 382075"/>
                <a:gd name="connsiteY1" fmla="*/ 13609 h 218507"/>
                <a:gd name="connsiteX2" fmla="*/ 320616 w 382075"/>
                <a:gd name="connsiteY2" fmla="*/ 201837 h 218507"/>
                <a:gd name="connsiteX3" fmla="*/ 99558 w 382075"/>
                <a:gd name="connsiteY3" fmla="*/ 218507 h 218507"/>
                <a:gd name="connsiteX4" fmla="*/ 0 w 382075"/>
                <a:gd name="connsiteY4" fmla="*/ 37421 h 218507"/>
                <a:gd name="connsiteX0" fmla="*/ 0 w 382075"/>
                <a:gd name="connsiteY0" fmla="*/ 37421 h 218507"/>
                <a:gd name="connsiteX1" fmla="*/ 382075 w 382075"/>
                <a:gd name="connsiteY1" fmla="*/ 13609 h 218507"/>
                <a:gd name="connsiteX2" fmla="*/ 320616 w 382075"/>
                <a:gd name="connsiteY2" fmla="*/ 201837 h 218507"/>
                <a:gd name="connsiteX3" fmla="*/ 99558 w 382075"/>
                <a:gd name="connsiteY3" fmla="*/ 218507 h 218507"/>
                <a:gd name="connsiteX4" fmla="*/ 0 w 382075"/>
                <a:gd name="connsiteY4" fmla="*/ 37421 h 218507"/>
                <a:gd name="connsiteX0" fmla="*/ 0 w 382075"/>
                <a:gd name="connsiteY0" fmla="*/ 37421 h 218507"/>
                <a:gd name="connsiteX1" fmla="*/ 382075 w 382075"/>
                <a:gd name="connsiteY1" fmla="*/ 13609 h 218507"/>
                <a:gd name="connsiteX2" fmla="*/ 294422 w 382075"/>
                <a:gd name="connsiteY2" fmla="*/ 201837 h 218507"/>
                <a:gd name="connsiteX3" fmla="*/ 99558 w 382075"/>
                <a:gd name="connsiteY3" fmla="*/ 218507 h 218507"/>
                <a:gd name="connsiteX4" fmla="*/ 0 w 382075"/>
                <a:gd name="connsiteY4" fmla="*/ 37421 h 218507"/>
                <a:gd name="connsiteX0" fmla="*/ 0 w 382075"/>
                <a:gd name="connsiteY0" fmla="*/ 37421 h 227280"/>
                <a:gd name="connsiteX1" fmla="*/ 382075 w 382075"/>
                <a:gd name="connsiteY1" fmla="*/ 13609 h 227280"/>
                <a:gd name="connsiteX2" fmla="*/ 294422 w 382075"/>
                <a:gd name="connsiteY2" fmla="*/ 201837 h 227280"/>
                <a:gd name="connsiteX3" fmla="*/ 99558 w 382075"/>
                <a:gd name="connsiteY3" fmla="*/ 218507 h 227280"/>
                <a:gd name="connsiteX4" fmla="*/ 0 w 382075"/>
                <a:gd name="connsiteY4" fmla="*/ 37421 h 227280"/>
                <a:gd name="connsiteX0" fmla="*/ 0 w 382075"/>
                <a:gd name="connsiteY0" fmla="*/ 37421 h 223750"/>
                <a:gd name="connsiteX1" fmla="*/ 382075 w 382075"/>
                <a:gd name="connsiteY1" fmla="*/ 13609 h 223750"/>
                <a:gd name="connsiteX2" fmla="*/ 294422 w 382075"/>
                <a:gd name="connsiteY2" fmla="*/ 201837 h 223750"/>
                <a:gd name="connsiteX3" fmla="*/ 87652 w 382075"/>
                <a:gd name="connsiteY3" fmla="*/ 204219 h 223750"/>
                <a:gd name="connsiteX4" fmla="*/ 0 w 382075"/>
                <a:gd name="connsiteY4" fmla="*/ 37421 h 223750"/>
                <a:gd name="connsiteX0" fmla="*/ 0 w 382075"/>
                <a:gd name="connsiteY0" fmla="*/ 37421 h 226580"/>
                <a:gd name="connsiteX1" fmla="*/ 382075 w 382075"/>
                <a:gd name="connsiteY1" fmla="*/ 13609 h 226580"/>
                <a:gd name="connsiteX2" fmla="*/ 313472 w 382075"/>
                <a:gd name="connsiteY2" fmla="*/ 204218 h 226580"/>
                <a:gd name="connsiteX3" fmla="*/ 87652 w 382075"/>
                <a:gd name="connsiteY3" fmla="*/ 204219 h 226580"/>
                <a:gd name="connsiteX4" fmla="*/ 0 w 382075"/>
                <a:gd name="connsiteY4" fmla="*/ 37421 h 226580"/>
                <a:gd name="connsiteX0" fmla="*/ 0 w 382075"/>
                <a:gd name="connsiteY0" fmla="*/ 37421 h 232192"/>
                <a:gd name="connsiteX1" fmla="*/ 382075 w 382075"/>
                <a:gd name="connsiteY1" fmla="*/ 13609 h 232192"/>
                <a:gd name="connsiteX2" fmla="*/ 313472 w 382075"/>
                <a:gd name="connsiteY2" fmla="*/ 204218 h 232192"/>
                <a:gd name="connsiteX3" fmla="*/ 75745 w 382075"/>
                <a:gd name="connsiteY3" fmla="*/ 213744 h 232192"/>
                <a:gd name="connsiteX4" fmla="*/ 0 w 382075"/>
                <a:gd name="connsiteY4" fmla="*/ 37421 h 232192"/>
                <a:gd name="connsiteX0" fmla="*/ 0 w 382075"/>
                <a:gd name="connsiteY0" fmla="*/ 44243 h 239014"/>
                <a:gd name="connsiteX1" fmla="*/ 382075 w 382075"/>
                <a:gd name="connsiteY1" fmla="*/ 20431 h 239014"/>
                <a:gd name="connsiteX2" fmla="*/ 313472 w 382075"/>
                <a:gd name="connsiteY2" fmla="*/ 211040 h 239014"/>
                <a:gd name="connsiteX3" fmla="*/ 75745 w 382075"/>
                <a:gd name="connsiteY3" fmla="*/ 220566 h 239014"/>
                <a:gd name="connsiteX4" fmla="*/ 0 w 382075"/>
                <a:gd name="connsiteY4" fmla="*/ 44243 h 239014"/>
                <a:gd name="connsiteX0" fmla="*/ 0 w 382075"/>
                <a:gd name="connsiteY0" fmla="*/ 51211 h 245982"/>
                <a:gd name="connsiteX1" fmla="*/ 382075 w 382075"/>
                <a:gd name="connsiteY1" fmla="*/ 27399 h 245982"/>
                <a:gd name="connsiteX2" fmla="*/ 313472 w 382075"/>
                <a:gd name="connsiteY2" fmla="*/ 218008 h 245982"/>
                <a:gd name="connsiteX3" fmla="*/ 75745 w 382075"/>
                <a:gd name="connsiteY3" fmla="*/ 227534 h 245982"/>
                <a:gd name="connsiteX4" fmla="*/ 0 w 382075"/>
                <a:gd name="connsiteY4" fmla="*/ 51211 h 245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2075" h="245982">
                  <a:moveTo>
                    <a:pt x="0" y="51211"/>
                  </a:moveTo>
                  <a:cubicBezTo>
                    <a:pt x="39942" y="-6752"/>
                    <a:pt x="328639" y="-16673"/>
                    <a:pt x="382075" y="27399"/>
                  </a:cubicBezTo>
                  <a:cubicBezTo>
                    <a:pt x="378503" y="64648"/>
                    <a:pt x="364527" y="184652"/>
                    <a:pt x="313472" y="218008"/>
                  </a:cubicBezTo>
                  <a:cubicBezTo>
                    <a:pt x="262417" y="251364"/>
                    <a:pt x="127990" y="255333"/>
                    <a:pt x="75745" y="227534"/>
                  </a:cubicBezTo>
                  <a:cubicBezTo>
                    <a:pt x="23500" y="199735"/>
                    <a:pt x="2778" y="86079"/>
                    <a:pt x="0" y="51211"/>
                  </a:cubicBez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>
              <a:solidFill>
                <a:srgbClr val="A438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ounded Rectangle 62"/>
            <p:cNvSpPr/>
            <p:nvPr/>
          </p:nvSpPr>
          <p:spPr>
            <a:xfrm>
              <a:off x="2734393" y="942896"/>
              <a:ext cx="403967" cy="230244"/>
            </a:xfrm>
            <a:custGeom>
              <a:avLst/>
              <a:gdLst>
                <a:gd name="connsiteX0" fmla="*/ 0 w 282062"/>
                <a:gd name="connsiteY0" fmla="*/ 28121 h 168725"/>
                <a:gd name="connsiteX1" fmla="*/ 28121 w 282062"/>
                <a:gd name="connsiteY1" fmla="*/ 0 h 168725"/>
                <a:gd name="connsiteX2" fmla="*/ 253941 w 282062"/>
                <a:gd name="connsiteY2" fmla="*/ 0 h 168725"/>
                <a:gd name="connsiteX3" fmla="*/ 282062 w 282062"/>
                <a:gd name="connsiteY3" fmla="*/ 28121 h 168725"/>
                <a:gd name="connsiteX4" fmla="*/ 282062 w 282062"/>
                <a:gd name="connsiteY4" fmla="*/ 140604 h 168725"/>
                <a:gd name="connsiteX5" fmla="*/ 253941 w 282062"/>
                <a:gd name="connsiteY5" fmla="*/ 168725 h 168725"/>
                <a:gd name="connsiteX6" fmla="*/ 28121 w 282062"/>
                <a:gd name="connsiteY6" fmla="*/ 168725 h 168725"/>
                <a:gd name="connsiteX7" fmla="*/ 0 w 282062"/>
                <a:gd name="connsiteY7" fmla="*/ 140604 h 168725"/>
                <a:gd name="connsiteX8" fmla="*/ 0 w 282062"/>
                <a:gd name="connsiteY8" fmla="*/ 28121 h 168725"/>
                <a:gd name="connsiteX0" fmla="*/ 0 w 336831"/>
                <a:gd name="connsiteY0" fmla="*/ 28121 h 168725"/>
                <a:gd name="connsiteX1" fmla="*/ 82890 w 336831"/>
                <a:gd name="connsiteY1" fmla="*/ 0 h 168725"/>
                <a:gd name="connsiteX2" fmla="*/ 308710 w 336831"/>
                <a:gd name="connsiteY2" fmla="*/ 0 h 168725"/>
                <a:gd name="connsiteX3" fmla="*/ 336831 w 336831"/>
                <a:gd name="connsiteY3" fmla="*/ 28121 h 168725"/>
                <a:gd name="connsiteX4" fmla="*/ 336831 w 336831"/>
                <a:gd name="connsiteY4" fmla="*/ 140604 h 168725"/>
                <a:gd name="connsiteX5" fmla="*/ 308710 w 336831"/>
                <a:gd name="connsiteY5" fmla="*/ 168725 h 168725"/>
                <a:gd name="connsiteX6" fmla="*/ 82890 w 336831"/>
                <a:gd name="connsiteY6" fmla="*/ 168725 h 168725"/>
                <a:gd name="connsiteX7" fmla="*/ 54769 w 336831"/>
                <a:gd name="connsiteY7" fmla="*/ 140604 h 168725"/>
                <a:gd name="connsiteX8" fmla="*/ 0 w 336831"/>
                <a:gd name="connsiteY8" fmla="*/ 28121 h 168725"/>
                <a:gd name="connsiteX0" fmla="*/ 0 w 336831"/>
                <a:gd name="connsiteY0" fmla="*/ 28121 h 183717"/>
                <a:gd name="connsiteX1" fmla="*/ 82890 w 336831"/>
                <a:gd name="connsiteY1" fmla="*/ 0 h 183717"/>
                <a:gd name="connsiteX2" fmla="*/ 308710 w 336831"/>
                <a:gd name="connsiteY2" fmla="*/ 0 h 183717"/>
                <a:gd name="connsiteX3" fmla="*/ 336831 w 336831"/>
                <a:gd name="connsiteY3" fmla="*/ 28121 h 183717"/>
                <a:gd name="connsiteX4" fmla="*/ 336831 w 336831"/>
                <a:gd name="connsiteY4" fmla="*/ 140604 h 183717"/>
                <a:gd name="connsiteX5" fmla="*/ 308710 w 336831"/>
                <a:gd name="connsiteY5" fmla="*/ 168725 h 183717"/>
                <a:gd name="connsiteX6" fmla="*/ 82890 w 336831"/>
                <a:gd name="connsiteY6" fmla="*/ 168725 h 183717"/>
                <a:gd name="connsiteX7" fmla="*/ 47625 w 336831"/>
                <a:gd name="connsiteY7" fmla="*/ 178704 h 183717"/>
                <a:gd name="connsiteX8" fmla="*/ 0 w 336831"/>
                <a:gd name="connsiteY8" fmla="*/ 28121 h 183717"/>
                <a:gd name="connsiteX0" fmla="*/ 0 w 336831"/>
                <a:gd name="connsiteY0" fmla="*/ 28121 h 209207"/>
                <a:gd name="connsiteX1" fmla="*/ 82890 w 336831"/>
                <a:gd name="connsiteY1" fmla="*/ 0 h 209207"/>
                <a:gd name="connsiteX2" fmla="*/ 308710 w 336831"/>
                <a:gd name="connsiteY2" fmla="*/ 0 h 209207"/>
                <a:gd name="connsiteX3" fmla="*/ 336831 w 336831"/>
                <a:gd name="connsiteY3" fmla="*/ 28121 h 209207"/>
                <a:gd name="connsiteX4" fmla="*/ 336831 w 336831"/>
                <a:gd name="connsiteY4" fmla="*/ 140604 h 209207"/>
                <a:gd name="connsiteX5" fmla="*/ 308710 w 336831"/>
                <a:gd name="connsiteY5" fmla="*/ 168725 h 209207"/>
                <a:gd name="connsiteX6" fmla="*/ 99558 w 336831"/>
                <a:gd name="connsiteY6" fmla="*/ 209207 h 209207"/>
                <a:gd name="connsiteX7" fmla="*/ 47625 w 336831"/>
                <a:gd name="connsiteY7" fmla="*/ 178704 h 209207"/>
                <a:gd name="connsiteX8" fmla="*/ 0 w 336831"/>
                <a:gd name="connsiteY8" fmla="*/ 28121 h 209207"/>
                <a:gd name="connsiteX0" fmla="*/ 0 w 336831"/>
                <a:gd name="connsiteY0" fmla="*/ 28121 h 209207"/>
                <a:gd name="connsiteX1" fmla="*/ 82890 w 336831"/>
                <a:gd name="connsiteY1" fmla="*/ 0 h 209207"/>
                <a:gd name="connsiteX2" fmla="*/ 308710 w 336831"/>
                <a:gd name="connsiteY2" fmla="*/ 0 h 209207"/>
                <a:gd name="connsiteX3" fmla="*/ 336831 w 336831"/>
                <a:gd name="connsiteY3" fmla="*/ 28121 h 209207"/>
                <a:gd name="connsiteX4" fmla="*/ 336831 w 336831"/>
                <a:gd name="connsiteY4" fmla="*/ 140604 h 209207"/>
                <a:gd name="connsiteX5" fmla="*/ 308710 w 336831"/>
                <a:gd name="connsiteY5" fmla="*/ 168725 h 209207"/>
                <a:gd name="connsiteX6" fmla="*/ 99558 w 336831"/>
                <a:gd name="connsiteY6" fmla="*/ 209207 h 209207"/>
                <a:gd name="connsiteX7" fmla="*/ 0 w 336831"/>
                <a:gd name="connsiteY7" fmla="*/ 28121 h 209207"/>
                <a:gd name="connsiteX0" fmla="*/ 0 w 336831"/>
                <a:gd name="connsiteY0" fmla="*/ 49552 h 230638"/>
                <a:gd name="connsiteX1" fmla="*/ 87653 w 336831"/>
                <a:gd name="connsiteY1" fmla="*/ 0 h 230638"/>
                <a:gd name="connsiteX2" fmla="*/ 308710 w 336831"/>
                <a:gd name="connsiteY2" fmla="*/ 21431 h 230638"/>
                <a:gd name="connsiteX3" fmla="*/ 336831 w 336831"/>
                <a:gd name="connsiteY3" fmla="*/ 49552 h 230638"/>
                <a:gd name="connsiteX4" fmla="*/ 336831 w 336831"/>
                <a:gd name="connsiteY4" fmla="*/ 162035 h 230638"/>
                <a:gd name="connsiteX5" fmla="*/ 308710 w 336831"/>
                <a:gd name="connsiteY5" fmla="*/ 190156 h 230638"/>
                <a:gd name="connsiteX6" fmla="*/ 99558 w 336831"/>
                <a:gd name="connsiteY6" fmla="*/ 230638 h 230638"/>
                <a:gd name="connsiteX7" fmla="*/ 0 w 336831"/>
                <a:gd name="connsiteY7" fmla="*/ 49552 h 230638"/>
                <a:gd name="connsiteX0" fmla="*/ 0 w 339336"/>
                <a:gd name="connsiteY0" fmla="*/ 56696 h 237782"/>
                <a:gd name="connsiteX1" fmla="*/ 87653 w 339336"/>
                <a:gd name="connsiteY1" fmla="*/ 7144 h 237782"/>
                <a:gd name="connsiteX2" fmla="*/ 330141 w 339336"/>
                <a:gd name="connsiteY2" fmla="*/ 0 h 237782"/>
                <a:gd name="connsiteX3" fmla="*/ 336831 w 339336"/>
                <a:gd name="connsiteY3" fmla="*/ 56696 h 237782"/>
                <a:gd name="connsiteX4" fmla="*/ 336831 w 339336"/>
                <a:gd name="connsiteY4" fmla="*/ 169179 h 237782"/>
                <a:gd name="connsiteX5" fmla="*/ 308710 w 339336"/>
                <a:gd name="connsiteY5" fmla="*/ 197300 h 237782"/>
                <a:gd name="connsiteX6" fmla="*/ 99558 w 339336"/>
                <a:gd name="connsiteY6" fmla="*/ 237782 h 237782"/>
                <a:gd name="connsiteX7" fmla="*/ 0 w 339336"/>
                <a:gd name="connsiteY7" fmla="*/ 56696 h 237782"/>
                <a:gd name="connsiteX0" fmla="*/ 0 w 374931"/>
                <a:gd name="connsiteY0" fmla="*/ 56696 h 237782"/>
                <a:gd name="connsiteX1" fmla="*/ 87653 w 374931"/>
                <a:gd name="connsiteY1" fmla="*/ 7144 h 237782"/>
                <a:gd name="connsiteX2" fmla="*/ 330141 w 374931"/>
                <a:gd name="connsiteY2" fmla="*/ 0 h 237782"/>
                <a:gd name="connsiteX3" fmla="*/ 374931 w 374931"/>
                <a:gd name="connsiteY3" fmla="*/ 40027 h 237782"/>
                <a:gd name="connsiteX4" fmla="*/ 336831 w 374931"/>
                <a:gd name="connsiteY4" fmla="*/ 169179 h 237782"/>
                <a:gd name="connsiteX5" fmla="*/ 308710 w 374931"/>
                <a:gd name="connsiteY5" fmla="*/ 197300 h 237782"/>
                <a:gd name="connsiteX6" fmla="*/ 99558 w 374931"/>
                <a:gd name="connsiteY6" fmla="*/ 237782 h 237782"/>
                <a:gd name="connsiteX7" fmla="*/ 0 w 374931"/>
                <a:gd name="connsiteY7" fmla="*/ 56696 h 237782"/>
                <a:gd name="connsiteX0" fmla="*/ 0 w 374931"/>
                <a:gd name="connsiteY0" fmla="*/ 56696 h 237782"/>
                <a:gd name="connsiteX1" fmla="*/ 330141 w 374931"/>
                <a:gd name="connsiteY1" fmla="*/ 0 h 237782"/>
                <a:gd name="connsiteX2" fmla="*/ 374931 w 374931"/>
                <a:gd name="connsiteY2" fmla="*/ 40027 h 237782"/>
                <a:gd name="connsiteX3" fmla="*/ 336831 w 374931"/>
                <a:gd name="connsiteY3" fmla="*/ 169179 h 237782"/>
                <a:gd name="connsiteX4" fmla="*/ 308710 w 374931"/>
                <a:gd name="connsiteY4" fmla="*/ 197300 h 237782"/>
                <a:gd name="connsiteX5" fmla="*/ 99558 w 374931"/>
                <a:gd name="connsiteY5" fmla="*/ 237782 h 237782"/>
                <a:gd name="connsiteX6" fmla="*/ 0 w 374931"/>
                <a:gd name="connsiteY6" fmla="*/ 56696 h 237782"/>
                <a:gd name="connsiteX0" fmla="*/ 0 w 374931"/>
                <a:gd name="connsiteY0" fmla="*/ 56696 h 237782"/>
                <a:gd name="connsiteX1" fmla="*/ 330141 w 374931"/>
                <a:gd name="connsiteY1" fmla="*/ 0 h 237782"/>
                <a:gd name="connsiteX2" fmla="*/ 374931 w 374931"/>
                <a:gd name="connsiteY2" fmla="*/ 40027 h 237782"/>
                <a:gd name="connsiteX3" fmla="*/ 336831 w 374931"/>
                <a:gd name="connsiteY3" fmla="*/ 169179 h 237782"/>
                <a:gd name="connsiteX4" fmla="*/ 308710 w 374931"/>
                <a:gd name="connsiteY4" fmla="*/ 197300 h 237782"/>
                <a:gd name="connsiteX5" fmla="*/ 99558 w 374931"/>
                <a:gd name="connsiteY5" fmla="*/ 237782 h 237782"/>
                <a:gd name="connsiteX6" fmla="*/ 0 w 374931"/>
                <a:gd name="connsiteY6" fmla="*/ 56696 h 237782"/>
                <a:gd name="connsiteX0" fmla="*/ 0 w 374931"/>
                <a:gd name="connsiteY0" fmla="*/ 59077 h 240163"/>
                <a:gd name="connsiteX1" fmla="*/ 342048 w 374931"/>
                <a:gd name="connsiteY1" fmla="*/ 0 h 240163"/>
                <a:gd name="connsiteX2" fmla="*/ 374931 w 374931"/>
                <a:gd name="connsiteY2" fmla="*/ 42408 h 240163"/>
                <a:gd name="connsiteX3" fmla="*/ 336831 w 374931"/>
                <a:gd name="connsiteY3" fmla="*/ 171560 h 240163"/>
                <a:gd name="connsiteX4" fmla="*/ 308710 w 374931"/>
                <a:gd name="connsiteY4" fmla="*/ 199681 h 240163"/>
                <a:gd name="connsiteX5" fmla="*/ 99558 w 374931"/>
                <a:gd name="connsiteY5" fmla="*/ 240163 h 240163"/>
                <a:gd name="connsiteX6" fmla="*/ 0 w 374931"/>
                <a:gd name="connsiteY6" fmla="*/ 59077 h 240163"/>
                <a:gd name="connsiteX0" fmla="*/ 0 w 382075"/>
                <a:gd name="connsiteY0" fmla="*/ 59077 h 240163"/>
                <a:gd name="connsiteX1" fmla="*/ 342048 w 382075"/>
                <a:gd name="connsiteY1" fmla="*/ 0 h 240163"/>
                <a:gd name="connsiteX2" fmla="*/ 382075 w 382075"/>
                <a:gd name="connsiteY2" fmla="*/ 35265 h 240163"/>
                <a:gd name="connsiteX3" fmla="*/ 336831 w 382075"/>
                <a:gd name="connsiteY3" fmla="*/ 171560 h 240163"/>
                <a:gd name="connsiteX4" fmla="*/ 308710 w 382075"/>
                <a:gd name="connsiteY4" fmla="*/ 199681 h 240163"/>
                <a:gd name="connsiteX5" fmla="*/ 99558 w 382075"/>
                <a:gd name="connsiteY5" fmla="*/ 240163 h 240163"/>
                <a:gd name="connsiteX6" fmla="*/ 0 w 382075"/>
                <a:gd name="connsiteY6" fmla="*/ 59077 h 240163"/>
                <a:gd name="connsiteX0" fmla="*/ 0 w 382075"/>
                <a:gd name="connsiteY0" fmla="*/ 59772 h 240858"/>
                <a:gd name="connsiteX1" fmla="*/ 342048 w 382075"/>
                <a:gd name="connsiteY1" fmla="*/ 695 h 240858"/>
                <a:gd name="connsiteX2" fmla="*/ 382075 w 382075"/>
                <a:gd name="connsiteY2" fmla="*/ 35960 h 240858"/>
                <a:gd name="connsiteX3" fmla="*/ 336831 w 382075"/>
                <a:gd name="connsiteY3" fmla="*/ 172255 h 240858"/>
                <a:gd name="connsiteX4" fmla="*/ 308710 w 382075"/>
                <a:gd name="connsiteY4" fmla="*/ 200376 h 240858"/>
                <a:gd name="connsiteX5" fmla="*/ 99558 w 382075"/>
                <a:gd name="connsiteY5" fmla="*/ 240858 h 240858"/>
                <a:gd name="connsiteX6" fmla="*/ 0 w 382075"/>
                <a:gd name="connsiteY6" fmla="*/ 59772 h 240858"/>
                <a:gd name="connsiteX0" fmla="*/ 0 w 382075"/>
                <a:gd name="connsiteY0" fmla="*/ 59772 h 240858"/>
                <a:gd name="connsiteX1" fmla="*/ 342048 w 382075"/>
                <a:gd name="connsiteY1" fmla="*/ 695 h 240858"/>
                <a:gd name="connsiteX2" fmla="*/ 382075 w 382075"/>
                <a:gd name="connsiteY2" fmla="*/ 35960 h 240858"/>
                <a:gd name="connsiteX3" fmla="*/ 336831 w 382075"/>
                <a:gd name="connsiteY3" fmla="*/ 172255 h 240858"/>
                <a:gd name="connsiteX4" fmla="*/ 320616 w 382075"/>
                <a:gd name="connsiteY4" fmla="*/ 224188 h 240858"/>
                <a:gd name="connsiteX5" fmla="*/ 99558 w 382075"/>
                <a:gd name="connsiteY5" fmla="*/ 240858 h 240858"/>
                <a:gd name="connsiteX6" fmla="*/ 0 w 382075"/>
                <a:gd name="connsiteY6" fmla="*/ 59772 h 240858"/>
                <a:gd name="connsiteX0" fmla="*/ 0 w 382075"/>
                <a:gd name="connsiteY0" fmla="*/ 59772 h 240858"/>
                <a:gd name="connsiteX1" fmla="*/ 342048 w 382075"/>
                <a:gd name="connsiteY1" fmla="*/ 695 h 240858"/>
                <a:gd name="connsiteX2" fmla="*/ 382075 w 382075"/>
                <a:gd name="connsiteY2" fmla="*/ 35960 h 240858"/>
                <a:gd name="connsiteX3" fmla="*/ 336831 w 382075"/>
                <a:gd name="connsiteY3" fmla="*/ 172255 h 240858"/>
                <a:gd name="connsiteX4" fmla="*/ 320616 w 382075"/>
                <a:gd name="connsiteY4" fmla="*/ 224188 h 240858"/>
                <a:gd name="connsiteX5" fmla="*/ 99558 w 382075"/>
                <a:gd name="connsiteY5" fmla="*/ 240858 h 240858"/>
                <a:gd name="connsiteX6" fmla="*/ 0 w 382075"/>
                <a:gd name="connsiteY6" fmla="*/ 59772 h 240858"/>
                <a:gd name="connsiteX0" fmla="*/ 0 w 382075"/>
                <a:gd name="connsiteY0" fmla="*/ 59772 h 240858"/>
                <a:gd name="connsiteX1" fmla="*/ 342048 w 382075"/>
                <a:gd name="connsiteY1" fmla="*/ 695 h 240858"/>
                <a:gd name="connsiteX2" fmla="*/ 382075 w 382075"/>
                <a:gd name="connsiteY2" fmla="*/ 35960 h 240858"/>
                <a:gd name="connsiteX3" fmla="*/ 353500 w 382075"/>
                <a:gd name="connsiteY3" fmla="*/ 172255 h 240858"/>
                <a:gd name="connsiteX4" fmla="*/ 320616 w 382075"/>
                <a:gd name="connsiteY4" fmla="*/ 224188 h 240858"/>
                <a:gd name="connsiteX5" fmla="*/ 99558 w 382075"/>
                <a:gd name="connsiteY5" fmla="*/ 240858 h 240858"/>
                <a:gd name="connsiteX6" fmla="*/ 0 w 382075"/>
                <a:gd name="connsiteY6" fmla="*/ 59772 h 240858"/>
                <a:gd name="connsiteX0" fmla="*/ 0 w 382075"/>
                <a:gd name="connsiteY0" fmla="*/ 59772 h 240858"/>
                <a:gd name="connsiteX1" fmla="*/ 342048 w 382075"/>
                <a:gd name="connsiteY1" fmla="*/ 695 h 240858"/>
                <a:gd name="connsiteX2" fmla="*/ 382075 w 382075"/>
                <a:gd name="connsiteY2" fmla="*/ 35960 h 240858"/>
                <a:gd name="connsiteX3" fmla="*/ 353500 w 382075"/>
                <a:gd name="connsiteY3" fmla="*/ 172255 h 240858"/>
                <a:gd name="connsiteX4" fmla="*/ 320616 w 382075"/>
                <a:gd name="connsiteY4" fmla="*/ 224188 h 240858"/>
                <a:gd name="connsiteX5" fmla="*/ 99558 w 382075"/>
                <a:gd name="connsiteY5" fmla="*/ 240858 h 240858"/>
                <a:gd name="connsiteX6" fmla="*/ 0 w 382075"/>
                <a:gd name="connsiteY6" fmla="*/ 59772 h 240858"/>
                <a:gd name="connsiteX0" fmla="*/ 0 w 382075"/>
                <a:gd name="connsiteY0" fmla="*/ 59772 h 240858"/>
                <a:gd name="connsiteX1" fmla="*/ 342048 w 382075"/>
                <a:gd name="connsiteY1" fmla="*/ 695 h 240858"/>
                <a:gd name="connsiteX2" fmla="*/ 382075 w 382075"/>
                <a:gd name="connsiteY2" fmla="*/ 35960 h 240858"/>
                <a:gd name="connsiteX3" fmla="*/ 360644 w 382075"/>
                <a:gd name="connsiteY3" fmla="*/ 172255 h 240858"/>
                <a:gd name="connsiteX4" fmla="*/ 320616 w 382075"/>
                <a:gd name="connsiteY4" fmla="*/ 224188 h 240858"/>
                <a:gd name="connsiteX5" fmla="*/ 99558 w 382075"/>
                <a:gd name="connsiteY5" fmla="*/ 240858 h 240858"/>
                <a:gd name="connsiteX6" fmla="*/ 0 w 382075"/>
                <a:gd name="connsiteY6" fmla="*/ 59772 h 240858"/>
                <a:gd name="connsiteX0" fmla="*/ 0 w 382075"/>
                <a:gd name="connsiteY0" fmla="*/ 59772 h 240858"/>
                <a:gd name="connsiteX1" fmla="*/ 342048 w 382075"/>
                <a:gd name="connsiteY1" fmla="*/ 695 h 240858"/>
                <a:gd name="connsiteX2" fmla="*/ 382075 w 382075"/>
                <a:gd name="connsiteY2" fmla="*/ 35960 h 240858"/>
                <a:gd name="connsiteX3" fmla="*/ 320616 w 382075"/>
                <a:gd name="connsiteY3" fmla="*/ 224188 h 240858"/>
                <a:gd name="connsiteX4" fmla="*/ 99558 w 382075"/>
                <a:gd name="connsiteY4" fmla="*/ 240858 h 240858"/>
                <a:gd name="connsiteX5" fmla="*/ 0 w 382075"/>
                <a:gd name="connsiteY5" fmla="*/ 59772 h 240858"/>
                <a:gd name="connsiteX0" fmla="*/ 0 w 382075"/>
                <a:gd name="connsiteY0" fmla="*/ 37421 h 218507"/>
                <a:gd name="connsiteX1" fmla="*/ 382075 w 382075"/>
                <a:gd name="connsiteY1" fmla="*/ 13609 h 218507"/>
                <a:gd name="connsiteX2" fmla="*/ 320616 w 382075"/>
                <a:gd name="connsiteY2" fmla="*/ 201837 h 218507"/>
                <a:gd name="connsiteX3" fmla="*/ 99558 w 382075"/>
                <a:gd name="connsiteY3" fmla="*/ 218507 h 218507"/>
                <a:gd name="connsiteX4" fmla="*/ 0 w 382075"/>
                <a:gd name="connsiteY4" fmla="*/ 37421 h 218507"/>
                <a:gd name="connsiteX0" fmla="*/ 0 w 382075"/>
                <a:gd name="connsiteY0" fmla="*/ 37421 h 218507"/>
                <a:gd name="connsiteX1" fmla="*/ 382075 w 382075"/>
                <a:gd name="connsiteY1" fmla="*/ 13609 h 218507"/>
                <a:gd name="connsiteX2" fmla="*/ 320616 w 382075"/>
                <a:gd name="connsiteY2" fmla="*/ 201837 h 218507"/>
                <a:gd name="connsiteX3" fmla="*/ 99558 w 382075"/>
                <a:gd name="connsiteY3" fmla="*/ 218507 h 218507"/>
                <a:gd name="connsiteX4" fmla="*/ 0 w 382075"/>
                <a:gd name="connsiteY4" fmla="*/ 37421 h 218507"/>
                <a:gd name="connsiteX0" fmla="*/ 0 w 382075"/>
                <a:gd name="connsiteY0" fmla="*/ 37421 h 218507"/>
                <a:gd name="connsiteX1" fmla="*/ 382075 w 382075"/>
                <a:gd name="connsiteY1" fmla="*/ 13609 h 218507"/>
                <a:gd name="connsiteX2" fmla="*/ 294422 w 382075"/>
                <a:gd name="connsiteY2" fmla="*/ 201837 h 218507"/>
                <a:gd name="connsiteX3" fmla="*/ 99558 w 382075"/>
                <a:gd name="connsiteY3" fmla="*/ 218507 h 218507"/>
                <a:gd name="connsiteX4" fmla="*/ 0 w 382075"/>
                <a:gd name="connsiteY4" fmla="*/ 37421 h 218507"/>
                <a:gd name="connsiteX0" fmla="*/ 0 w 382075"/>
                <a:gd name="connsiteY0" fmla="*/ 37421 h 227280"/>
                <a:gd name="connsiteX1" fmla="*/ 382075 w 382075"/>
                <a:gd name="connsiteY1" fmla="*/ 13609 h 227280"/>
                <a:gd name="connsiteX2" fmla="*/ 294422 w 382075"/>
                <a:gd name="connsiteY2" fmla="*/ 201837 h 227280"/>
                <a:gd name="connsiteX3" fmla="*/ 99558 w 382075"/>
                <a:gd name="connsiteY3" fmla="*/ 218507 h 227280"/>
                <a:gd name="connsiteX4" fmla="*/ 0 w 382075"/>
                <a:gd name="connsiteY4" fmla="*/ 37421 h 227280"/>
                <a:gd name="connsiteX0" fmla="*/ 0 w 382075"/>
                <a:gd name="connsiteY0" fmla="*/ 37421 h 223750"/>
                <a:gd name="connsiteX1" fmla="*/ 382075 w 382075"/>
                <a:gd name="connsiteY1" fmla="*/ 13609 h 223750"/>
                <a:gd name="connsiteX2" fmla="*/ 294422 w 382075"/>
                <a:gd name="connsiteY2" fmla="*/ 201837 h 223750"/>
                <a:gd name="connsiteX3" fmla="*/ 87652 w 382075"/>
                <a:gd name="connsiteY3" fmla="*/ 204219 h 223750"/>
                <a:gd name="connsiteX4" fmla="*/ 0 w 382075"/>
                <a:gd name="connsiteY4" fmla="*/ 37421 h 223750"/>
                <a:gd name="connsiteX0" fmla="*/ 0 w 382075"/>
                <a:gd name="connsiteY0" fmla="*/ 37421 h 226580"/>
                <a:gd name="connsiteX1" fmla="*/ 382075 w 382075"/>
                <a:gd name="connsiteY1" fmla="*/ 13609 h 226580"/>
                <a:gd name="connsiteX2" fmla="*/ 313472 w 382075"/>
                <a:gd name="connsiteY2" fmla="*/ 204218 h 226580"/>
                <a:gd name="connsiteX3" fmla="*/ 87652 w 382075"/>
                <a:gd name="connsiteY3" fmla="*/ 204219 h 226580"/>
                <a:gd name="connsiteX4" fmla="*/ 0 w 382075"/>
                <a:gd name="connsiteY4" fmla="*/ 37421 h 226580"/>
                <a:gd name="connsiteX0" fmla="*/ 0 w 382075"/>
                <a:gd name="connsiteY0" fmla="*/ 37421 h 232192"/>
                <a:gd name="connsiteX1" fmla="*/ 382075 w 382075"/>
                <a:gd name="connsiteY1" fmla="*/ 13609 h 232192"/>
                <a:gd name="connsiteX2" fmla="*/ 313472 w 382075"/>
                <a:gd name="connsiteY2" fmla="*/ 204218 h 232192"/>
                <a:gd name="connsiteX3" fmla="*/ 75745 w 382075"/>
                <a:gd name="connsiteY3" fmla="*/ 213744 h 232192"/>
                <a:gd name="connsiteX4" fmla="*/ 0 w 382075"/>
                <a:gd name="connsiteY4" fmla="*/ 37421 h 232192"/>
                <a:gd name="connsiteX0" fmla="*/ 0 w 382075"/>
                <a:gd name="connsiteY0" fmla="*/ 44243 h 239014"/>
                <a:gd name="connsiteX1" fmla="*/ 382075 w 382075"/>
                <a:gd name="connsiteY1" fmla="*/ 20431 h 239014"/>
                <a:gd name="connsiteX2" fmla="*/ 313472 w 382075"/>
                <a:gd name="connsiteY2" fmla="*/ 211040 h 239014"/>
                <a:gd name="connsiteX3" fmla="*/ 75745 w 382075"/>
                <a:gd name="connsiteY3" fmla="*/ 220566 h 239014"/>
                <a:gd name="connsiteX4" fmla="*/ 0 w 382075"/>
                <a:gd name="connsiteY4" fmla="*/ 44243 h 239014"/>
                <a:gd name="connsiteX0" fmla="*/ 0 w 382075"/>
                <a:gd name="connsiteY0" fmla="*/ 51211 h 245982"/>
                <a:gd name="connsiteX1" fmla="*/ 382075 w 382075"/>
                <a:gd name="connsiteY1" fmla="*/ 27399 h 245982"/>
                <a:gd name="connsiteX2" fmla="*/ 313472 w 382075"/>
                <a:gd name="connsiteY2" fmla="*/ 218008 h 245982"/>
                <a:gd name="connsiteX3" fmla="*/ 75745 w 382075"/>
                <a:gd name="connsiteY3" fmla="*/ 227534 h 245982"/>
                <a:gd name="connsiteX4" fmla="*/ 0 w 382075"/>
                <a:gd name="connsiteY4" fmla="*/ 51211 h 245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2075" h="245982">
                  <a:moveTo>
                    <a:pt x="0" y="51211"/>
                  </a:moveTo>
                  <a:cubicBezTo>
                    <a:pt x="39942" y="-6752"/>
                    <a:pt x="328639" y="-16673"/>
                    <a:pt x="382075" y="27399"/>
                  </a:cubicBezTo>
                  <a:cubicBezTo>
                    <a:pt x="378503" y="64648"/>
                    <a:pt x="364527" y="184652"/>
                    <a:pt x="313472" y="218008"/>
                  </a:cubicBezTo>
                  <a:cubicBezTo>
                    <a:pt x="262417" y="251364"/>
                    <a:pt x="127990" y="255333"/>
                    <a:pt x="75745" y="227534"/>
                  </a:cubicBezTo>
                  <a:cubicBezTo>
                    <a:pt x="23500" y="199735"/>
                    <a:pt x="2778" y="86079"/>
                    <a:pt x="0" y="51211"/>
                  </a:cubicBez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>
              <a:solidFill>
                <a:srgbClr val="A438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ounded Rectangle 62"/>
            <p:cNvSpPr/>
            <p:nvPr/>
          </p:nvSpPr>
          <p:spPr>
            <a:xfrm flipH="1">
              <a:off x="2200088" y="950358"/>
              <a:ext cx="403967" cy="230244"/>
            </a:xfrm>
            <a:custGeom>
              <a:avLst/>
              <a:gdLst>
                <a:gd name="connsiteX0" fmla="*/ 0 w 282062"/>
                <a:gd name="connsiteY0" fmla="*/ 28121 h 168725"/>
                <a:gd name="connsiteX1" fmla="*/ 28121 w 282062"/>
                <a:gd name="connsiteY1" fmla="*/ 0 h 168725"/>
                <a:gd name="connsiteX2" fmla="*/ 253941 w 282062"/>
                <a:gd name="connsiteY2" fmla="*/ 0 h 168725"/>
                <a:gd name="connsiteX3" fmla="*/ 282062 w 282062"/>
                <a:gd name="connsiteY3" fmla="*/ 28121 h 168725"/>
                <a:gd name="connsiteX4" fmla="*/ 282062 w 282062"/>
                <a:gd name="connsiteY4" fmla="*/ 140604 h 168725"/>
                <a:gd name="connsiteX5" fmla="*/ 253941 w 282062"/>
                <a:gd name="connsiteY5" fmla="*/ 168725 h 168725"/>
                <a:gd name="connsiteX6" fmla="*/ 28121 w 282062"/>
                <a:gd name="connsiteY6" fmla="*/ 168725 h 168725"/>
                <a:gd name="connsiteX7" fmla="*/ 0 w 282062"/>
                <a:gd name="connsiteY7" fmla="*/ 140604 h 168725"/>
                <a:gd name="connsiteX8" fmla="*/ 0 w 282062"/>
                <a:gd name="connsiteY8" fmla="*/ 28121 h 168725"/>
                <a:gd name="connsiteX0" fmla="*/ 0 w 336831"/>
                <a:gd name="connsiteY0" fmla="*/ 28121 h 168725"/>
                <a:gd name="connsiteX1" fmla="*/ 82890 w 336831"/>
                <a:gd name="connsiteY1" fmla="*/ 0 h 168725"/>
                <a:gd name="connsiteX2" fmla="*/ 308710 w 336831"/>
                <a:gd name="connsiteY2" fmla="*/ 0 h 168725"/>
                <a:gd name="connsiteX3" fmla="*/ 336831 w 336831"/>
                <a:gd name="connsiteY3" fmla="*/ 28121 h 168725"/>
                <a:gd name="connsiteX4" fmla="*/ 336831 w 336831"/>
                <a:gd name="connsiteY4" fmla="*/ 140604 h 168725"/>
                <a:gd name="connsiteX5" fmla="*/ 308710 w 336831"/>
                <a:gd name="connsiteY5" fmla="*/ 168725 h 168725"/>
                <a:gd name="connsiteX6" fmla="*/ 82890 w 336831"/>
                <a:gd name="connsiteY6" fmla="*/ 168725 h 168725"/>
                <a:gd name="connsiteX7" fmla="*/ 54769 w 336831"/>
                <a:gd name="connsiteY7" fmla="*/ 140604 h 168725"/>
                <a:gd name="connsiteX8" fmla="*/ 0 w 336831"/>
                <a:gd name="connsiteY8" fmla="*/ 28121 h 168725"/>
                <a:gd name="connsiteX0" fmla="*/ 0 w 336831"/>
                <a:gd name="connsiteY0" fmla="*/ 28121 h 183717"/>
                <a:gd name="connsiteX1" fmla="*/ 82890 w 336831"/>
                <a:gd name="connsiteY1" fmla="*/ 0 h 183717"/>
                <a:gd name="connsiteX2" fmla="*/ 308710 w 336831"/>
                <a:gd name="connsiteY2" fmla="*/ 0 h 183717"/>
                <a:gd name="connsiteX3" fmla="*/ 336831 w 336831"/>
                <a:gd name="connsiteY3" fmla="*/ 28121 h 183717"/>
                <a:gd name="connsiteX4" fmla="*/ 336831 w 336831"/>
                <a:gd name="connsiteY4" fmla="*/ 140604 h 183717"/>
                <a:gd name="connsiteX5" fmla="*/ 308710 w 336831"/>
                <a:gd name="connsiteY5" fmla="*/ 168725 h 183717"/>
                <a:gd name="connsiteX6" fmla="*/ 82890 w 336831"/>
                <a:gd name="connsiteY6" fmla="*/ 168725 h 183717"/>
                <a:gd name="connsiteX7" fmla="*/ 47625 w 336831"/>
                <a:gd name="connsiteY7" fmla="*/ 178704 h 183717"/>
                <a:gd name="connsiteX8" fmla="*/ 0 w 336831"/>
                <a:gd name="connsiteY8" fmla="*/ 28121 h 183717"/>
                <a:gd name="connsiteX0" fmla="*/ 0 w 336831"/>
                <a:gd name="connsiteY0" fmla="*/ 28121 h 209207"/>
                <a:gd name="connsiteX1" fmla="*/ 82890 w 336831"/>
                <a:gd name="connsiteY1" fmla="*/ 0 h 209207"/>
                <a:gd name="connsiteX2" fmla="*/ 308710 w 336831"/>
                <a:gd name="connsiteY2" fmla="*/ 0 h 209207"/>
                <a:gd name="connsiteX3" fmla="*/ 336831 w 336831"/>
                <a:gd name="connsiteY3" fmla="*/ 28121 h 209207"/>
                <a:gd name="connsiteX4" fmla="*/ 336831 w 336831"/>
                <a:gd name="connsiteY4" fmla="*/ 140604 h 209207"/>
                <a:gd name="connsiteX5" fmla="*/ 308710 w 336831"/>
                <a:gd name="connsiteY5" fmla="*/ 168725 h 209207"/>
                <a:gd name="connsiteX6" fmla="*/ 99558 w 336831"/>
                <a:gd name="connsiteY6" fmla="*/ 209207 h 209207"/>
                <a:gd name="connsiteX7" fmla="*/ 47625 w 336831"/>
                <a:gd name="connsiteY7" fmla="*/ 178704 h 209207"/>
                <a:gd name="connsiteX8" fmla="*/ 0 w 336831"/>
                <a:gd name="connsiteY8" fmla="*/ 28121 h 209207"/>
                <a:gd name="connsiteX0" fmla="*/ 0 w 336831"/>
                <a:gd name="connsiteY0" fmla="*/ 28121 h 209207"/>
                <a:gd name="connsiteX1" fmla="*/ 82890 w 336831"/>
                <a:gd name="connsiteY1" fmla="*/ 0 h 209207"/>
                <a:gd name="connsiteX2" fmla="*/ 308710 w 336831"/>
                <a:gd name="connsiteY2" fmla="*/ 0 h 209207"/>
                <a:gd name="connsiteX3" fmla="*/ 336831 w 336831"/>
                <a:gd name="connsiteY3" fmla="*/ 28121 h 209207"/>
                <a:gd name="connsiteX4" fmla="*/ 336831 w 336831"/>
                <a:gd name="connsiteY4" fmla="*/ 140604 h 209207"/>
                <a:gd name="connsiteX5" fmla="*/ 308710 w 336831"/>
                <a:gd name="connsiteY5" fmla="*/ 168725 h 209207"/>
                <a:gd name="connsiteX6" fmla="*/ 99558 w 336831"/>
                <a:gd name="connsiteY6" fmla="*/ 209207 h 209207"/>
                <a:gd name="connsiteX7" fmla="*/ 0 w 336831"/>
                <a:gd name="connsiteY7" fmla="*/ 28121 h 209207"/>
                <a:gd name="connsiteX0" fmla="*/ 0 w 336831"/>
                <a:gd name="connsiteY0" fmla="*/ 49552 h 230638"/>
                <a:gd name="connsiteX1" fmla="*/ 87653 w 336831"/>
                <a:gd name="connsiteY1" fmla="*/ 0 h 230638"/>
                <a:gd name="connsiteX2" fmla="*/ 308710 w 336831"/>
                <a:gd name="connsiteY2" fmla="*/ 21431 h 230638"/>
                <a:gd name="connsiteX3" fmla="*/ 336831 w 336831"/>
                <a:gd name="connsiteY3" fmla="*/ 49552 h 230638"/>
                <a:gd name="connsiteX4" fmla="*/ 336831 w 336831"/>
                <a:gd name="connsiteY4" fmla="*/ 162035 h 230638"/>
                <a:gd name="connsiteX5" fmla="*/ 308710 w 336831"/>
                <a:gd name="connsiteY5" fmla="*/ 190156 h 230638"/>
                <a:gd name="connsiteX6" fmla="*/ 99558 w 336831"/>
                <a:gd name="connsiteY6" fmla="*/ 230638 h 230638"/>
                <a:gd name="connsiteX7" fmla="*/ 0 w 336831"/>
                <a:gd name="connsiteY7" fmla="*/ 49552 h 230638"/>
                <a:gd name="connsiteX0" fmla="*/ 0 w 339336"/>
                <a:gd name="connsiteY0" fmla="*/ 56696 h 237782"/>
                <a:gd name="connsiteX1" fmla="*/ 87653 w 339336"/>
                <a:gd name="connsiteY1" fmla="*/ 7144 h 237782"/>
                <a:gd name="connsiteX2" fmla="*/ 330141 w 339336"/>
                <a:gd name="connsiteY2" fmla="*/ 0 h 237782"/>
                <a:gd name="connsiteX3" fmla="*/ 336831 w 339336"/>
                <a:gd name="connsiteY3" fmla="*/ 56696 h 237782"/>
                <a:gd name="connsiteX4" fmla="*/ 336831 w 339336"/>
                <a:gd name="connsiteY4" fmla="*/ 169179 h 237782"/>
                <a:gd name="connsiteX5" fmla="*/ 308710 w 339336"/>
                <a:gd name="connsiteY5" fmla="*/ 197300 h 237782"/>
                <a:gd name="connsiteX6" fmla="*/ 99558 w 339336"/>
                <a:gd name="connsiteY6" fmla="*/ 237782 h 237782"/>
                <a:gd name="connsiteX7" fmla="*/ 0 w 339336"/>
                <a:gd name="connsiteY7" fmla="*/ 56696 h 237782"/>
                <a:gd name="connsiteX0" fmla="*/ 0 w 374931"/>
                <a:gd name="connsiteY0" fmla="*/ 56696 h 237782"/>
                <a:gd name="connsiteX1" fmla="*/ 87653 w 374931"/>
                <a:gd name="connsiteY1" fmla="*/ 7144 h 237782"/>
                <a:gd name="connsiteX2" fmla="*/ 330141 w 374931"/>
                <a:gd name="connsiteY2" fmla="*/ 0 h 237782"/>
                <a:gd name="connsiteX3" fmla="*/ 374931 w 374931"/>
                <a:gd name="connsiteY3" fmla="*/ 40027 h 237782"/>
                <a:gd name="connsiteX4" fmla="*/ 336831 w 374931"/>
                <a:gd name="connsiteY4" fmla="*/ 169179 h 237782"/>
                <a:gd name="connsiteX5" fmla="*/ 308710 w 374931"/>
                <a:gd name="connsiteY5" fmla="*/ 197300 h 237782"/>
                <a:gd name="connsiteX6" fmla="*/ 99558 w 374931"/>
                <a:gd name="connsiteY6" fmla="*/ 237782 h 237782"/>
                <a:gd name="connsiteX7" fmla="*/ 0 w 374931"/>
                <a:gd name="connsiteY7" fmla="*/ 56696 h 237782"/>
                <a:gd name="connsiteX0" fmla="*/ 0 w 374931"/>
                <a:gd name="connsiteY0" fmla="*/ 56696 h 237782"/>
                <a:gd name="connsiteX1" fmla="*/ 330141 w 374931"/>
                <a:gd name="connsiteY1" fmla="*/ 0 h 237782"/>
                <a:gd name="connsiteX2" fmla="*/ 374931 w 374931"/>
                <a:gd name="connsiteY2" fmla="*/ 40027 h 237782"/>
                <a:gd name="connsiteX3" fmla="*/ 336831 w 374931"/>
                <a:gd name="connsiteY3" fmla="*/ 169179 h 237782"/>
                <a:gd name="connsiteX4" fmla="*/ 308710 w 374931"/>
                <a:gd name="connsiteY4" fmla="*/ 197300 h 237782"/>
                <a:gd name="connsiteX5" fmla="*/ 99558 w 374931"/>
                <a:gd name="connsiteY5" fmla="*/ 237782 h 237782"/>
                <a:gd name="connsiteX6" fmla="*/ 0 w 374931"/>
                <a:gd name="connsiteY6" fmla="*/ 56696 h 237782"/>
                <a:gd name="connsiteX0" fmla="*/ 0 w 374931"/>
                <a:gd name="connsiteY0" fmla="*/ 56696 h 237782"/>
                <a:gd name="connsiteX1" fmla="*/ 330141 w 374931"/>
                <a:gd name="connsiteY1" fmla="*/ 0 h 237782"/>
                <a:gd name="connsiteX2" fmla="*/ 374931 w 374931"/>
                <a:gd name="connsiteY2" fmla="*/ 40027 h 237782"/>
                <a:gd name="connsiteX3" fmla="*/ 336831 w 374931"/>
                <a:gd name="connsiteY3" fmla="*/ 169179 h 237782"/>
                <a:gd name="connsiteX4" fmla="*/ 308710 w 374931"/>
                <a:gd name="connsiteY4" fmla="*/ 197300 h 237782"/>
                <a:gd name="connsiteX5" fmla="*/ 99558 w 374931"/>
                <a:gd name="connsiteY5" fmla="*/ 237782 h 237782"/>
                <a:gd name="connsiteX6" fmla="*/ 0 w 374931"/>
                <a:gd name="connsiteY6" fmla="*/ 56696 h 237782"/>
                <a:gd name="connsiteX0" fmla="*/ 0 w 374931"/>
                <a:gd name="connsiteY0" fmla="*/ 59077 h 240163"/>
                <a:gd name="connsiteX1" fmla="*/ 342048 w 374931"/>
                <a:gd name="connsiteY1" fmla="*/ 0 h 240163"/>
                <a:gd name="connsiteX2" fmla="*/ 374931 w 374931"/>
                <a:gd name="connsiteY2" fmla="*/ 42408 h 240163"/>
                <a:gd name="connsiteX3" fmla="*/ 336831 w 374931"/>
                <a:gd name="connsiteY3" fmla="*/ 171560 h 240163"/>
                <a:gd name="connsiteX4" fmla="*/ 308710 w 374931"/>
                <a:gd name="connsiteY4" fmla="*/ 199681 h 240163"/>
                <a:gd name="connsiteX5" fmla="*/ 99558 w 374931"/>
                <a:gd name="connsiteY5" fmla="*/ 240163 h 240163"/>
                <a:gd name="connsiteX6" fmla="*/ 0 w 374931"/>
                <a:gd name="connsiteY6" fmla="*/ 59077 h 240163"/>
                <a:gd name="connsiteX0" fmla="*/ 0 w 382075"/>
                <a:gd name="connsiteY0" fmla="*/ 59077 h 240163"/>
                <a:gd name="connsiteX1" fmla="*/ 342048 w 382075"/>
                <a:gd name="connsiteY1" fmla="*/ 0 h 240163"/>
                <a:gd name="connsiteX2" fmla="*/ 382075 w 382075"/>
                <a:gd name="connsiteY2" fmla="*/ 35265 h 240163"/>
                <a:gd name="connsiteX3" fmla="*/ 336831 w 382075"/>
                <a:gd name="connsiteY3" fmla="*/ 171560 h 240163"/>
                <a:gd name="connsiteX4" fmla="*/ 308710 w 382075"/>
                <a:gd name="connsiteY4" fmla="*/ 199681 h 240163"/>
                <a:gd name="connsiteX5" fmla="*/ 99558 w 382075"/>
                <a:gd name="connsiteY5" fmla="*/ 240163 h 240163"/>
                <a:gd name="connsiteX6" fmla="*/ 0 w 382075"/>
                <a:gd name="connsiteY6" fmla="*/ 59077 h 240163"/>
                <a:gd name="connsiteX0" fmla="*/ 0 w 382075"/>
                <a:gd name="connsiteY0" fmla="*/ 59772 h 240858"/>
                <a:gd name="connsiteX1" fmla="*/ 342048 w 382075"/>
                <a:gd name="connsiteY1" fmla="*/ 695 h 240858"/>
                <a:gd name="connsiteX2" fmla="*/ 382075 w 382075"/>
                <a:gd name="connsiteY2" fmla="*/ 35960 h 240858"/>
                <a:gd name="connsiteX3" fmla="*/ 336831 w 382075"/>
                <a:gd name="connsiteY3" fmla="*/ 172255 h 240858"/>
                <a:gd name="connsiteX4" fmla="*/ 308710 w 382075"/>
                <a:gd name="connsiteY4" fmla="*/ 200376 h 240858"/>
                <a:gd name="connsiteX5" fmla="*/ 99558 w 382075"/>
                <a:gd name="connsiteY5" fmla="*/ 240858 h 240858"/>
                <a:gd name="connsiteX6" fmla="*/ 0 w 382075"/>
                <a:gd name="connsiteY6" fmla="*/ 59772 h 240858"/>
                <a:gd name="connsiteX0" fmla="*/ 0 w 382075"/>
                <a:gd name="connsiteY0" fmla="*/ 59772 h 240858"/>
                <a:gd name="connsiteX1" fmla="*/ 342048 w 382075"/>
                <a:gd name="connsiteY1" fmla="*/ 695 h 240858"/>
                <a:gd name="connsiteX2" fmla="*/ 382075 w 382075"/>
                <a:gd name="connsiteY2" fmla="*/ 35960 h 240858"/>
                <a:gd name="connsiteX3" fmla="*/ 336831 w 382075"/>
                <a:gd name="connsiteY3" fmla="*/ 172255 h 240858"/>
                <a:gd name="connsiteX4" fmla="*/ 320616 w 382075"/>
                <a:gd name="connsiteY4" fmla="*/ 224188 h 240858"/>
                <a:gd name="connsiteX5" fmla="*/ 99558 w 382075"/>
                <a:gd name="connsiteY5" fmla="*/ 240858 h 240858"/>
                <a:gd name="connsiteX6" fmla="*/ 0 w 382075"/>
                <a:gd name="connsiteY6" fmla="*/ 59772 h 240858"/>
                <a:gd name="connsiteX0" fmla="*/ 0 w 382075"/>
                <a:gd name="connsiteY0" fmla="*/ 59772 h 240858"/>
                <a:gd name="connsiteX1" fmla="*/ 342048 w 382075"/>
                <a:gd name="connsiteY1" fmla="*/ 695 h 240858"/>
                <a:gd name="connsiteX2" fmla="*/ 382075 w 382075"/>
                <a:gd name="connsiteY2" fmla="*/ 35960 h 240858"/>
                <a:gd name="connsiteX3" fmla="*/ 336831 w 382075"/>
                <a:gd name="connsiteY3" fmla="*/ 172255 h 240858"/>
                <a:gd name="connsiteX4" fmla="*/ 320616 w 382075"/>
                <a:gd name="connsiteY4" fmla="*/ 224188 h 240858"/>
                <a:gd name="connsiteX5" fmla="*/ 99558 w 382075"/>
                <a:gd name="connsiteY5" fmla="*/ 240858 h 240858"/>
                <a:gd name="connsiteX6" fmla="*/ 0 w 382075"/>
                <a:gd name="connsiteY6" fmla="*/ 59772 h 240858"/>
                <a:gd name="connsiteX0" fmla="*/ 0 w 382075"/>
                <a:gd name="connsiteY0" fmla="*/ 59772 h 240858"/>
                <a:gd name="connsiteX1" fmla="*/ 342048 w 382075"/>
                <a:gd name="connsiteY1" fmla="*/ 695 h 240858"/>
                <a:gd name="connsiteX2" fmla="*/ 382075 w 382075"/>
                <a:gd name="connsiteY2" fmla="*/ 35960 h 240858"/>
                <a:gd name="connsiteX3" fmla="*/ 353500 w 382075"/>
                <a:gd name="connsiteY3" fmla="*/ 172255 h 240858"/>
                <a:gd name="connsiteX4" fmla="*/ 320616 w 382075"/>
                <a:gd name="connsiteY4" fmla="*/ 224188 h 240858"/>
                <a:gd name="connsiteX5" fmla="*/ 99558 w 382075"/>
                <a:gd name="connsiteY5" fmla="*/ 240858 h 240858"/>
                <a:gd name="connsiteX6" fmla="*/ 0 w 382075"/>
                <a:gd name="connsiteY6" fmla="*/ 59772 h 240858"/>
                <a:gd name="connsiteX0" fmla="*/ 0 w 382075"/>
                <a:gd name="connsiteY0" fmla="*/ 59772 h 240858"/>
                <a:gd name="connsiteX1" fmla="*/ 342048 w 382075"/>
                <a:gd name="connsiteY1" fmla="*/ 695 h 240858"/>
                <a:gd name="connsiteX2" fmla="*/ 382075 w 382075"/>
                <a:gd name="connsiteY2" fmla="*/ 35960 h 240858"/>
                <a:gd name="connsiteX3" fmla="*/ 353500 w 382075"/>
                <a:gd name="connsiteY3" fmla="*/ 172255 h 240858"/>
                <a:gd name="connsiteX4" fmla="*/ 320616 w 382075"/>
                <a:gd name="connsiteY4" fmla="*/ 224188 h 240858"/>
                <a:gd name="connsiteX5" fmla="*/ 99558 w 382075"/>
                <a:gd name="connsiteY5" fmla="*/ 240858 h 240858"/>
                <a:gd name="connsiteX6" fmla="*/ 0 w 382075"/>
                <a:gd name="connsiteY6" fmla="*/ 59772 h 240858"/>
                <a:gd name="connsiteX0" fmla="*/ 0 w 382075"/>
                <a:gd name="connsiteY0" fmla="*/ 59772 h 240858"/>
                <a:gd name="connsiteX1" fmla="*/ 342048 w 382075"/>
                <a:gd name="connsiteY1" fmla="*/ 695 h 240858"/>
                <a:gd name="connsiteX2" fmla="*/ 382075 w 382075"/>
                <a:gd name="connsiteY2" fmla="*/ 35960 h 240858"/>
                <a:gd name="connsiteX3" fmla="*/ 360644 w 382075"/>
                <a:gd name="connsiteY3" fmla="*/ 172255 h 240858"/>
                <a:gd name="connsiteX4" fmla="*/ 320616 w 382075"/>
                <a:gd name="connsiteY4" fmla="*/ 224188 h 240858"/>
                <a:gd name="connsiteX5" fmla="*/ 99558 w 382075"/>
                <a:gd name="connsiteY5" fmla="*/ 240858 h 240858"/>
                <a:gd name="connsiteX6" fmla="*/ 0 w 382075"/>
                <a:gd name="connsiteY6" fmla="*/ 59772 h 240858"/>
                <a:gd name="connsiteX0" fmla="*/ 0 w 382075"/>
                <a:gd name="connsiteY0" fmla="*/ 59772 h 240858"/>
                <a:gd name="connsiteX1" fmla="*/ 342048 w 382075"/>
                <a:gd name="connsiteY1" fmla="*/ 695 h 240858"/>
                <a:gd name="connsiteX2" fmla="*/ 382075 w 382075"/>
                <a:gd name="connsiteY2" fmla="*/ 35960 h 240858"/>
                <a:gd name="connsiteX3" fmla="*/ 320616 w 382075"/>
                <a:gd name="connsiteY3" fmla="*/ 224188 h 240858"/>
                <a:gd name="connsiteX4" fmla="*/ 99558 w 382075"/>
                <a:gd name="connsiteY4" fmla="*/ 240858 h 240858"/>
                <a:gd name="connsiteX5" fmla="*/ 0 w 382075"/>
                <a:gd name="connsiteY5" fmla="*/ 59772 h 240858"/>
                <a:gd name="connsiteX0" fmla="*/ 0 w 382075"/>
                <a:gd name="connsiteY0" fmla="*/ 37421 h 218507"/>
                <a:gd name="connsiteX1" fmla="*/ 382075 w 382075"/>
                <a:gd name="connsiteY1" fmla="*/ 13609 h 218507"/>
                <a:gd name="connsiteX2" fmla="*/ 320616 w 382075"/>
                <a:gd name="connsiteY2" fmla="*/ 201837 h 218507"/>
                <a:gd name="connsiteX3" fmla="*/ 99558 w 382075"/>
                <a:gd name="connsiteY3" fmla="*/ 218507 h 218507"/>
                <a:gd name="connsiteX4" fmla="*/ 0 w 382075"/>
                <a:gd name="connsiteY4" fmla="*/ 37421 h 218507"/>
                <a:gd name="connsiteX0" fmla="*/ 0 w 382075"/>
                <a:gd name="connsiteY0" fmla="*/ 37421 h 218507"/>
                <a:gd name="connsiteX1" fmla="*/ 382075 w 382075"/>
                <a:gd name="connsiteY1" fmla="*/ 13609 h 218507"/>
                <a:gd name="connsiteX2" fmla="*/ 320616 w 382075"/>
                <a:gd name="connsiteY2" fmla="*/ 201837 h 218507"/>
                <a:gd name="connsiteX3" fmla="*/ 99558 w 382075"/>
                <a:gd name="connsiteY3" fmla="*/ 218507 h 218507"/>
                <a:gd name="connsiteX4" fmla="*/ 0 w 382075"/>
                <a:gd name="connsiteY4" fmla="*/ 37421 h 218507"/>
                <a:gd name="connsiteX0" fmla="*/ 0 w 382075"/>
                <a:gd name="connsiteY0" fmla="*/ 37421 h 218507"/>
                <a:gd name="connsiteX1" fmla="*/ 382075 w 382075"/>
                <a:gd name="connsiteY1" fmla="*/ 13609 h 218507"/>
                <a:gd name="connsiteX2" fmla="*/ 294422 w 382075"/>
                <a:gd name="connsiteY2" fmla="*/ 201837 h 218507"/>
                <a:gd name="connsiteX3" fmla="*/ 99558 w 382075"/>
                <a:gd name="connsiteY3" fmla="*/ 218507 h 218507"/>
                <a:gd name="connsiteX4" fmla="*/ 0 w 382075"/>
                <a:gd name="connsiteY4" fmla="*/ 37421 h 218507"/>
                <a:gd name="connsiteX0" fmla="*/ 0 w 382075"/>
                <a:gd name="connsiteY0" fmla="*/ 37421 h 227280"/>
                <a:gd name="connsiteX1" fmla="*/ 382075 w 382075"/>
                <a:gd name="connsiteY1" fmla="*/ 13609 h 227280"/>
                <a:gd name="connsiteX2" fmla="*/ 294422 w 382075"/>
                <a:gd name="connsiteY2" fmla="*/ 201837 h 227280"/>
                <a:gd name="connsiteX3" fmla="*/ 99558 w 382075"/>
                <a:gd name="connsiteY3" fmla="*/ 218507 h 227280"/>
                <a:gd name="connsiteX4" fmla="*/ 0 w 382075"/>
                <a:gd name="connsiteY4" fmla="*/ 37421 h 227280"/>
                <a:gd name="connsiteX0" fmla="*/ 0 w 382075"/>
                <a:gd name="connsiteY0" fmla="*/ 37421 h 223750"/>
                <a:gd name="connsiteX1" fmla="*/ 382075 w 382075"/>
                <a:gd name="connsiteY1" fmla="*/ 13609 h 223750"/>
                <a:gd name="connsiteX2" fmla="*/ 294422 w 382075"/>
                <a:gd name="connsiteY2" fmla="*/ 201837 h 223750"/>
                <a:gd name="connsiteX3" fmla="*/ 87652 w 382075"/>
                <a:gd name="connsiteY3" fmla="*/ 204219 h 223750"/>
                <a:gd name="connsiteX4" fmla="*/ 0 w 382075"/>
                <a:gd name="connsiteY4" fmla="*/ 37421 h 223750"/>
                <a:gd name="connsiteX0" fmla="*/ 0 w 382075"/>
                <a:gd name="connsiteY0" fmla="*/ 37421 h 226580"/>
                <a:gd name="connsiteX1" fmla="*/ 382075 w 382075"/>
                <a:gd name="connsiteY1" fmla="*/ 13609 h 226580"/>
                <a:gd name="connsiteX2" fmla="*/ 313472 w 382075"/>
                <a:gd name="connsiteY2" fmla="*/ 204218 h 226580"/>
                <a:gd name="connsiteX3" fmla="*/ 87652 w 382075"/>
                <a:gd name="connsiteY3" fmla="*/ 204219 h 226580"/>
                <a:gd name="connsiteX4" fmla="*/ 0 w 382075"/>
                <a:gd name="connsiteY4" fmla="*/ 37421 h 226580"/>
                <a:gd name="connsiteX0" fmla="*/ 0 w 382075"/>
                <a:gd name="connsiteY0" fmla="*/ 37421 h 232192"/>
                <a:gd name="connsiteX1" fmla="*/ 382075 w 382075"/>
                <a:gd name="connsiteY1" fmla="*/ 13609 h 232192"/>
                <a:gd name="connsiteX2" fmla="*/ 313472 w 382075"/>
                <a:gd name="connsiteY2" fmla="*/ 204218 h 232192"/>
                <a:gd name="connsiteX3" fmla="*/ 75745 w 382075"/>
                <a:gd name="connsiteY3" fmla="*/ 213744 h 232192"/>
                <a:gd name="connsiteX4" fmla="*/ 0 w 382075"/>
                <a:gd name="connsiteY4" fmla="*/ 37421 h 232192"/>
                <a:gd name="connsiteX0" fmla="*/ 0 w 382075"/>
                <a:gd name="connsiteY0" fmla="*/ 44243 h 239014"/>
                <a:gd name="connsiteX1" fmla="*/ 382075 w 382075"/>
                <a:gd name="connsiteY1" fmla="*/ 20431 h 239014"/>
                <a:gd name="connsiteX2" fmla="*/ 313472 w 382075"/>
                <a:gd name="connsiteY2" fmla="*/ 211040 h 239014"/>
                <a:gd name="connsiteX3" fmla="*/ 75745 w 382075"/>
                <a:gd name="connsiteY3" fmla="*/ 220566 h 239014"/>
                <a:gd name="connsiteX4" fmla="*/ 0 w 382075"/>
                <a:gd name="connsiteY4" fmla="*/ 44243 h 239014"/>
                <a:gd name="connsiteX0" fmla="*/ 0 w 382075"/>
                <a:gd name="connsiteY0" fmla="*/ 51211 h 245982"/>
                <a:gd name="connsiteX1" fmla="*/ 382075 w 382075"/>
                <a:gd name="connsiteY1" fmla="*/ 27399 h 245982"/>
                <a:gd name="connsiteX2" fmla="*/ 313472 w 382075"/>
                <a:gd name="connsiteY2" fmla="*/ 218008 h 245982"/>
                <a:gd name="connsiteX3" fmla="*/ 75745 w 382075"/>
                <a:gd name="connsiteY3" fmla="*/ 227534 h 245982"/>
                <a:gd name="connsiteX4" fmla="*/ 0 w 382075"/>
                <a:gd name="connsiteY4" fmla="*/ 51211 h 245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2075" h="245982">
                  <a:moveTo>
                    <a:pt x="0" y="51211"/>
                  </a:moveTo>
                  <a:cubicBezTo>
                    <a:pt x="39942" y="-6752"/>
                    <a:pt x="328639" y="-16673"/>
                    <a:pt x="382075" y="27399"/>
                  </a:cubicBezTo>
                  <a:cubicBezTo>
                    <a:pt x="378503" y="64648"/>
                    <a:pt x="364527" y="184652"/>
                    <a:pt x="313472" y="218008"/>
                  </a:cubicBezTo>
                  <a:cubicBezTo>
                    <a:pt x="262417" y="251364"/>
                    <a:pt x="127990" y="255333"/>
                    <a:pt x="75745" y="227534"/>
                  </a:cubicBezTo>
                  <a:cubicBezTo>
                    <a:pt x="23500" y="199735"/>
                    <a:pt x="2778" y="86079"/>
                    <a:pt x="0" y="51211"/>
                  </a:cubicBez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>
              <a:solidFill>
                <a:srgbClr val="A438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ounded Rectangle 62"/>
            <p:cNvSpPr/>
            <p:nvPr/>
          </p:nvSpPr>
          <p:spPr>
            <a:xfrm flipH="1">
              <a:off x="2205117" y="942896"/>
              <a:ext cx="403967" cy="230244"/>
            </a:xfrm>
            <a:custGeom>
              <a:avLst/>
              <a:gdLst>
                <a:gd name="connsiteX0" fmla="*/ 0 w 282062"/>
                <a:gd name="connsiteY0" fmla="*/ 28121 h 168725"/>
                <a:gd name="connsiteX1" fmla="*/ 28121 w 282062"/>
                <a:gd name="connsiteY1" fmla="*/ 0 h 168725"/>
                <a:gd name="connsiteX2" fmla="*/ 253941 w 282062"/>
                <a:gd name="connsiteY2" fmla="*/ 0 h 168725"/>
                <a:gd name="connsiteX3" fmla="*/ 282062 w 282062"/>
                <a:gd name="connsiteY3" fmla="*/ 28121 h 168725"/>
                <a:gd name="connsiteX4" fmla="*/ 282062 w 282062"/>
                <a:gd name="connsiteY4" fmla="*/ 140604 h 168725"/>
                <a:gd name="connsiteX5" fmla="*/ 253941 w 282062"/>
                <a:gd name="connsiteY5" fmla="*/ 168725 h 168725"/>
                <a:gd name="connsiteX6" fmla="*/ 28121 w 282062"/>
                <a:gd name="connsiteY6" fmla="*/ 168725 h 168725"/>
                <a:gd name="connsiteX7" fmla="*/ 0 w 282062"/>
                <a:gd name="connsiteY7" fmla="*/ 140604 h 168725"/>
                <a:gd name="connsiteX8" fmla="*/ 0 w 282062"/>
                <a:gd name="connsiteY8" fmla="*/ 28121 h 168725"/>
                <a:gd name="connsiteX0" fmla="*/ 0 w 336831"/>
                <a:gd name="connsiteY0" fmla="*/ 28121 h 168725"/>
                <a:gd name="connsiteX1" fmla="*/ 82890 w 336831"/>
                <a:gd name="connsiteY1" fmla="*/ 0 h 168725"/>
                <a:gd name="connsiteX2" fmla="*/ 308710 w 336831"/>
                <a:gd name="connsiteY2" fmla="*/ 0 h 168725"/>
                <a:gd name="connsiteX3" fmla="*/ 336831 w 336831"/>
                <a:gd name="connsiteY3" fmla="*/ 28121 h 168725"/>
                <a:gd name="connsiteX4" fmla="*/ 336831 w 336831"/>
                <a:gd name="connsiteY4" fmla="*/ 140604 h 168725"/>
                <a:gd name="connsiteX5" fmla="*/ 308710 w 336831"/>
                <a:gd name="connsiteY5" fmla="*/ 168725 h 168725"/>
                <a:gd name="connsiteX6" fmla="*/ 82890 w 336831"/>
                <a:gd name="connsiteY6" fmla="*/ 168725 h 168725"/>
                <a:gd name="connsiteX7" fmla="*/ 54769 w 336831"/>
                <a:gd name="connsiteY7" fmla="*/ 140604 h 168725"/>
                <a:gd name="connsiteX8" fmla="*/ 0 w 336831"/>
                <a:gd name="connsiteY8" fmla="*/ 28121 h 168725"/>
                <a:gd name="connsiteX0" fmla="*/ 0 w 336831"/>
                <a:gd name="connsiteY0" fmla="*/ 28121 h 183717"/>
                <a:gd name="connsiteX1" fmla="*/ 82890 w 336831"/>
                <a:gd name="connsiteY1" fmla="*/ 0 h 183717"/>
                <a:gd name="connsiteX2" fmla="*/ 308710 w 336831"/>
                <a:gd name="connsiteY2" fmla="*/ 0 h 183717"/>
                <a:gd name="connsiteX3" fmla="*/ 336831 w 336831"/>
                <a:gd name="connsiteY3" fmla="*/ 28121 h 183717"/>
                <a:gd name="connsiteX4" fmla="*/ 336831 w 336831"/>
                <a:gd name="connsiteY4" fmla="*/ 140604 h 183717"/>
                <a:gd name="connsiteX5" fmla="*/ 308710 w 336831"/>
                <a:gd name="connsiteY5" fmla="*/ 168725 h 183717"/>
                <a:gd name="connsiteX6" fmla="*/ 82890 w 336831"/>
                <a:gd name="connsiteY6" fmla="*/ 168725 h 183717"/>
                <a:gd name="connsiteX7" fmla="*/ 47625 w 336831"/>
                <a:gd name="connsiteY7" fmla="*/ 178704 h 183717"/>
                <a:gd name="connsiteX8" fmla="*/ 0 w 336831"/>
                <a:gd name="connsiteY8" fmla="*/ 28121 h 183717"/>
                <a:gd name="connsiteX0" fmla="*/ 0 w 336831"/>
                <a:gd name="connsiteY0" fmla="*/ 28121 h 209207"/>
                <a:gd name="connsiteX1" fmla="*/ 82890 w 336831"/>
                <a:gd name="connsiteY1" fmla="*/ 0 h 209207"/>
                <a:gd name="connsiteX2" fmla="*/ 308710 w 336831"/>
                <a:gd name="connsiteY2" fmla="*/ 0 h 209207"/>
                <a:gd name="connsiteX3" fmla="*/ 336831 w 336831"/>
                <a:gd name="connsiteY3" fmla="*/ 28121 h 209207"/>
                <a:gd name="connsiteX4" fmla="*/ 336831 w 336831"/>
                <a:gd name="connsiteY4" fmla="*/ 140604 h 209207"/>
                <a:gd name="connsiteX5" fmla="*/ 308710 w 336831"/>
                <a:gd name="connsiteY5" fmla="*/ 168725 h 209207"/>
                <a:gd name="connsiteX6" fmla="*/ 99558 w 336831"/>
                <a:gd name="connsiteY6" fmla="*/ 209207 h 209207"/>
                <a:gd name="connsiteX7" fmla="*/ 47625 w 336831"/>
                <a:gd name="connsiteY7" fmla="*/ 178704 h 209207"/>
                <a:gd name="connsiteX8" fmla="*/ 0 w 336831"/>
                <a:gd name="connsiteY8" fmla="*/ 28121 h 209207"/>
                <a:gd name="connsiteX0" fmla="*/ 0 w 336831"/>
                <a:gd name="connsiteY0" fmla="*/ 28121 h 209207"/>
                <a:gd name="connsiteX1" fmla="*/ 82890 w 336831"/>
                <a:gd name="connsiteY1" fmla="*/ 0 h 209207"/>
                <a:gd name="connsiteX2" fmla="*/ 308710 w 336831"/>
                <a:gd name="connsiteY2" fmla="*/ 0 h 209207"/>
                <a:gd name="connsiteX3" fmla="*/ 336831 w 336831"/>
                <a:gd name="connsiteY3" fmla="*/ 28121 h 209207"/>
                <a:gd name="connsiteX4" fmla="*/ 336831 w 336831"/>
                <a:gd name="connsiteY4" fmla="*/ 140604 h 209207"/>
                <a:gd name="connsiteX5" fmla="*/ 308710 w 336831"/>
                <a:gd name="connsiteY5" fmla="*/ 168725 h 209207"/>
                <a:gd name="connsiteX6" fmla="*/ 99558 w 336831"/>
                <a:gd name="connsiteY6" fmla="*/ 209207 h 209207"/>
                <a:gd name="connsiteX7" fmla="*/ 0 w 336831"/>
                <a:gd name="connsiteY7" fmla="*/ 28121 h 209207"/>
                <a:gd name="connsiteX0" fmla="*/ 0 w 336831"/>
                <a:gd name="connsiteY0" fmla="*/ 49552 h 230638"/>
                <a:gd name="connsiteX1" fmla="*/ 87653 w 336831"/>
                <a:gd name="connsiteY1" fmla="*/ 0 h 230638"/>
                <a:gd name="connsiteX2" fmla="*/ 308710 w 336831"/>
                <a:gd name="connsiteY2" fmla="*/ 21431 h 230638"/>
                <a:gd name="connsiteX3" fmla="*/ 336831 w 336831"/>
                <a:gd name="connsiteY3" fmla="*/ 49552 h 230638"/>
                <a:gd name="connsiteX4" fmla="*/ 336831 w 336831"/>
                <a:gd name="connsiteY4" fmla="*/ 162035 h 230638"/>
                <a:gd name="connsiteX5" fmla="*/ 308710 w 336831"/>
                <a:gd name="connsiteY5" fmla="*/ 190156 h 230638"/>
                <a:gd name="connsiteX6" fmla="*/ 99558 w 336831"/>
                <a:gd name="connsiteY6" fmla="*/ 230638 h 230638"/>
                <a:gd name="connsiteX7" fmla="*/ 0 w 336831"/>
                <a:gd name="connsiteY7" fmla="*/ 49552 h 230638"/>
                <a:gd name="connsiteX0" fmla="*/ 0 w 339336"/>
                <a:gd name="connsiteY0" fmla="*/ 56696 h 237782"/>
                <a:gd name="connsiteX1" fmla="*/ 87653 w 339336"/>
                <a:gd name="connsiteY1" fmla="*/ 7144 h 237782"/>
                <a:gd name="connsiteX2" fmla="*/ 330141 w 339336"/>
                <a:gd name="connsiteY2" fmla="*/ 0 h 237782"/>
                <a:gd name="connsiteX3" fmla="*/ 336831 w 339336"/>
                <a:gd name="connsiteY3" fmla="*/ 56696 h 237782"/>
                <a:gd name="connsiteX4" fmla="*/ 336831 w 339336"/>
                <a:gd name="connsiteY4" fmla="*/ 169179 h 237782"/>
                <a:gd name="connsiteX5" fmla="*/ 308710 w 339336"/>
                <a:gd name="connsiteY5" fmla="*/ 197300 h 237782"/>
                <a:gd name="connsiteX6" fmla="*/ 99558 w 339336"/>
                <a:gd name="connsiteY6" fmla="*/ 237782 h 237782"/>
                <a:gd name="connsiteX7" fmla="*/ 0 w 339336"/>
                <a:gd name="connsiteY7" fmla="*/ 56696 h 237782"/>
                <a:gd name="connsiteX0" fmla="*/ 0 w 374931"/>
                <a:gd name="connsiteY0" fmla="*/ 56696 h 237782"/>
                <a:gd name="connsiteX1" fmla="*/ 87653 w 374931"/>
                <a:gd name="connsiteY1" fmla="*/ 7144 h 237782"/>
                <a:gd name="connsiteX2" fmla="*/ 330141 w 374931"/>
                <a:gd name="connsiteY2" fmla="*/ 0 h 237782"/>
                <a:gd name="connsiteX3" fmla="*/ 374931 w 374931"/>
                <a:gd name="connsiteY3" fmla="*/ 40027 h 237782"/>
                <a:gd name="connsiteX4" fmla="*/ 336831 w 374931"/>
                <a:gd name="connsiteY4" fmla="*/ 169179 h 237782"/>
                <a:gd name="connsiteX5" fmla="*/ 308710 w 374931"/>
                <a:gd name="connsiteY5" fmla="*/ 197300 h 237782"/>
                <a:gd name="connsiteX6" fmla="*/ 99558 w 374931"/>
                <a:gd name="connsiteY6" fmla="*/ 237782 h 237782"/>
                <a:gd name="connsiteX7" fmla="*/ 0 w 374931"/>
                <a:gd name="connsiteY7" fmla="*/ 56696 h 237782"/>
                <a:gd name="connsiteX0" fmla="*/ 0 w 374931"/>
                <a:gd name="connsiteY0" fmla="*/ 56696 h 237782"/>
                <a:gd name="connsiteX1" fmla="*/ 330141 w 374931"/>
                <a:gd name="connsiteY1" fmla="*/ 0 h 237782"/>
                <a:gd name="connsiteX2" fmla="*/ 374931 w 374931"/>
                <a:gd name="connsiteY2" fmla="*/ 40027 h 237782"/>
                <a:gd name="connsiteX3" fmla="*/ 336831 w 374931"/>
                <a:gd name="connsiteY3" fmla="*/ 169179 h 237782"/>
                <a:gd name="connsiteX4" fmla="*/ 308710 w 374931"/>
                <a:gd name="connsiteY4" fmla="*/ 197300 h 237782"/>
                <a:gd name="connsiteX5" fmla="*/ 99558 w 374931"/>
                <a:gd name="connsiteY5" fmla="*/ 237782 h 237782"/>
                <a:gd name="connsiteX6" fmla="*/ 0 w 374931"/>
                <a:gd name="connsiteY6" fmla="*/ 56696 h 237782"/>
                <a:gd name="connsiteX0" fmla="*/ 0 w 374931"/>
                <a:gd name="connsiteY0" fmla="*/ 56696 h 237782"/>
                <a:gd name="connsiteX1" fmla="*/ 330141 w 374931"/>
                <a:gd name="connsiteY1" fmla="*/ 0 h 237782"/>
                <a:gd name="connsiteX2" fmla="*/ 374931 w 374931"/>
                <a:gd name="connsiteY2" fmla="*/ 40027 h 237782"/>
                <a:gd name="connsiteX3" fmla="*/ 336831 w 374931"/>
                <a:gd name="connsiteY3" fmla="*/ 169179 h 237782"/>
                <a:gd name="connsiteX4" fmla="*/ 308710 w 374931"/>
                <a:gd name="connsiteY4" fmla="*/ 197300 h 237782"/>
                <a:gd name="connsiteX5" fmla="*/ 99558 w 374931"/>
                <a:gd name="connsiteY5" fmla="*/ 237782 h 237782"/>
                <a:gd name="connsiteX6" fmla="*/ 0 w 374931"/>
                <a:gd name="connsiteY6" fmla="*/ 56696 h 237782"/>
                <a:gd name="connsiteX0" fmla="*/ 0 w 374931"/>
                <a:gd name="connsiteY0" fmla="*/ 59077 h 240163"/>
                <a:gd name="connsiteX1" fmla="*/ 342048 w 374931"/>
                <a:gd name="connsiteY1" fmla="*/ 0 h 240163"/>
                <a:gd name="connsiteX2" fmla="*/ 374931 w 374931"/>
                <a:gd name="connsiteY2" fmla="*/ 42408 h 240163"/>
                <a:gd name="connsiteX3" fmla="*/ 336831 w 374931"/>
                <a:gd name="connsiteY3" fmla="*/ 171560 h 240163"/>
                <a:gd name="connsiteX4" fmla="*/ 308710 w 374931"/>
                <a:gd name="connsiteY4" fmla="*/ 199681 h 240163"/>
                <a:gd name="connsiteX5" fmla="*/ 99558 w 374931"/>
                <a:gd name="connsiteY5" fmla="*/ 240163 h 240163"/>
                <a:gd name="connsiteX6" fmla="*/ 0 w 374931"/>
                <a:gd name="connsiteY6" fmla="*/ 59077 h 240163"/>
                <a:gd name="connsiteX0" fmla="*/ 0 w 382075"/>
                <a:gd name="connsiteY0" fmla="*/ 59077 h 240163"/>
                <a:gd name="connsiteX1" fmla="*/ 342048 w 382075"/>
                <a:gd name="connsiteY1" fmla="*/ 0 h 240163"/>
                <a:gd name="connsiteX2" fmla="*/ 382075 w 382075"/>
                <a:gd name="connsiteY2" fmla="*/ 35265 h 240163"/>
                <a:gd name="connsiteX3" fmla="*/ 336831 w 382075"/>
                <a:gd name="connsiteY3" fmla="*/ 171560 h 240163"/>
                <a:gd name="connsiteX4" fmla="*/ 308710 w 382075"/>
                <a:gd name="connsiteY4" fmla="*/ 199681 h 240163"/>
                <a:gd name="connsiteX5" fmla="*/ 99558 w 382075"/>
                <a:gd name="connsiteY5" fmla="*/ 240163 h 240163"/>
                <a:gd name="connsiteX6" fmla="*/ 0 w 382075"/>
                <a:gd name="connsiteY6" fmla="*/ 59077 h 240163"/>
                <a:gd name="connsiteX0" fmla="*/ 0 w 382075"/>
                <a:gd name="connsiteY0" fmla="*/ 59772 h 240858"/>
                <a:gd name="connsiteX1" fmla="*/ 342048 w 382075"/>
                <a:gd name="connsiteY1" fmla="*/ 695 h 240858"/>
                <a:gd name="connsiteX2" fmla="*/ 382075 w 382075"/>
                <a:gd name="connsiteY2" fmla="*/ 35960 h 240858"/>
                <a:gd name="connsiteX3" fmla="*/ 336831 w 382075"/>
                <a:gd name="connsiteY3" fmla="*/ 172255 h 240858"/>
                <a:gd name="connsiteX4" fmla="*/ 308710 w 382075"/>
                <a:gd name="connsiteY4" fmla="*/ 200376 h 240858"/>
                <a:gd name="connsiteX5" fmla="*/ 99558 w 382075"/>
                <a:gd name="connsiteY5" fmla="*/ 240858 h 240858"/>
                <a:gd name="connsiteX6" fmla="*/ 0 w 382075"/>
                <a:gd name="connsiteY6" fmla="*/ 59772 h 240858"/>
                <a:gd name="connsiteX0" fmla="*/ 0 w 382075"/>
                <a:gd name="connsiteY0" fmla="*/ 59772 h 240858"/>
                <a:gd name="connsiteX1" fmla="*/ 342048 w 382075"/>
                <a:gd name="connsiteY1" fmla="*/ 695 h 240858"/>
                <a:gd name="connsiteX2" fmla="*/ 382075 w 382075"/>
                <a:gd name="connsiteY2" fmla="*/ 35960 h 240858"/>
                <a:gd name="connsiteX3" fmla="*/ 336831 w 382075"/>
                <a:gd name="connsiteY3" fmla="*/ 172255 h 240858"/>
                <a:gd name="connsiteX4" fmla="*/ 320616 w 382075"/>
                <a:gd name="connsiteY4" fmla="*/ 224188 h 240858"/>
                <a:gd name="connsiteX5" fmla="*/ 99558 w 382075"/>
                <a:gd name="connsiteY5" fmla="*/ 240858 h 240858"/>
                <a:gd name="connsiteX6" fmla="*/ 0 w 382075"/>
                <a:gd name="connsiteY6" fmla="*/ 59772 h 240858"/>
                <a:gd name="connsiteX0" fmla="*/ 0 w 382075"/>
                <a:gd name="connsiteY0" fmla="*/ 59772 h 240858"/>
                <a:gd name="connsiteX1" fmla="*/ 342048 w 382075"/>
                <a:gd name="connsiteY1" fmla="*/ 695 h 240858"/>
                <a:gd name="connsiteX2" fmla="*/ 382075 w 382075"/>
                <a:gd name="connsiteY2" fmla="*/ 35960 h 240858"/>
                <a:gd name="connsiteX3" fmla="*/ 336831 w 382075"/>
                <a:gd name="connsiteY3" fmla="*/ 172255 h 240858"/>
                <a:gd name="connsiteX4" fmla="*/ 320616 w 382075"/>
                <a:gd name="connsiteY4" fmla="*/ 224188 h 240858"/>
                <a:gd name="connsiteX5" fmla="*/ 99558 w 382075"/>
                <a:gd name="connsiteY5" fmla="*/ 240858 h 240858"/>
                <a:gd name="connsiteX6" fmla="*/ 0 w 382075"/>
                <a:gd name="connsiteY6" fmla="*/ 59772 h 240858"/>
                <a:gd name="connsiteX0" fmla="*/ 0 w 382075"/>
                <a:gd name="connsiteY0" fmla="*/ 59772 h 240858"/>
                <a:gd name="connsiteX1" fmla="*/ 342048 w 382075"/>
                <a:gd name="connsiteY1" fmla="*/ 695 h 240858"/>
                <a:gd name="connsiteX2" fmla="*/ 382075 w 382075"/>
                <a:gd name="connsiteY2" fmla="*/ 35960 h 240858"/>
                <a:gd name="connsiteX3" fmla="*/ 353500 w 382075"/>
                <a:gd name="connsiteY3" fmla="*/ 172255 h 240858"/>
                <a:gd name="connsiteX4" fmla="*/ 320616 w 382075"/>
                <a:gd name="connsiteY4" fmla="*/ 224188 h 240858"/>
                <a:gd name="connsiteX5" fmla="*/ 99558 w 382075"/>
                <a:gd name="connsiteY5" fmla="*/ 240858 h 240858"/>
                <a:gd name="connsiteX6" fmla="*/ 0 w 382075"/>
                <a:gd name="connsiteY6" fmla="*/ 59772 h 240858"/>
                <a:gd name="connsiteX0" fmla="*/ 0 w 382075"/>
                <a:gd name="connsiteY0" fmla="*/ 59772 h 240858"/>
                <a:gd name="connsiteX1" fmla="*/ 342048 w 382075"/>
                <a:gd name="connsiteY1" fmla="*/ 695 h 240858"/>
                <a:gd name="connsiteX2" fmla="*/ 382075 w 382075"/>
                <a:gd name="connsiteY2" fmla="*/ 35960 h 240858"/>
                <a:gd name="connsiteX3" fmla="*/ 353500 w 382075"/>
                <a:gd name="connsiteY3" fmla="*/ 172255 h 240858"/>
                <a:gd name="connsiteX4" fmla="*/ 320616 w 382075"/>
                <a:gd name="connsiteY4" fmla="*/ 224188 h 240858"/>
                <a:gd name="connsiteX5" fmla="*/ 99558 w 382075"/>
                <a:gd name="connsiteY5" fmla="*/ 240858 h 240858"/>
                <a:gd name="connsiteX6" fmla="*/ 0 w 382075"/>
                <a:gd name="connsiteY6" fmla="*/ 59772 h 240858"/>
                <a:gd name="connsiteX0" fmla="*/ 0 w 382075"/>
                <a:gd name="connsiteY0" fmla="*/ 59772 h 240858"/>
                <a:gd name="connsiteX1" fmla="*/ 342048 w 382075"/>
                <a:gd name="connsiteY1" fmla="*/ 695 h 240858"/>
                <a:gd name="connsiteX2" fmla="*/ 382075 w 382075"/>
                <a:gd name="connsiteY2" fmla="*/ 35960 h 240858"/>
                <a:gd name="connsiteX3" fmla="*/ 360644 w 382075"/>
                <a:gd name="connsiteY3" fmla="*/ 172255 h 240858"/>
                <a:gd name="connsiteX4" fmla="*/ 320616 w 382075"/>
                <a:gd name="connsiteY4" fmla="*/ 224188 h 240858"/>
                <a:gd name="connsiteX5" fmla="*/ 99558 w 382075"/>
                <a:gd name="connsiteY5" fmla="*/ 240858 h 240858"/>
                <a:gd name="connsiteX6" fmla="*/ 0 w 382075"/>
                <a:gd name="connsiteY6" fmla="*/ 59772 h 240858"/>
                <a:gd name="connsiteX0" fmla="*/ 0 w 382075"/>
                <a:gd name="connsiteY0" fmla="*/ 59772 h 240858"/>
                <a:gd name="connsiteX1" fmla="*/ 342048 w 382075"/>
                <a:gd name="connsiteY1" fmla="*/ 695 h 240858"/>
                <a:gd name="connsiteX2" fmla="*/ 382075 w 382075"/>
                <a:gd name="connsiteY2" fmla="*/ 35960 h 240858"/>
                <a:gd name="connsiteX3" fmla="*/ 320616 w 382075"/>
                <a:gd name="connsiteY3" fmla="*/ 224188 h 240858"/>
                <a:gd name="connsiteX4" fmla="*/ 99558 w 382075"/>
                <a:gd name="connsiteY4" fmla="*/ 240858 h 240858"/>
                <a:gd name="connsiteX5" fmla="*/ 0 w 382075"/>
                <a:gd name="connsiteY5" fmla="*/ 59772 h 240858"/>
                <a:gd name="connsiteX0" fmla="*/ 0 w 382075"/>
                <a:gd name="connsiteY0" fmla="*/ 37421 h 218507"/>
                <a:gd name="connsiteX1" fmla="*/ 382075 w 382075"/>
                <a:gd name="connsiteY1" fmla="*/ 13609 h 218507"/>
                <a:gd name="connsiteX2" fmla="*/ 320616 w 382075"/>
                <a:gd name="connsiteY2" fmla="*/ 201837 h 218507"/>
                <a:gd name="connsiteX3" fmla="*/ 99558 w 382075"/>
                <a:gd name="connsiteY3" fmla="*/ 218507 h 218507"/>
                <a:gd name="connsiteX4" fmla="*/ 0 w 382075"/>
                <a:gd name="connsiteY4" fmla="*/ 37421 h 218507"/>
                <a:gd name="connsiteX0" fmla="*/ 0 w 382075"/>
                <a:gd name="connsiteY0" fmla="*/ 37421 h 218507"/>
                <a:gd name="connsiteX1" fmla="*/ 382075 w 382075"/>
                <a:gd name="connsiteY1" fmla="*/ 13609 h 218507"/>
                <a:gd name="connsiteX2" fmla="*/ 320616 w 382075"/>
                <a:gd name="connsiteY2" fmla="*/ 201837 h 218507"/>
                <a:gd name="connsiteX3" fmla="*/ 99558 w 382075"/>
                <a:gd name="connsiteY3" fmla="*/ 218507 h 218507"/>
                <a:gd name="connsiteX4" fmla="*/ 0 w 382075"/>
                <a:gd name="connsiteY4" fmla="*/ 37421 h 218507"/>
                <a:gd name="connsiteX0" fmla="*/ 0 w 382075"/>
                <a:gd name="connsiteY0" fmla="*/ 37421 h 218507"/>
                <a:gd name="connsiteX1" fmla="*/ 382075 w 382075"/>
                <a:gd name="connsiteY1" fmla="*/ 13609 h 218507"/>
                <a:gd name="connsiteX2" fmla="*/ 294422 w 382075"/>
                <a:gd name="connsiteY2" fmla="*/ 201837 h 218507"/>
                <a:gd name="connsiteX3" fmla="*/ 99558 w 382075"/>
                <a:gd name="connsiteY3" fmla="*/ 218507 h 218507"/>
                <a:gd name="connsiteX4" fmla="*/ 0 w 382075"/>
                <a:gd name="connsiteY4" fmla="*/ 37421 h 218507"/>
                <a:gd name="connsiteX0" fmla="*/ 0 w 382075"/>
                <a:gd name="connsiteY0" fmla="*/ 37421 h 227280"/>
                <a:gd name="connsiteX1" fmla="*/ 382075 w 382075"/>
                <a:gd name="connsiteY1" fmla="*/ 13609 h 227280"/>
                <a:gd name="connsiteX2" fmla="*/ 294422 w 382075"/>
                <a:gd name="connsiteY2" fmla="*/ 201837 h 227280"/>
                <a:gd name="connsiteX3" fmla="*/ 99558 w 382075"/>
                <a:gd name="connsiteY3" fmla="*/ 218507 h 227280"/>
                <a:gd name="connsiteX4" fmla="*/ 0 w 382075"/>
                <a:gd name="connsiteY4" fmla="*/ 37421 h 227280"/>
                <a:gd name="connsiteX0" fmla="*/ 0 w 382075"/>
                <a:gd name="connsiteY0" fmla="*/ 37421 h 223750"/>
                <a:gd name="connsiteX1" fmla="*/ 382075 w 382075"/>
                <a:gd name="connsiteY1" fmla="*/ 13609 h 223750"/>
                <a:gd name="connsiteX2" fmla="*/ 294422 w 382075"/>
                <a:gd name="connsiteY2" fmla="*/ 201837 h 223750"/>
                <a:gd name="connsiteX3" fmla="*/ 87652 w 382075"/>
                <a:gd name="connsiteY3" fmla="*/ 204219 h 223750"/>
                <a:gd name="connsiteX4" fmla="*/ 0 w 382075"/>
                <a:gd name="connsiteY4" fmla="*/ 37421 h 223750"/>
                <a:gd name="connsiteX0" fmla="*/ 0 w 382075"/>
                <a:gd name="connsiteY0" fmla="*/ 37421 h 226580"/>
                <a:gd name="connsiteX1" fmla="*/ 382075 w 382075"/>
                <a:gd name="connsiteY1" fmla="*/ 13609 h 226580"/>
                <a:gd name="connsiteX2" fmla="*/ 313472 w 382075"/>
                <a:gd name="connsiteY2" fmla="*/ 204218 h 226580"/>
                <a:gd name="connsiteX3" fmla="*/ 87652 w 382075"/>
                <a:gd name="connsiteY3" fmla="*/ 204219 h 226580"/>
                <a:gd name="connsiteX4" fmla="*/ 0 w 382075"/>
                <a:gd name="connsiteY4" fmla="*/ 37421 h 226580"/>
                <a:gd name="connsiteX0" fmla="*/ 0 w 382075"/>
                <a:gd name="connsiteY0" fmla="*/ 37421 h 232192"/>
                <a:gd name="connsiteX1" fmla="*/ 382075 w 382075"/>
                <a:gd name="connsiteY1" fmla="*/ 13609 h 232192"/>
                <a:gd name="connsiteX2" fmla="*/ 313472 w 382075"/>
                <a:gd name="connsiteY2" fmla="*/ 204218 h 232192"/>
                <a:gd name="connsiteX3" fmla="*/ 75745 w 382075"/>
                <a:gd name="connsiteY3" fmla="*/ 213744 h 232192"/>
                <a:gd name="connsiteX4" fmla="*/ 0 w 382075"/>
                <a:gd name="connsiteY4" fmla="*/ 37421 h 232192"/>
                <a:gd name="connsiteX0" fmla="*/ 0 w 382075"/>
                <a:gd name="connsiteY0" fmla="*/ 44243 h 239014"/>
                <a:gd name="connsiteX1" fmla="*/ 382075 w 382075"/>
                <a:gd name="connsiteY1" fmla="*/ 20431 h 239014"/>
                <a:gd name="connsiteX2" fmla="*/ 313472 w 382075"/>
                <a:gd name="connsiteY2" fmla="*/ 211040 h 239014"/>
                <a:gd name="connsiteX3" fmla="*/ 75745 w 382075"/>
                <a:gd name="connsiteY3" fmla="*/ 220566 h 239014"/>
                <a:gd name="connsiteX4" fmla="*/ 0 w 382075"/>
                <a:gd name="connsiteY4" fmla="*/ 44243 h 239014"/>
                <a:gd name="connsiteX0" fmla="*/ 0 w 382075"/>
                <a:gd name="connsiteY0" fmla="*/ 51211 h 245982"/>
                <a:gd name="connsiteX1" fmla="*/ 382075 w 382075"/>
                <a:gd name="connsiteY1" fmla="*/ 27399 h 245982"/>
                <a:gd name="connsiteX2" fmla="*/ 313472 w 382075"/>
                <a:gd name="connsiteY2" fmla="*/ 218008 h 245982"/>
                <a:gd name="connsiteX3" fmla="*/ 75745 w 382075"/>
                <a:gd name="connsiteY3" fmla="*/ 227534 h 245982"/>
                <a:gd name="connsiteX4" fmla="*/ 0 w 382075"/>
                <a:gd name="connsiteY4" fmla="*/ 51211 h 245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2075" h="245982">
                  <a:moveTo>
                    <a:pt x="0" y="51211"/>
                  </a:moveTo>
                  <a:cubicBezTo>
                    <a:pt x="39942" y="-6752"/>
                    <a:pt x="328639" y="-16673"/>
                    <a:pt x="382075" y="27399"/>
                  </a:cubicBezTo>
                  <a:cubicBezTo>
                    <a:pt x="378503" y="64648"/>
                    <a:pt x="364527" y="184652"/>
                    <a:pt x="313472" y="218008"/>
                  </a:cubicBezTo>
                  <a:cubicBezTo>
                    <a:pt x="262417" y="251364"/>
                    <a:pt x="127990" y="255333"/>
                    <a:pt x="75745" y="227534"/>
                  </a:cubicBezTo>
                  <a:cubicBezTo>
                    <a:pt x="23500" y="199735"/>
                    <a:pt x="2778" y="86079"/>
                    <a:pt x="0" y="51211"/>
                  </a:cubicBez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>
              <a:solidFill>
                <a:srgbClr val="A438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ounded Rectangle 72"/>
            <p:cNvSpPr/>
            <p:nvPr/>
          </p:nvSpPr>
          <p:spPr>
            <a:xfrm>
              <a:off x="2606568" y="1016069"/>
              <a:ext cx="135198" cy="28971"/>
            </a:xfrm>
            <a:prstGeom prst="roundRect">
              <a:avLst/>
            </a:prstGeom>
            <a:solidFill>
              <a:srgbClr val="A942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>
              <a:off x="2731588" y="819430"/>
              <a:ext cx="352471" cy="98756"/>
            </a:xfrm>
            <a:custGeom>
              <a:avLst/>
              <a:gdLst>
                <a:gd name="connsiteX0" fmla="*/ 111 w 333746"/>
                <a:gd name="connsiteY0" fmla="*/ 92847 h 93510"/>
                <a:gd name="connsiteX1" fmla="*/ 200136 w 333746"/>
                <a:gd name="connsiteY1" fmla="*/ 772 h 93510"/>
                <a:gd name="connsiteX2" fmla="*/ 333486 w 333746"/>
                <a:gd name="connsiteY2" fmla="*/ 48397 h 93510"/>
                <a:gd name="connsiteX3" fmla="*/ 228711 w 333746"/>
                <a:gd name="connsiteY3" fmla="*/ 42047 h 93510"/>
                <a:gd name="connsiteX4" fmla="*/ 111 w 333746"/>
                <a:gd name="connsiteY4" fmla="*/ 92847 h 93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746" h="93510">
                  <a:moveTo>
                    <a:pt x="111" y="92847"/>
                  </a:moveTo>
                  <a:cubicBezTo>
                    <a:pt x="-4651" y="85968"/>
                    <a:pt x="144574" y="8180"/>
                    <a:pt x="200136" y="772"/>
                  </a:cubicBezTo>
                  <a:cubicBezTo>
                    <a:pt x="255698" y="-6636"/>
                    <a:pt x="328724" y="41518"/>
                    <a:pt x="333486" y="48397"/>
                  </a:cubicBezTo>
                  <a:cubicBezTo>
                    <a:pt x="338248" y="55276"/>
                    <a:pt x="276865" y="33051"/>
                    <a:pt x="228711" y="42047"/>
                  </a:cubicBezTo>
                  <a:cubicBezTo>
                    <a:pt x="180557" y="51043"/>
                    <a:pt x="4873" y="99726"/>
                    <a:pt x="111" y="92847"/>
                  </a:cubicBezTo>
                  <a:close/>
                </a:path>
              </a:pathLst>
            </a:custGeom>
            <a:gradFill flip="none" rotWithShape="1">
              <a:gsLst>
                <a:gs pos="12000">
                  <a:srgbClr val="A1411B">
                    <a:alpha val="36000"/>
                  </a:srgbClr>
                </a:gs>
                <a:gs pos="62000">
                  <a:srgbClr val="A1411B"/>
                </a:gs>
                <a:gs pos="50000">
                  <a:srgbClr val="A1411B"/>
                </a:gs>
                <a:gs pos="83000">
                  <a:srgbClr val="A1411B"/>
                </a:gs>
                <a:gs pos="100000">
                  <a:srgbClr val="A1411B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 74"/>
            <p:cNvSpPr/>
            <p:nvPr/>
          </p:nvSpPr>
          <p:spPr>
            <a:xfrm flipH="1">
              <a:off x="2248158" y="819430"/>
              <a:ext cx="352471" cy="98756"/>
            </a:xfrm>
            <a:custGeom>
              <a:avLst/>
              <a:gdLst>
                <a:gd name="connsiteX0" fmla="*/ 111 w 333746"/>
                <a:gd name="connsiteY0" fmla="*/ 92847 h 93510"/>
                <a:gd name="connsiteX1" fmla="*/ 200136 w 333746"/>
                <a:gd name="connsiteY1" fmla="*/ 772 h 93510"/>
                <a:gd name="connsiteX2" fmla="*/ 333486 w 333746"/>
                <a:gd name="connsiteY2" fmla="*/ 48397 h 93510"/>
                <a:gd name="connsiteX3" fmla="*/ 228711 w 333746"/>
                <a:gd name="connsiteY3" fmla="*/ 42047 h 93510"/>
                <a:gd name="connsiteX4" fmla="*/ 111 w 333746"/>
                <a:gd name="connsiteY4" fmla="*/ 92847 h 93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746" h="93510">
                  <a:moveTo>
                    <a:pt x="111" y="92847"/>
                  </a:moveTo>
                  <a:cubicBezTo>
                    <a:pt x="-4651" y="85968"/>
                    <a:pt x="144574" y="8180"/>
                    <a:pt x="200136" y="772"/>
                  </a:cubicBezTo>
                  <a:cubicBezTo>
                    <a:pt x="255698" y="-6636"/>
                    <a:pt x="328724" y="41518"/>
                    <a:pt x="333486" y="48397"/>
                  </a:cubicBezTo>
                  <a:cubicBezTo>
                    <a:pt x="338248" y="55276"/>
                    <a:pt x="276865" y="33051"/>
                    <a:pt x="228711" y="42047"/>
                  </a:cubicBezTo>
                  <a:cubicBezTo>
                    <a:pt x="180557" y="51043"/>
                    <a:pt x="4873" y="99726"/>
                    <a:pt x="111" y="92847"/>
                  </a:cubicBezTo>
                  <a:close/>
                </a:path>
              </a:pathLst>
            </a:custGeom>
            <a:gradFill flip="none" rotWithShape="1">
              <a:gsLst>
                <a:gs pos="12000">
                  <a:srgbClr val="A1411B">
                    <a:alpha val="36000"/>
                  </a:srgbClr>
                </a:gs>
                <a:gs pos="62000">
                  <a:srgbClr val="A1411B"/>
                </a:gs>
                <a:gs pos="50000">
                  <a:srgbClr val="A1411B"/>
                </a:gs>
                <a:gs pos="83000">
                  <a:srgbClr val="A1411B"/>
                </a:gs>
                <a:gs pos="100000">
                  <a:srgbClr val="A1411B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/>
            <p:cNvSpPr/>
            <p:nvPr/>
          </p:nvSpPr>
          <p:spPr>
            <a:xfrm rot="19424904">
              <a:off x="1984757" y="537434"/>
              <a:ext cx="819841" cy="271603"/>
            </a:xfrm>
            <a:prstGeom prst="ellipse">
              <a:avLst/>
            </a:prstGeom>
            <a:solidFill>
              <a:srgbClr val="57170B"/>
            </a:solidFill>
            <a:ln>
              <a:solidFill>
                <a:srgbClr val="57170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 87"/>
            <p:cNvSpPr/>
            <p:nvPr/>
          </p:nvSpPr>
          <p:spPr>
            <a:xfrm>
              <a:off x="2450704" y="1445021"/>
              <a:ext cx="418579" cy="156216"/>
            </a:xfrm>
            <a:custGeom>
              <a:avLst/>
              <a:gdLst>
                <a:gd name="connsiteX0" fmla="*/ 931 w 396342"/>
                <a:gd name="connsiteY0" fmla="*/ 217 h 147917"/>
                <a:gd name="connsiteX1" fmla="*/ 72369 w 396342"/>
                <a:gd name="connsiteY1" fmla="*/ 33554 h 147917"/>
                <a:gd name="connsiteX2" fmla="*/ 162856 w 396342"/>
                <a:gd name="connsiteY2" fmla="*/ 24029 h 147917"/>
                <a:gd name="connsiteX3" fmla="*/ 320019 w 396342"/>
                <a:gd name="connsiteY3" fmla="*/ 33554 h 147917"/>
                <a:gd name="connsiteX4" fmla="*/ 396219 w 396342"/>
                <a:gd name="connsiteY4" fmla="*/ 9742 h 147917"/>
                <a:gd name="connsiteX5" fmla="*/ 334306 w 396342"/>
                <a:gd name="connsiteY5" fmla="*/ 95467 h 147917"/>
                <a:gd name="connsiteX6" fmla="*/ 205719 w 396342"/>
                <a:gd name="connsiteY6" fmla="*/ 147854 h 147917"/>
                <a:gd name="connsiteX7" fmla="*/ 91419 w 396342"/>
                <a:gd name="connsiteY7" fmla="*/ 104992 h 147917"/>
                <a:gd name="connsiteX8" fmla="*/ 34269 w 396342"/>
                <a:gd name="connsiteY8" fmla="*/ 52604 h 147917"/>
                <a:gd name="connsiteX9" fmla="*/ 931 w 396342"/>
                <a:gd name="connsiteY9" fmla="*/ 217 h 147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6342" h="147917">
                  <a:moveTo>
                    <a:pt x="931" y="217"/>
                  </a:moveTo>
                  <a:cubicBezTo>
                    <a:pt x="7281" y="-2958"/>
                    <a:pt x="45382" y="29585"/>
                    <a:pt x="72369" y="33554"/>
                  </a:cubicBezTo>
                  <a:cubicBezTo>
                    <a:pt x="99357" y="37523"/>
                    <a:pt x="121581" y="24029"/>
                    <a:pt x="162856" y="24029"/>
                  </a:cubicBezTo>
                  <a:cubicBezTo>
                    <a:pt x="204131" y="24029"/>
                    <a:pt x="281125" y="35935"/>
                    <a:pt x="320019" y="33554"/>
                  </a:cubicBezTo>
                  <a:cubicBezTo>
                    <a:pt x="358913" y="31173"/>
                    <a:pt x="393838" y="-577"/>
                    <a:pt x="396219" y="9742"/>
                  </a:cubicBezTo>
                  <a:cubicBezTo>
                    <a:pt x="398600" y="20061"/>
                    <a:pt x="366056" y="72448"/>
                    <a:pt x="334306" y="95467"/>
                  </a:cubicBezTo>
                  <a:cubicBezTo>
                    <a:pt x="302556" y="118486"/>
                    <a:pt x="246200" y="146267"/>
                    <a:pt x="205719" y="147854"/>
                  </a:cubicBezTo>
                  <a:cubicBezTo>
                    <a:pt x="165238" y="149441"/>
                    <a:pt x="119994" y="120867"/>
                    <a:pt x="91419" y="104992"/>
                  </a:cubicBezTo>
                  <a:cubicBezTo>
                    <a:pt x="62844" y="89117"/>
                    <a:pt x="46175" y="67685"/>
                    <a:pt x="34269" y="52604"/>
                  </a:cubicBezTo>
                  <a:cubicBezTo>
                    <a:pt x="22363" y="37523"/>
                    <a:pt x="-5419" y="3392"/>
                    <a:pt x="931" y="21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DB5D2B"/>
                </a:gs>
                <a:gs pos="50000">
                  <a:srgbClr val="DD6536"/>
                </a:gs>
                <a:gs pos="100000">
                  <a:srgbClr val="DA5926"/>
                </a:gs>
              </a:gsLst>
              <a:lin ang="2700000" scaled="1"/>
              <a:tileRect/>
            </a:gradFill>
            <a:ln w="3175">
              <a:solidFill>
                <a:srgbClr val="D76B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Arc 77"/>
            <p:cNvSpPr/>
            <p:nvPr/>
          </p:nvSpPr>
          <p:spPr>
            <a:xfrm rot="7703974">
              <a:off x="2298855" y="816637"/>
              <a:ext cx="708921" cy="708922"/>
            </a:xfrm>
            <a:prstGeom prst="arc">
              <a:avLst>
                <a:gd name="adj1" fmla="val 17801993"/>
                <a:gd name="adj2" fmla="val 20634820"/>
              </a:avLst>
            </a:prstGeom>
            <a:ln>
              <a:solidFill>
                <a:srgbClr val="A236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/>
            <p:cNvSpPr/>
            <p:nvPr/>
          </p:nvSpPr>
          <p:spPr>
            <a:xfrm>
              <a:off x="2566424" y="1524054"/>
              <a:ext cx="57942" cy="57942"/>
            </a:xfrm>
            <a:prstGeom prst="ellipse">
              <a:avLst/>
            </a:prstGeom>
            <a:solidFill>
              <a:schemeClr val="bg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 79"/>
            <p:cNvSpPr/>
            <p:nvPr/>
          </p:nvSpPr>
          <p:spPr>
            <a:xfrm>
              <a:off x="2401635" y="1399662"/>
              <a:ext cx="56665" cy="109747"/>
            </a:xfrm>
            <a:custGeom>
              <a:avLst/>
              <a:gdLst>
                <a:gd name="connsiteX0" fmla="*/ 5953 w 53655"/>
                <a:gd name="connsiteY0" fmla="*/ 103141 h 103917"/>
                <a:gd name="connsiteX1" fmla="*/ 5953 w 53655"/>
                <a:gd name="connsiteY1" fmla="*/ 45991 h 103917"/>
                <a:gd name="connsiteX2" fmla="*/ 53578 w 53655"/>
                <a:gd name="connsiteY2" fmla="*/ 1541 h 103917"/>
                <a:gd name="connsiteX3" fmla="*/ 5953 w 53655"/>
                <a:gd name="connsiteY3" fmla="*/ 103141 h 103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655" h="103917">
                  <a:moveTo>
                    <a:pt x="5953" y="103141"/>
                  </a:moveTo>
                  <a:cubicBezTo>
                    <a:pt x="-1985" y="110549"/>
                    <a:pt x="-1984" y="62924"/>
                    <a:pt x="5953" y="45991"/>
                  </a:cubicBezTo>
                  <a:cubicBezTo>
                    <a:pt x="13890" y="29058"/>
                    <a:pt x="51461" y="-7984"/>
                    <a:pt x="53578" y="1541"/>
                  </a:cubicBezTo>
                  <a:cubicBezTo>
                    <a:pt x="55695" y="11066"/>
                    <a:pt x="13891" y="95733"/>
                    <a:pt x="5953" y="103141"/>
                  </a:cubicBezTo>
                  <a:close/>
                </a:path>
              </a:pathLst>
            </a:custGeom>
            <a:solidFill>
              <a:srgbClr val="F09F61"/>
            </a:solidFill>
            <a:ln>
              <a:solidFill>
                <a:srgbClr val="F09F6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 80"/>
            <p:cNvSpPr/>
            <p:nvPr/>
          </p:nvSpPr>
          <p:spPr>
            <a:xfrm>
              <a:off x="2060334" y="398848"/>
              <a:ext cx="659811" cy="538984"/>
            </a:xfrm>
            <a:custGeom>
              <a:avLst/>
              <a:gdLst>
                <a:gd name="connsiteX0" fmla="*/ 44601 w 624759"/>
                <a:gd name="connsiteY0" fmla="*/ 424391 h 510351"/>
                <a:gd name="connsiteX1" fmla="*/ 403376 w 624759"/>
                <a:gd name="connsiteY1" fmla="*/ 157691 h 510351"/>
                <a:gd name="connsiteX2" fmla="*/ 533551 w 624759"/>
                <a:gd name="connsiteY2" fmla="*/ 2116 h 510351"/>
                <a:gd name="connsiteX3" fmla="*/ 593876 w 624759"/>
                <a:gd name="connsiteY3" fmla="*/ 71966 h 510351"/>
                <a:gd name="connsiteX4" fmla="*/ 619276 w 624759"/>
                <a:gd name="connsiteY4" fmla="*/ 135466 h 510351"/>
                <a:gd name="connsiteX5" fmla="*/ 489101 w 624759"/>
                <a:gd name="connsiteY5" fmla="*/ 271991 h 510351"/>
                <a:gd name="connsiteX6" fmla="*/ 266851 w 624759"/>
                <a:gd name="connsiteY6" fmla="*/ 430741 h 510351"/>
                <a:gd name="connsiteX7" fmla="*/ 95401 w 624759"/>
                <a:gd name="connsiteY7" fmla="*/ 497416 h 510351"/>
                <a:gd name="connsiteX8" fmla="*/ 9676 w 624759"/>
                <a:gd name="connsiteY8" fmla="*/ 506941 h 510351"/>
                <a:gd name="connsiteX9" fmla="*/ 44601 w 624759"/>
                <a:gd name="connsiteY9" fmla="*/ 424391 h 510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24759" h="510351">
                  <a:moveTo>
                    <a:pt x="44601" y="424391"/>
                  </a:moveTo>
                  <a:cubicBezTo>
                    <a:pt x="110218" y="366183"/>
                    <a:pt x="321884" y="228070"/>
                    <a:pt x="403376" y="157691"/>
                  </a:cubicBezTo>
                  <a:cubicBezTo>
                    <a:pt x="484868" y="87312"/>
                    <a:pt x="501801" y="16403"/>
                    <a:pt x="533551" y="2116"/>
                  </a:cubicBezTo>
                  <a:cubicBezTo>
                    <a:pt x="565301" y="-12172"/>
                    <a:pt x="579588" y="49741"/>
                    <a:pt x="593876" y="71966"/>
                  </a:cubicBezTo>
                  <a:cubicBezTo>
                    <a:pt x="608164" y="94191"/>
                    <a:pt x="636738" y="102129"/>
                    <a:pt x="619276" y="135466"/>
                  </a:cubicBezTo>
                  <a:cubicBezTo>
                    <a:pt x="601814" y="168803"/>
                    <a:pt x="547839" y="222778"/>
                    <a:pt x="489101" y="271991"/>
                  </a:cubicBezTo>
                  <a:cubicBezTo>
                    <a:pt x="430364" y="321203"/>
                    <a:pt x="332468" y="393170"/>
                    <a:pt x="266851" y="430741"/>
                  </a:cubicBezTo>
                  <a:cubicBezTo>
                    <a:pt x="201234" y="468312"/>
                    <a:pt x="138264" y="484716"/>
                    <a:pt x="95401" y="497416"/>
                  </a:cubicBezTo>
                  <a:cubicBezTo>
                    <a:pt x="52539" y="510116"/>
                    <a:pt x="16026" y="513820"/>
                    <a:pt x="9676" y="506941"/>
                  </a:cubicBezTo>
                  <a:cubicBezTo>
                    <a:pt x="3326" y="500062"/>
                    <a:pt x="-21016" y="482599"/>
                    <a:pt x="44601" y="424391"/>
                  </a:cubicBezTo>
                  <a:close/>
                </a:path>
              </a:pathLst>
            </a:custGeom>
            <a:solidFill>
              <a:srgbClr val="722317"/>
            </a:solidFill>
            <a:ln>
              <a:solidFill>
                <a:srgbClr val="72231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Moon 82"/>
            <p:cNvSpPr/>
            <p:nvPr/>
          </p:nvSpPr>
          <p:spPr>
            <a:xfrm>
              <a:off x="1936519" y="413283"/>
              <a:ext cx="472345" cy="1608384"/>
            </a:xfrm>
            <a:prstGeom prst="moon">
              <a:avLst/>
            </a:prstGeom>
            <a:solidFill>
              <a:srgbClr val="722317"/>
            </a:solidFill>
            <a:ln>
              <a:solidFill>
                <a:srgbClr val="72231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 84"/>
            <p:cNvSpPr/>
            <p:nvPr/>
          </p:nvSpPr>
          <p:spPr>
            <a:xfrm flipH="1">
              <a:off x="2933010" y="510515"/>
              <a:ext cx="363647" cy="1568023"/>
            </a:xfrm>
            <a:custGeom>
              <a:avLst/>
              <a:gdLst>
                <a:gd name="connsiteX0" fmla="*/ 672703 w 1028640"/>
                <a:gd name="connsiteY0" fmla="*/ 0 h 1813371"/>
                <a:gd name="connsiteX1" fmla="*/ 934550 w 1028640"/>
                <a:gd name="connsiteY1" fmla="*/ 71297 h 1813371"/>
                <a:gd name="connsiteX2" fmla="*/ 1028640 w 1028640"/>
                <a:gd name="connsiteY2" fmla="*/ 140174 h 1813371"/>
                <a:gd name="connsiteX3" fmla="*/ 1011856 w 1028640"/>
                <a:gd name="connsiteY3" fmla="*/ 139031 h 1813371"/>
                <a:gd name="connsiteX4" fmla="*/ 339153 w 1028640"/>
                <a:gd name="connsiteY4" fmla="*/ 1046288 h 1813371"/>
                <a:gd name="connsiteX5" fmla="*/ 635741 w 1028640"/>
                <a:gd name="connsiteY5" fmla="*/ 1798600 h 1813371"/>
                <a:gd name="connsiteX6" fmla="*/ 655920 w 1028640"/>
                <a:gd name="connsiteY6" fmla="*/ 1813371 h 1813371"/>
                <a:gd name="connsiteX7" fmla="*/ 603923 w 1028640"/>
                <a:gd name="connsiteY7" fmla="*/ 1809830 h 1813371"/>
                <a:gd name="connsiteX8" fmla="*/ 0 w 1028640"/>
                <a:gd name="connsiteY8" fmla="*/ 907257 h 1813371"/>
                <a:gd name="connsiteX9" fmla="*/ 672703 w 1028640"/>
                <a:gd name="connsiteY9" fmla="*/ 0 h 1813371"/>
                <a:gd name="connsiteX0" fmla="*/ 672703 w 1099146"/>
                <a:gd name="connsiteY0" fmla="*/ 2678 h 1816049"/>
                <a:gd name="connsiteX1" fmla="*/ 1099146 w 1099146"/>
                <a:gd name="connsiteY1" fmla="*/ 32644 h 1816049"/>
                <a:gd name="connsiteX2" fmla="*/ 1028640 w 1099146"/>
                <a:gd name="connsiteY2" fmla="*/ 142852 h 1816049"/>
                <a:gd name="connsiteX3" fmla="*/ 1011856 w 1099146"/>
                <a:gd name="connsiteY3" fmla="*/ 141709 h 1816049"/>
                <a:gd name="connsiteX4" fmla="*/ 339153 w 1099146"/>
                <a:gd name="connsiteY4" fmla="*/ 1048966 h 1816049"/>
                <a:gd name="connsiteX5" fmla="*/ 635741 w 1099146"/>
                <a:gd name="connsiteY5" fmla="*/ 1801278 h 1816049"/>
                <a:gd name="connsiteX6" fmla="*/ 655920 w 1099146"/>
                <a:gd name="connsiteY6" fmla="*/ 1816049 h 1816049"/>
                <a:gd name="connsiteX7" fmla="*/ 603923 w 1099146"/>
                <a:gd name="connsiteY7" fmla="*/ 1812508 h 1816049"/>
                <a:gd name="connsiteX8" fmla="*/ 0 w 1099146"/>
                <a:gd name="connsiteY8" fmla="*/ 909935 h 1816049"/>
                <a:gd name="connsiteX9" fmla="*/ 672703 w 1099146"/>
                <a:gd name="connsiteY9" fmla="*/ 2678 h 1816049"/>
                <a:gd name="connsiteX0" fmla="*/ 672703 w 1099146"/>
                <a:gd name="connsiteY0" fmla="*/ 18456 h 1831827"/>
                <a:gd name="connsiteX1" fmla="*/ 1099146 w 1099146"/>
                <a:gd name="connsiteY1" fmla="*/ 48422 h 1831827"/>
                <a:gd name="connsiteX2" fmla="*/ 1028640 w 1099146"/>
                <a:gd name="connsiteY2" fmla="*/ 158630 h 1831827"/>
                <a:gd name="connsiteX3" fmla="*/ 1011856 w 1099146"/>
                <a:gd name="connsiteY3" fmla="*/ 157487 h 1831827"/>
                <a:gd name="connsiteX4" fmla="*/ 339153 w 1099146"/>
                <a:gd name="connsiteY4" fmla="*/ 1064744 h 1831827"/>
                <a:gd name="connsiteX5" fmla="*/ 635741 w 1099146"/>
                <a:gd name="connsiteY5" fmla="*/ 1817056 h 1831827"/>
                <a:gd name="connsiteX6" fmla="*/ 655920 w 1099146"/>
                <a:gd name="connsiteY6" fmla="*/ 1831827 h 1831827"/>
                <a:gd name="connsiteX7" fmla="*/ 603923 w 1099146"/>
                <a:gd name="connsiteY7" fmla="*/ 1828286 h 1831827"/>
                <a:gd name="connsiteX8" fmla="*/ 0 w 1099146"/>
                <a:gd name="connsiteY8" fmla="*/ 925713 h 1831827"/>
                <a:gd name="connsiteX9" fmla="*/ 672703 w 1099146"/>
                <a:gd name="connsiteY9" fmla="*/ 18456 h 1831827"/>
                <a:gd name="connsiteX0" fmla="*/ 672703 w 1215736"/>
                <a:gd name="connsiteY0" fmla="*/ 5518 h 1818889"/>
                <a:gd name="connsiteX1" fmla="*/ 1215736 w 1215736"/>
                <a:gd name="connsiteY1" fmla="*/ 61315 h 1818889"/>
                <a:gd name="connsiteX2" fmla="*/ 1028640 w 1215736"/>
                <a:gd name="connsiteY2" fmla="*/ 145692 h 1818889"/>
                <a:gd name="connsiteX3" fmla="*/ 1011856 w 1215736"/>
                <a:gd name="connsiteY3" fmla="*/ 144549 h 1818889"/>
                <a:gd name="connsiteX4" fmla="*/ 339153 w 1215736"/>
                <a:gd name="connsiteY4" fmla="*/ 1051806 h 1818889"/>
                <a:gd name="connsiteX5" fmla="*/ 635741 w 1215736"/>
                <a:gd name="connsiteY5" fmla="*/ 1804118 h 1818889"/>
                <a:gd name="connsiteX6" fmla="*/ 655920 w 1215736"/>
                <a:gd name="connsiteY6" fmla="*/ 1818889 h 1818889"/>
                <a:gd name="connsiteX7" fmla="*/ 603923 w 1215736"/>
                <a:gd name="connsiteY7" fmla="*/ 1815348 h 1818889"/>
                <a:gd name="connsiteX8" fmla="*/ 0 w 1215736"/>
                <a:gd name="connsiteY8" fmla="*/ 912775 h 1818889"/>
                <a:gd name="connsiteX9" fmla="*/ 672703 w 1215736"/>
                <a:gd name="connsiteY9" fmla="*/ 5518 h 1818889"/>
                <a:gd name="connsiteX0" fmla="*/ 652129 w 1195162"/>
                <a:gd name="connsiteY0" fmla="*/ 5518 h 1818889"/>
                <a:gd name="connsiteX1" fmla="*/ 1195162 w 1195162"/>
                <a:gd name="connsiteY1" fmla="*/ 61315 h 1818889"/>
                <a:gd name="connsiteX2" fmla="*/ 1008066 w 1195162"/>
                <a:gd name="connsiteY2" fmla="*/ 145692 h 1818889"/>
                <a:gd name="connsiteX3" fmla="*/ 991282 w 1195162"/>
                <a:gd name="connsiteY3" fmla="*/ 144549 h 1818889"/>
                <a:gd name="connsiteX4" fmla="*/ 318579 w 1195162"/>
                <a:gd name="connsiteY4" fmla="*/ 1051806 h 1818889"/>
                <a:gd name="connsiteX5" fmla="*/ 615167 w 1195162"/>
                <a:gd name="connsiteY5" fmla="*/ 1804118 h 1818889"/>
                <a:gd name="connsiteX6" fmla="*/ 635346 w 1195162"/>
                <a:gd name="connsiteY6" fmla="*/ 1818889 h 1818889"/>
                <a:gd name="connsiteX7" fmla="*/ 583349 w 1195162"/>
                <a:gd name="connsiteY7" fmla="*/ 1815348 h 1818889"/>
                <a:gd name="connsiteX8" fmla="*/ 0 w 1195162"/>
                <a:gd name="connsiteY8" fmla="*/ 1233085 h 1818889"/>
                <a:gd name="connsiteX9" fmla="*/ 652129 w 1195162"/>
                <a:gd name="connsiteY9" fmla="*/ 5518 h 1818889"/>
                <a:gd name="connsiteX0" fmla="*/ 0 w 1195162"/>
                <a:gd name="connsiteY0" fmla="*/ 1171770 h 1757574"/>
                <a:gd name="connsiteX1" fmla="*/ 1195162 w 1195162"/>
                <a:gd name="connsiteY1" fmla="*/ 0 h 1757574"/>
                <a:gd name="connsiteX2" fmla="*/ 1008066 w 1195162"/>
                <a:gd name="connsiteY2" fmla="*/ 84377 h 1757574"/>
                <a:gd name="connsiteX3" fmla="*/ 991282 w 1195162"/>
                <a:gd name="connsiteY3" fmla="*/ 83234 h 1757574"/>
                <a:gd name="connsiteX4" fmla="*/ 318579 w 1195162"/>
                <a:gd name="connsiteY4" fmla="*/ 990491 h 1757574"/>
                <a:gd name="connsiteX5" fmla="*/ 615167 w 1195162"/>
                <a:gd name="connsiteY5" fmla="*/ 1742803 h 1757574"/>
                <a:gd name="connsiteX6" fmla="*/ 635346 w 1195162"/>
                <a:gd name="connsiteY6" fmla="*/ 1757574 h 1757574"/>
                <a:gd name="connsiteX7" fmla="*/ 583349 w 1195162"/>
                <a:gd name="connsiteY7" fmla="*/ 1754033 h 1757574"/>
                <a:gd name="connsiteX8" fmla="*/ 0 w 1195162"/>
                <a:gd name="connsiteY8" fmla="*/ 1171770 h 1757574"/>
                <a:gd name="connsiteX0" fmla="*/ 0 w 1195162"/>
                <a:gd name="connsiteY0" fmla="*/ 1171770 h 1757574"/>
                <a:gd name="connsiteX1" fmla="*/ 1195162 w 1195162"/>
                <a:gd name="connsiteY1" fmla="*/ 0 h 1757574"/>
                <a:gd name="connsiteX2" fmla="*/ 1008066 w 1195162"/>
                <a:gd name="connsiteY2" fmla="*/ 84377 h 1757574"/>
                <a:gd name="connsiteX3" fmla="*/ 318579 w 1195162"/>
                <a:gd name="connsiteY3" fmla="*/ 990491 h 1757574"/>
                <a:gd name="connsiteX4" fmla="*/ 615167 w 1195162"/>
                <a:gd name="connsiteY4" fmla="*/ 1742803 h 1757574"/>
                <a:gd name="connsiteX5" fmla="*/ 635346 w 1195162"/>
                <a:gd name="connsiteY5" fmla="*/ 1757574 h 1757574"/>
                <a:gd name="connsiteX6" fmla="*/ 583349 w 1195162"/>
                <a:gd name="connsiteY6" fmla="*/ 1754033 h 1757574"/>
                <a:gd name="connsiteX7" fmla="*/ 0 w 1195162"/>
                <a:gd name="connsiteY7" fmla="*/ 1171770 h 1757574"/>
                <a:gd name="connsiteX0" fmla="*/ 0 w 1008065"/>
                <a:gd name="connsiteY0" fmla="*/ 1087393 h 1673197"/>
                <a:gd name="connsiteX1" fmla="*/ 1008066 w 1008065"/>
                <a:gd name="connsiteY1" fmla="*/ 0 h 1673197"/>
                <a:gd name="connsiteX2" fmla="*/ 318579 w 1008065"/>
                <a:gd name="connsiteY2" fmla="*/ 906114 h 1673197"/>
                <a:gd name="connsiteX3" fmla="*/ 615167 w 1008065"/>
                <a:gd name="connsiteY3" fmla="*/ 1658426 h 1673197"/>
                <a:gd name="connsiteX4" fmla="*/ 635346 w 1008065"/>
                <a:gd name="connsiteY4" fmla="*/ 1673197 h 1673197"/>
                <a:gd name="connsiteX5" fmla="*/ 583349 w 1008065"/>
                <a:gd name="connsiteY5" fmla="*/ 1669656 h 1673197"/>
                <a:gd name="connsiteX6" fmla="*/ 0 w 1008065"/>
                <a:gd name="connsiteY6" fmla="*/ 1087393 h 1673197"/>
                <a:gd name="connsiteX0" fmla="*/ 4991 w 640338"/>
                <a:gd name="connsiteY0" fmla="*/ 211448 h 797252"/>
                <a:gd name="connsiteX1" fmla="*/ 323570 w 640338"/>
                <a:gd name="connsiteY1" fmla="*/ 30169 h 797252"/>
                <a:gd name="connsiteX2" fmla="*/ 620158 w 640338"/>
                <a:gd name="connsiteY2" fmla="*/ 782481 h 797252"/>
                <a:gd name="connsiteX3" fmla="*/ 640337 w 640338"/>
                <a:gd name="connsiteY3" fmla="*/ 797252 h 797252"/>
                <a:gd name="connsiteX4" fmla="*/ 588340 w 640338"/>
                <a:gd name="connsiteY4" fmla="*/ 793711 h 797252"/>
                <a:gd name="connsiteX5" fmla="*/ 4991 w 640338"/>
                <a:gd name="connsiteY5" fmla="*/ 211448 h 797252"/>
                <a:gd name="connsiteX0" fmla="*/ 5665 w 641010"/>
                <a:gd name="connsiteY0" fmla="*/ 211448 h 797252"/>
                <a:gd name="connsiteX1" fmla="*/ 324244 w 641010"/>
                <a:gd name="connsiteY1" fmla="*/ 30169 h 797252"/>
                <a:gd name="connsiteX2" fmla="*/ 620832 w 641010"/>
                <a:gd name="connsiteY2" fmla="*/ 782481 h 797252"/>
                <a:gd name="connsiteX3" fmla="*/ 641011 w 641010"/>
                <a:gd name="connsiteY3" fmla="*/ 797252 h 797252"/>
                <a:gd name="connsiteX4" fmla="*/ 589014 w 641010"/>
                <a:gd name="connsiteY4" fmla="*/ 793711 h 797252"/>
                <a:gd name="connsiteX5" fmla="*/ 109676 w 641010"/>
                <a:gd name="connsiteY5" fmla="*/ 630981 h 797252"/>
                <a:gd name="connsiteX6" fmla="*/ 5665 w 641010"/>
                <a:gd name="connsiteY6" fmla="*/ 211448 h 797252"/>
                <a:gd name="connsiteX0" fmla="*/ 6903 w 642250"/>
                <a:gd name="connsiteY0" fmla="*/ 554661 h 1140465"/>
                <a:gd name="connsiteX1" fmla="*/ 243184 w 642250"/>
                <a:gd name="connsiteY1" fmla="*/ 11741 h 1140465"/>
                <a:gd name="connsiteX2" fmla="*/ 622070 w 642250"/>
                <a:gd name="connsiteY2" fmla="*/ 1125694 h 1140465"/>
                <a:gd name="connsiteX3" fmla="*/ 642249 w 642250"/>
                <a:gd name="connsiteY3" fmla="*/ 1140465 h 1140465"/>
                <a:gd name="connsiteX4" fmla="*/ 590252 w 642250"/>
                <a:gd name="connsiteY4" fmla="*/ 1136924 h 1140465"/>
                <a:gd name="connsiteX5" fmla="*/ 110914 w 642250"/>
                <a:gd name="connsiteY5" fmla="*/ 974194 h 1140465"/>
                <a:gd name="connsiteX6" fmla="*/ 6903 w 642250"/>
                <a:gd name="connsiteY6" fmla="*/ 554661 h 1140465"/>
                <a:gd name="connsiteX0" fmla="*/ 5666 w 641012"/>
                <a:gd name="connsiteY0" fmla="*/ 543642 h 1129446"/>
                <a:gd name="connsiteX1" fmla="*/ 241947 w 641012"/>
                <a:gd name="connsiteY1" fmla="*/ 722 h 1129446"/>
                <a:gd name="connsiteX2" fmla="*/ 329139 w 641012"/>
                <a:gd name="connsiteY2" fmla="*/ 668697 h 1129446"/>
                <a:gd name="connsiteX3" fmla="*/ 620833 w 641012"/>
                <a:gd name="connsiteY3" fmla="*/ 1114675 h 1129446"/>
                <a:gd name="connsiteX4" fmla="*/ 641012 w 641012"/>
                <a:gd name="connsiteY4" fmla="*/ 1129446 h 1129446"/>
                <a:gd name="connsiteX5" fmla="*/ 589015 w 641012"/>
                <a:gd name="connsiteY5" fmla="*/ 1125905 h 1129446"/>
                <a:gd name="connsiteX6" fmla="*/ 109677 w 641012"/>
                <a:gd name="connsiteY6" fmla="*/ 963175 h 1129446"/>
                <a:gd name="connsiteX7" fmla="*/ 5666 w 641012"/>
                <a:gd name="connsiteY7" fmla="*/ 543642 h 1129446"/>
                <a:gd name="connsiteX0" fmla="*/ 19192 w 654538"/>
                <a:gd name="connsiteY0" fmla="*/ 543642 h 1129446"/>
                <a:gd name="connsiteX1" fmla="*/ 255473 w 654538"/>
                <a:gd name="connsiteY1" fmla="*/ 722 h 1129446"/>
                <a:gd name="connsiteX2" fmla="*/ 342665 w 654538"/>
                <a:gd name="connsiteY2" fmla="*/ 668697 h 1129446"/>
                <a:gd name="connsiteX3" fmla="*/ 634359 w 654538"/>
                <a:gd name="connsiteY3" fmla="*/ 1114675 h 1129446"/>
                <a:gd name="connsiteX4" fmla="*/ 654538 w 654538"/>
                <a:gd name="connsiteY4" fmla="*/ 1129446 h 1129446"/>
                <a:gd name="connsiteX5" fmla="*/ 602541 w 654538"/>
                <a:gd name="connsiteY5" fmla="*/ 1125905 h 1129446"/>
                <a:gd name="connsiteX6" fmla="*/ 68338 w 654538"/>
                <a:gd name="connsiteY6" fmla="*/ 870182 h 1129446"/>
                <a:gd name="connsiteX7" fmla="*/ 19192 w 654538"/>
                <a:gd name="connsiteY7" fmla="*/ 543642 h 1129446"/>
                <a:gd name="connsiteX0" fmla="*/ 19191 w 654538"/>
                <a:gd name="connsiteY0" fmla="*/ 543642 h 1129446"/>
                <a:gd name="connsiteX1" fmla="*/ 255473 w 654538"/>
                <a:gd name="connsiteY1" fmla="*/ 722 h 1129446"/>
                <a:gd name="connsiteX2" fmla="*/ 342665 w 654538"/>
                <a:gd name="connsiteY2" fmla="*/ 668697 h 1129446"/>
                <a:gd name="connsiteX3" fmla="*/ 634359 w 654538"/>
                <a:gd name="connsiteY3" fmla="*/ 1114675 h 1129446"/>
                <a:gd name="connsiteX4" fmla="*/ 654538 w 654538"/>
                <a:gd name="connsiteY4" fmla="*/ 1129446 h 1129446"/>
                <a:gd name="connsiteX5" fmla="*/ 602541 w 654538"/>
                <a:gd name="connsiteY5" fmla="*/ 1125905 h 1129446"/>
                <a:gd name="connsiteX6" fmla="*/ 68338 w 654538"/>
                <a:gd name="connsiteY6" fmla="*/ 870182 h 1129446"/>
                <a:gd name="connsiteX7" fmla="*/ 19191 w 654538"/>
                <a:gd name="connsiteY7" fmla="*/ 543642 h 1129446"/>
                <a:gd name="connsiteX0" fmla="*/ 10443 w 596643"/>
                <a:gd name="connsiteY0" fmla="*/ 871025 h 1130289"/>
                <a:gd name="connsiteX1" fmla="*/ 197578 w 596643"/>
                <a:gd name="connsiteY1" fmla="*/ 1565 h 1130289"/>
                <a:gd name="connsiteX2" fmla="*/ 284770 w 596643"/>
                <a:gd name="connsiteY2" fmla="*/ 669540 h 1130289"/>
                <a:gd name="connsiteX3" fmla="*/ 576464 w 596643"/>
                <a:gd name="connsiteY3" fmla="*/ 1115518 h 1130289"/>
                <a:gd name="connsiteX4" fmla="*/ 596643 w 596643"/>
                <a:gd name="connsiteY4" fmla="*/ 1130289 h 1130289"/>
                <a:gd name="connsiteX5" fmla="*/ 544646 w 596643"/>
                <a:gd name="connsiteY5" fmla="*/ 1126748 h 1130289"/>
                <a:gd name="connsiteX6" fmla="*/ 10443 w 596643"/>
                <a:gd name="connsiteY6" fmla="*/ 871025 h 1130289"/>
                <a:gd name="connsiteX0" fmla="*/ 10200 w 603257"/>
                <a:gd name="connsiteY0" fmla="*/ 787369 h 1129294"/>
                <a:gd name="connsiteX1" fmla="*/ 204192 w 603257"/>
                <a:gd name="connsiteY1" fmla="*/ 570 h 1129294"/>
                <a:gd name="connsiteX2" fmla="*/ 291384 w 603257"/>
                <a:gd name="connsiteY2" fmla="*/ 668545 h 1129294"/>
                <a:gd name="connsiteX3" fmla="*/ 583078 w 603257"/>
                <a:gd name="connsiteY3" fmla="*/ 1114523 h 1129294"/>
                <a:gd name="connsiteX4" fmla="*/ 603257 w 603257"/>
                <a:gd name="connsiteY4" fmla="*/ 1129294 h 1129294"/>
                <a:gd name="connsiteX5" fmla="*/ 551260 w 603257"/>
                <a:gd name="connsiteY5" fmla="*/ 1125753 h 1129294"/>
                <a:gd name="connsiteX6" fmla="*/ 10200 w 603257"/>
                <a:gd name="connsiteY6" fmla="*/ 787369 h 1129294"/>
                <a:gd name="connsiteX0" fmla="*/ 10289 w 603346"/>
                <a:gd name="connsiteY0" fmla="*/ 787423 h 1129348"/>
                <a:gd name="connsiteX1" fmla="*/ 204281 w 603346"/>
                <a:gd name="connsiteY1" fmla="*/ 624 h 1129348"/>
                <a:gd name="connsiteX2" fmla="*/ 305189 w 603346"/>
                <a:gd name="connsiteY2" fmla="*/ 663432 h 1129348"/>
                <a:gd name="connsiteX3" fmla="*/ 583167 w 603346"/>
                <a:gd name="connsiteY3" fmla="*/ 1114577 h 1129348"/>
                <a:gd name="connsiteX4" fmla="*/ 603346 w 603346"/>
                <a:gd name="connsiteY4" fmla="*/ 1129348 h 1129348"/>
                <a:gd name="connsiteX5" fmla="*/ 551349 w 603346"/>
                <a:gd name="connsiteY5" fmla="*/ 1125807 h 1129348"/>
                <a:gd name="connsiteX6" fmla="*/ 10289 w 603346"/>
                <a:gd name="connsiteY6" fmla="*/ 787423 h 1129348"/>
                <a:gd name="connsiteX0" fmla="*/ 12235 w 605292"/>
                <a:gd name="connsiteY0" fmla="*/ 805077 h 1147002"/>
                <a:gd name="connsiteX1" fmla="*/ 166907 w 605292"/>
                <a:gd name="connsiteY1" fmla="*/ 603 h 1147002"/>
                <a:gd name="connsiteX2" fmla="*/ 307135 w 605292"/>
                <a:gd name="connsiteY2" fmla="*/ 681086 h 1147002"/>
                <a:gd name="connsiteX3" fmla="*/ 585113 w 605292"/>
                <a:gd name="connsiteY3" fmla="*/ 1132231 h 1147002"/>
                <a:gd name="connsiteX4" fmla="*/ 605292 w 605292"/>
                <a:gd name="connsiteY4" fmla="*/ 1147002 h 1147002"/>
                <a:gd name="connsiteX5" fmla="*/ 553295 w 605292"/>
                <a:gd name="connsiteY5" fmla="*/ 1143461 h 1147002"/>
                <a:gd name="connsiteX6" fmla="*/ 12235 w 605292"/>
                <a:gd name="connsiteY6" fmla="*/ 805077 h 1147002"/>
                <a:gd name="connsiteX0" fmla="*/ 12426 w 605483"/>
                <a:gd name="connsiteY0" fmla="*/ 804853 h 1146778"/>
                <a:gd name="connsiteX1" fmla="*/ 167098 w 605483"/>
                <a:gd name="connsiteY1" fmla="*/ 379 h 1146778"/>
                <a:gd name="connsiteX2" fmla="*/ 307326 w 605483"/>
                <a:gd name="connsiteY2" fmla="*/ 680862 h 1146778"/>
                <a:gd name="connsiteX3" fmla="*/ 585304 w 605483"/>
                <a:gd name="connsiteY3" fmla="*/ 1132007 h 1146778"/>
                <a:gd name="connsiteX4" fmla="*/ 605483 w 605483"/>
                <a:gd name="connsiteY4" fmla="*/ 1146778 h 1146778"/>
                <a:gd name="connsiteX5" fmla="*/ 553486 w 605483"/>
                <a:gd name="connsiteY5" fmla="*/ 1143237 h 1146778"/>
                <a:gd name="connsiteX6" fmla="*/ 12426 w 605483"/>
                <a:gd name="connsiteY6" fmla="*/ 804853 h 1146778"/>
                <a:gd name="connsiteX0" fmla="*/ 10155 w 603212"/>
                <a:gd name="connsiteY0" fmla="*/ 1021169 h 1363094"/>
                <a:gd name="connsiteX1" fmla="*/ 210678 w 603212"/>
                <a:gd name="connsiteY1" fmla="*/ 267 h 1363094"/>
                <a:gd name="connsiteX2" fmla="*/ 305055 w 603212"/>
                <a:gd name="connsiteY2" fmla="*/ 897178 h 1363094"/>
                <a:gd name="connsiteX3" fmla="*/ 583033 w 603212"/>
                <a:gd name="connsiteY3" fmla="*/ 1348323 h 1363094"/>
                <a:gd name="connsiteX4" fmla="*/ 603212 w 603212"/>
                <a:gd name="connsiteY4" fmla="*/ 1363094 h 1363094"/>
                <a:gd name="connsiteX5" fmla="*/ 551215 w 603212"/>
                <a:gd name="connsiteY5" fmla="*/ 1359553 h 1363094"/>
                <a:gd name="connsiteX6" fmla="*/ 10155 w 603212"/>
                <a:gd name="connsiteY6" fmla="*/ 1021169 h 1363094"/>
                <a:gd name="connsiteX0" fmla="*/ 9646 w 602703"/>
                <a:gd name="connsiteY0" fmla="*/ 1038661 h 1380586"/>
                <a:gd name="connsiteX1" fmla="*/ 210169 w 602703"/>
                <a:gd name="connsiteY1" fmla="*/ 17759 h 1380586"/>
                <a:gd name="connsiteX2" fmla="*/ 242190 w 602703"/>
                <a:gd name="connsiteY2" fmla="*/ 427907 h 1380586"/>
                <a:gd name="connsiteX3" fmla="*/ 304546 w 602703"/>
                <a:gd name="connsiteY3" fmla="*/ 914670 h 1380586"/>
                <a:gd name="connsiteX4" fmla="*/ 582524 w 602703"/>
                <a:gd name="connsiteY4" fmla="*/ 1365815 h 1380586"/>
                <a:gd name="connsiteX5" fmla="*/ 602703 w 602703"/>
                <a:gd name="connsiteY5" fmla="*/ 1380586 h 1380586"/>
                <a:gd name="connsiteX6" fmla="*/ 550706 w 602703"/>
                <a:gd name="connsiteY6" fmla="*/ 1377045 h 1380586"/>
                <a:gd name="connsiteX7" fmla="*/ 9646 w 602703"/>
                <a:gd name="connsiteY7" fmla="*/ 1038661 h 1380586"/>
                <a:gd name="connsiteX0" fmla="*/ 8491 w 601548"/>
                <a:gd name="connsiteY0" fmla="*/ 1111658 h 1453583"/>
                <a:gd name="connsiteX1" fmla="*/ 244676 w 601548"/>
                <a:gd name="connsiteY1" fmla="*/ 15178 h 1453583"/>
                <a:gd name="connsiteX2" fmla="*/ 241035 w 601548"/>
                <a:gd name="connsiteY2" fmla="*/ 500904 h 1453583"/>
                <a:gd name="connsiteX3" fmla="*/ 303391 w 601548"/>
                <a:gd name="connsiteY3" fmla="*/ 987667 h 1453583"/>
                <a:gd name="connsiteX4" fmla="*/ 581369 w 601548"/>
                <a:gd name="connsiteY4" fmla="*/ 1438812 h 1453583"/>
                <a:gd name="connsiteX5" fmla="*/ 601548 w 601548"/>
                <a:gd name="connsiteY5" fmla="*/ 1453583 h 1453583"/>
                <a:gd name="connsiteX6" fmla="*/ 549551 w 601548"/>
                <a:gd name="connsiteY6" fmla="*/ 1450042 h 1453583"/>
                <a:gd name="connsiteX7" fmla="*/ 8491 w 601548"/>
                <a:gd name="connsiteY7" fmla="*/ 1111658 h 1453583"/>
                <a:gd name="connsiteX0" fmla="*/ 9418 w 602475"/>
                <a:gd name="connsiteY0" fmla="*/ 1108840 h 1450765"/>
                <a:gd name="connsiteX1" fmla="*/ 245603 w 602475"/>
                <a:gd name="connsiteY1" fmla="*/ 12360 h 1450765"/>
                <a:gd name="connsiteX2" fmla="*/ 241962 w 602475"/>
                <a:gd name="connsiteY2" fmla="*/ 498086 h 1450765"/>
                <a:gd name="connsiteX3" fmla="*/ 304318 w 602475"/>
                <a:gd name="connsiteY3" fmla="*/ 984849 h 1450765"/>
                <a:gd name="connsiteX4" fmla="*/ 582296 w 602475"/>
                <a:gd name="connsiteY4" fmla="*/ 1435994 h 1450765"/>
                <a:gd name="connsiteX5" fmla="*/ 602475 w 602475"/>
                <a:gd name="connsiteY5" fmla="*/ 1450765 h 1450765"/>
                <a:gd name="connsiteX6" fmla="*/ 550478 w 602475"/>
                <a:gd name="connsiteY6" fmla="*/ 1447224 h 1450765"/>
                <a:gd name="connsiteX7" fmla="*/ 9418 w 602475"/>
                <a:gd name="connsiteY7" fmla="*/ 1108840 h 1450765"/>
                <a:gd name="connsiteX0" fmla="*/ 8353 w 601410"/>
                <a:gd name="connsiteY0" fmla="*/ 1111418 h 1453343"/>
                <a:gd name="connsiteX1" fmla="*/ 244538 w 601410"/>
                <a:gd name="connsiteY1" fmla="*/ 14938 h 1453343"/>
                <a:gd name="connsiteX2" fmla="*/ 210329 w 601410"/>
                <a:gd name="connsiteY2" fmla="*/ 504100 h 1453343"/>
                <a:gd name="connsiteX3" fmla="*/ 303253 w 601410"/>
                <a:gd name="connsiteY3" fmla="*/ 987427 h 1453343"/>
                <a:gd name="connsiteX4" fmla="*/ 581231 w 601410"/>
                <a:gd name="connsiteY4" fmla="*/ 1438572 h 1453343"/>
                <a:gd name="connsiteX5" fmla="*/ 601410 w 601410"/>
                <a:gd name="connsiteY5" fmla="*/ 1453343 h 1453343"/>
                <a:gd name="connsiteX6" fmla="*/ 549413 w 601410"/>
                <a:gd name="connsiteY6" fmla="*/ 1449802 h 1453343"/>
                <a:gd name="connsiteX7" fmla="*/ 8353 w 601410"/>
                <a:gd name="connsiteY7" fmla="*/ 1111418 h 1453343"/>
                <a:gd name="connsiteX0" fmla="*/ 8643 w 601700"/>
                <a:gd name="connsiteY0" fmla="*/ 1154896 h 1496821"/>
                <a:gd name="connsiteX1" fmla="*/ 234638 w 601700"/>
                <a:gd name="connsiteY1" fmla="*/ 13757 h 1496821"/>
                <a:gd name="connsiteX2" fmla="*/ 210619 w 601700"/>
                <a:gd name="connsiteY2" fmla="*/ 547578 h 1496821"/>
                <a:gd name="connsiteX3" fmla="*/ 303543 w 601700"/>
                <a:gd name="connsiteY3" fmla="*/ 1030905 h 1496821"/>
                <a:gd name="connsiteX4" fmla="*/ 581521 w 601700"/>
                <a:gd name="connsiteY4" fmla="*/ 1482050 h 1496821"/>
                <a:gd name="connsiteX5" fmla="*/ 601700 w 601700"/>
                <a:gd name="connsiteY5" fmla="*/ 1496821 h 1496821"/>
                <a:gd name="connsiteX6" fmla="*/ 549703 w 601700"/>
                <a:gd name="connsiteY6" fmla="*/ 1493280 h 1496821"/>
                <a:gd name="connsiteX7" fmla="*/ 8643 w 601700"/>
                <a:gd name="connsiteY7" fmla="*/ 1154896 h 1496821"/>
                <a:gd name="connsiteX0" fmla="*/ 9404 w 602461"/>
                <a:gd name="connsiteY0" fmla="*/ 1248467 h 1590392"/>
                <a:gd name="connsiteX1" fmla="*/ 235399 w 602461"/>
                <a:gd name="connsiteY1" fmla="*/ 107328 h 1590392"/>
                <a:gd name="connsiteX2" fmla="*/ 359125 w 602461"/>
                <a:gd name="connsiteY2" fmla="*/ 108670 h 1590392"/>
                <a:gd name="connsiteX3" fmla="*/ 211380 w 602461"/>
                <a:gd name="connsiteY3" fmla="*/ 641149 h 1590392"/>
                <a:gd name="connsiteX4" fmla="*/ 304304 w 602461"/>
                <a:gd name="connsiteY4" fmla="*/ 1124476 h 1590392"/>
                <a:gd name="connsiteX5" fmla="*/ 582282 w 602461"/>
                <a:gd name="connsiteY5" fmla="*/ 1575621 h 1590392"/>
                <a:gd name="connsiteX6" fmla="*/ 602461 w 602461"/>
                <a:gd name="connsiteY6" fmla="*/ 1590392 h 1590392"/>
                <a:gd name="connsiteX7" fmla="*/ 550464 w 602461"/>
                <a:gd name="connsiteY7" fmla="*/ 1586851 h 1590392"/>
                <a:gd name="connsiteX8" fmla="*/ 9404 w 602461"/>
                <a:gd name="connsiteY8" fmla="*/ 1248467 h 1590392"/>
                <a:gd name="connsiteX0" fmla="*/ 9231 w 602288"/>
                <a:gd name="connsiteY0" fmla="*/ 1224608 h 1566533"/>
                <a:gd name="connsiteX1" fmla="*/ 240321 w 602288"/>
                <a:gd name="connsiteY1" fmla="*/ 124693 h 1566533"/>
                <a:gd name="connsiteX2" fmla="*/ 358952 w 602288"/>
                <a:gd name="connsiteY2" fmla="*/ 84811 h 1566533"/>
                <a:gd name="connsiteX3" fmla="*/ 211207 w 602288"/>
                <a:gd name="connsiteY3" fmla="*/ 617290 h 1566533"/>
                <a:gd name="connsiteX4" fmla="*/ 304131 w 602288"/>
                <a:gd name="connsiteY4" fmla="*/ 1100617 h 1566533"/>
                <a:gd name="connsiteX5" fmla="*/ 582109 w 602288"/>
                <a:gd name="connsiteY5" fmla="*/ 1551762 h 1566533"/>
                <a:gd name="connsiteX6" fmla="*/ 602288 w 602288"/>
                <a:gd name="connsiteY6" fmla="*/ 1566533 h 1566533"/>
                <a:gd name="connsiteX7" fmla="*/ 550291 w 602288"/>
                <a:gd name="connsiteY7" fmla="*/ 1562992 h 1566533"/>
                <a:gd name="connsiteX8" fmla="*/ 9231 w 602288"/>
                <a:gd name="connsiteY8" fmla="*/ 1224608 h 1566533"/>
                <a:gd name="connsiteX0" fmla="*/ 9425 w 602482"/>
                <a:gd name="connsiteY0" fmla="*/ 1250806 h 1592731"/>
                <a:gd name="connsiteX1" fmla="*/ 240515 w 602482"/>
                <a:gd name="connsiteY1" fmla="*/ 150891 h 1592731"/>
                <a:gd name="connsiteX2" fmla="*/ 394809 w 602482"/>
                <a:gd name="connsiteY2" fmla="*/ 66349 h 1592731"/>
                <a:gd name="connsiteX3" fmla="*/ 211401 w 602482"/>
                <a:gd name="connsiteY3" fmla="*/ 643488 h 1592731"/>
                <a:gd name="connsiteX4" fmla="*/ 304325 w 602482"/>
                <a:gd name="connsiteY4" fmla="*/ 1126815 h 1592731"/>
                <a:gd name="connsiteX5" fmla="*/ 582303 w 602482"/>
                <a:gd name="connsiteY5" fmla="*/ 1577960 h 1592731"/>
                <a:gd name="connsiteX6" fmla="*/ 602482 w 602482"/>
                <a:gd name="connsiteY6" fmla="*/ 1592731 h 1592731"/>
                <a:gd name="connsiteX7" fmla="*/ 550485 w 602482"/>
                <a:gd name="connsiteY7" fmla="*/ 1589190 h 1592731"/>
                <a:gd name="connsiteX8" fmla="*/ 9425 w 602482"/>
                <a:gd name="connsiteY8" fmla="*/ 1250806 h 1592731"/>
                <a:gd name="connsiteX0" fmla="*/ 10407 w 603464"/>
                <a:gd name="connsiteY0" fmla="*/ 1250806 h 1592731"/>
                <a:gd name="connsiteX1" fmla="*/ 216024 w 603464"/>
                <a:gd name="connsiteY1" fmla="*/ 150891 h 1592731"/>
                <a:gd name="connsiteX2" fmla="*/ 395791 w 603464"/>
                <a:gd name="connsiteY2" fmla="*/ 66349 h 1592731"/>
                <a:gd name="connsiteX3" fmla="*/ 212383 w 603464"/>
                <a:gd name="connsiteY3" fmla="*/ 643488 h 1592731"/>
                <a:gd name="connsiteX4" fmla="*/ 305307 w 603464"/>
                <a:gd name="connsiteY4" fmla="*/ 1126815 h 1592731"/>
                <a:gd name="connsiteX5" fmla="*/ 583285 w 603464"/>
                <a:gd name="connsiteY5" fmla="*/ 1577960 h 1592731"/>
                <a:gd name="connsiteX6" fmla="*/ 603464 w 603464"/>
                <a:gd name="connsiteY6" fmla="*/ 1592731 h 1592731"/>
                <a:gd name="connsiteX7" fmla="*/ 551467 w 603464"/>
                <a:gd name="connsiteY7" fmla="*/ 1589190 h 1592731"/>
                <a:gd name="connsiteX8" fmla="*/ 10407 w 603464"/>
                <a:gd name="connsiteY8" fmla="*/ 1250806 h 1592731"/>
                <a:gd name="connsiteX0" fmla="*/ 10407 w 583284"/>
                <a:gd name="connsiteY0" fmla="*/ 1250806 h 1606472"/>
                <a:gd name="connsiteX1" fmla="*/ 216024 w 583284"/>
                <a:gd name="connsiteY1" fmla="*/ 150891 h 1606472"/>
                <a:gd name="connsiteX2" fmla="*/ 395791 w 583284"/>
                <a:gd name="connsiteY2" fmla="*/ 66349 h 1606472"/>
                <a:gd name="connsiteX3" fmla="*/ 212383 w 583284"/>
                <a:gd name="connsiteY3" fmla="*/ 643488 h 1606472"/>
                <a:gd name="connsiteX4" fmla="*/ 305307 w 583284"/>
                <a:gd name="connsiteY4" fmla="*/ 1126815 h 1606472"/>
                <a:gd name="connsiteX5" fmla="*/ 583285 w 583284"/>
                <a:gd name="connsiteY5" fmla="*/ 1577960 h 1606472"/>
                <a:gd name="connsiteX6" fmla="*/ 552517 w 583284"/>
                <a:gd name="connsiteY6" fmla="*/ 1606472 h 1606472"/>
                <a:gd name="connsiteX7" fmla="*/ 551467 w 583284"/>
                <a:gd name="connsiteY7" fmla="*/ 1589190 h 1606472"/>
                <a:gd name="connsiteX8" fmla="*/ 10407 w 583284"/>
                <a:gd name="connsiteY8" fmla="*/ 1250806 h 1606472"/>
                <a:gd name="connsiteX0" fmla="*/ 10407 w 552517"/>
                <a:gd name="connsiteY0" fmla="*/ 1250806 h 1606472"/>
                <a:gd name="connsiteX1" fmla="*/ 216024 w 552517"/>
                <a:gd name="connsiteY1" fmla="*/ 150891 h 1606472"/>
                <a:gd name="connsiteX2" fmla="*/ 395791 w 552517"/>
                <a:gd name="connsiteY2" fmla="*/ 66349 h 1606472"/>
                <a:gd name="connsiteX3" fmla="*/ 212383 w 552517"/>
                <a:gd name="connsiteY3" fmla="*/ 643488 h 1606472"/>
                <a:gd name="connsiteX4" fmla="*/ 305307 w 552517"/>
                <a:gd name="connsiteY4" fmla="*/ 1126815 h 1606472"/>
                <a:gd name="connsiteX5" fmla="*/ 542528 w 552517"/>
                <a:gd name="connsiteY5" fmla="*/ 1577960 h 1606472"/>
                <a:gd name="connsiteX6" fmla="*/ 552517 w 552517"/>
                <a:gd name="connsiteY6" fmla="*/ 1606472 h 1606472"/>
                <a:gd name="connsiteX7" fmla="*/ 551467 w 552517"/>
                <a:gd name="connsiteY7" fmla="*/ 1589190 h 1606472"/>
                <a:gd name="connsiteX8" fmla="*/ 10407 w 552517"/>
                <a:gd name="connsiteY8" fmla="*/ 1250806 h 1606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2517" h="1606472">
                  <a:moveTo>
                    <a:pt x="10407" y="1250806"/>
                  </a:moveTo>
                  <a:cubicBezTo>
                    <a:pt x="-47438" y="1063276"/>
                    <a:pt x="151793" y="348300"/>
                    <a:pt x="216024" y="150891"/>
                  </a:cubicBezTo>
                  <a:cubicBezTo>
                    <a:pt x="280255" y="-46518"/>
                    <a:pt x="399794" y="-22621"/>
                    <a:pt x="395791" y="66349"/>
                  </a:cubicBezTo>
                  <a:cubicBezTo>
                    <a:pt x="391788" y="155319"/>
                    <a:pt x="200292" y="495372"/>
                    <a:pt x="212383" y="643488"/>
                  </a:cubicBezTo>
                  <a:cubicBezTo>
                    <a:pt x="224474" y="791604"/>
                    <a:pt x="255377" y="971070"/>
                    <a:pt x="305307" y="1126815"/>
                  </a:cubicBezTo>
                  <a:cubicBezTo>
                    <a:pt x="355237" y="1282560"/>
                    <a:pt x="508838" y="1498585"/>
                    <a:pt x="542528" y="1577960"/>
                  </a:cubicBezTo>
                  <a:lnTo>
                    <a:pt x="552517" y="1606472"/>
                  </a:lnTo>
                  <a:lnTo>
                    <a:pt x="551467" y="1589190"/>
                  </a:lnTo>
                  <a:cubicBezTo>
                    <a:pt x="480057" y="1570950"/>
                    <a:pt x="68252" y="1438336"/>
                    <a:pt x="10407" y="1250806"/>
                  </a:cubicBezTo>
                  <a:close/>
                </a:path>
              </a:pathLst>
            </a:custGeom>
            <a:solidFill>
              <a:srgbClr val="722317"/>
            </a:solidFill>
            <a:ln>
              <a:solidFill>
                <a:srgbClr val="72231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 89"/>
            <p:cNvSpPr/>
            <p:nvPr/>
          </p:nvSpPr>
          <p:spPr>
            <a:xfrm flipH="1">
              <a:off x="2870087" y="1410941"/>
              <a:ext cx="56665" cy="109747"/>
            </a:xfrm>
            <a:custGeom>
              <a:avLst/>
              <a:gdLst>
                <a:gd name="connsiteX0" fmla="*/ 5953 w 53655"/>
                <a:gd name="connsiteY0" fmla="*/ 103141 h 103917"/>
                <a:gd name="connsiteX1" fmla="*/ 5953 w 53655"/>
                <a:gd name="connsiteY1" fmla="*/ 45991 h 103917"/>
                <a:gd name="connsiteX2" fmla="*/ 53578 w 53655"/>
                <a:gd name="connsiteY2" fmla="*/ 1541 h 103917"/>
                <a:gd name="connsiteX3" fmla="*/ 5953 w 53655"/>
                <a:gd name="connsiteY3" fmla="*/ 103141 h 103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655" h="103917">
                  <a:moveTo>
                    <a:pt x="5953" y="103141"/>
                  </a:moveTo>
                  <a:cubicBezTo>
                    <a:pt x="-1985" y="110549"/>
                    <a:pt x="-1984" y="62924"/>
                    <a:pt x="5953" y="45991"/>
                  </a:cubicBezTo>
                  <a:cubicBezTo>
                    <a:pt x="13890" y="29058"/>
                    <a:pt x="51461" y="-7984"/>
                    <a:pt x="53578" y="1541"/>
                  </a:cubicBezTo>
                  <a:cubicBezTo>
                    <a:pt x="55695" y="11066"/>
                    <a:pt x="13891" y="95733"/>
                    <a:pt x="5953" y="103141"/>
                  </a:cubicBezTo>
                  <a:close/>
                </a:path>
              </a:pathLst>
            </a:custGeom>
            <a:solidFill>
              <a:srgbClr val="F09F61"/>
            </a:solidFill>
            <a:ln>
              <a:solidFill>
                <a:srgbClr val="F09F6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Moon 90"/>
            <p:cNvSpPr/>
            <p:nvPr/>
          </p:nvSpPr>
          <p:spPr>
            <a:xfrm rot="9871227" flipH="1">
              <a:off x="2026225" y="954234"/>
              <a:ext cx="242959" cy="1052653"/>
            </a:xfrm>
            <a:custGeom>
              <a:avLst/>
              <a:gdLst>
                <a:gd name="connsiteX0" fmla="*/ 439569 w 439569"/>
                <a:gd name="connsiteY0" fmla="*/ 1519905 h 1519905"/>
                <a:gd name="connsiteX1" fmla="*/ 0 w 439569"/>
                <a:gd name="connsiteY1" fmla="*/ 759952 h 1519905"/>
                <a:gd name="connsiteX2" fmla="*/ 439569 w 439569"/>
                <a:gd name="connsiteY2" fmla="*/ -1 h 1519905"/>
                <a:gd name="connsiteX3" fmla="*/ 219785 w 439569"/>
                <a:gd name="connsiteY3" fmla="*/ 759952 h 1519905"/>
                <a:gd name="connsiteX4" fmla="*/ 439569 w 439569"/>
                <a:gd name="connsiteY4" fmla="*/ 1519905 h 1519905"/>
                <a:gd name="connsiteX0" fmla="*/ 452616 w 452616"/>
                <a:gd name="connsiteY0" fmla="*/ 1278606 h 1278606"/>
                <a:gd name="connsiteX1" fmla="*/ 13047 w 452616"/>
                <a:gd name="connsiteY1" fmla="*/ 518653 h 1278606"/>
                <a:gd name="connsiteX2" fmla="*/ 243066 w 452616"/>
                <a:gd name="connsiteY2" fmla="*/ 0 h 1278606"/>
                <a:gd name="connsiteX3" fmla="*/ 232832 w 452616"/>
                <a:gd name="connsiteY3" fmla="*/ 518653 h 1278606"/>
                <a:gd name="connsiteX4" fmla="*/ 452616 w 452616"/>
                <a:gd name="connsiteY4" fmla="*/ 1278606 h 1278606"/>
                <a:gd name="connsiteX0" fmla="*/ 452616 w 452616"/>
                <a:gd name="connsiteY0" fmla="*/ 1278606 h 1278606"/>
                <a:gd name="connsiteX1" fmla="*/ 13047 w 452616"/>
                <a:gd name="connsiteY1" fmla="*/ 518653 h 1278606"/>
                <a:gd name="connsiteX2" fmla="*/ 243066 w 452616"/>
                <a:gd name="connsiteY2" fmla="*/ 0 h 1278606"/>
                <a:gd name="connsiteX3" fmla="*/ 232832 w 452616"/>
                <a:gd name="connsiteY3" fmla="*/ 518653 h 1278606"/>
                <a:gd name="connsiteX4" fmla="*/ 452616 w 452616"/>
                <a:gd name="connsiteY4" fmla="*/ 1278606 h 1278606"/>
                <a:gd name="connsiteX0" fmla="*/ 232832 w 250012"/>
                <a:gd name="connsiteY0" fmla="*/ 518653 h 583484"/>
                <a:gd name="connsiteX1" fmla="*/ 13047 w 250012"/>
                <a:gd name="connsiteY1" fmla="*/ 518653 h 583484"/>
                <a:gd name="connsiteX2" fmla="*/ 243066 w 250012"/>
                <a:gd name="connsiteY2" fmla="*/ 0 h 583484"/>
                <a:gd name="connsiteX3" fmla="*/ 232832 w 250012"/>
                <a:gd name="connsiteY3" fmla="*/ 518653 h 583484"/>
                <a:gd name="connsiteX0" fmla="*/ 200840 w 230124"/>
                <a:gd name="connsiteY0" fmla="*/ 1039353 h 1050618"/>
                <a:gd name="connsiteX1" fmla="*/ 105 w 230124"/>
                <a:gd name="connsiteY1" fmla="*/ 518653 h 1050618"/>
                <a:gd name="connsiteX2" fmla="*/ 230124 w 230124"/>
                <a:gd name="connsiteY2" fmla="*/ 0 h 1050618"/>
                <a:gd name="connsiteX3" fmla="*/ 200840 w 230124"/>
                <a:gd name="connsiteY3" fmla="*/ 1039353 h 1050618"/>
                <a:gd name="connsiteX0" fmla="*/ 200798 w 230082"/>
                <a:gd name="connsiteY0" fmla="*/ 1039353 h 1102401"/>
                <a:gd name="connsiteX1" fmla="*/ 63 w 230082"/>
                <a:gd name="connsiteY1" fmla="*/ 518653 h 1102401"/>
                <a:gd name="connsiteX2" fmla="*/ 230082 w 230082"/>
                <a:gd name="connsiteY2" fmla="*/ 0 h 1102401"/>
                <a:gd name="connsiteX3" fmla="*/ 200798 w 230082"/>
                <a:gd name="connsiteY3" fmla="*/ 1039353 h 1102401"/>
                <a:gd name="connsiteX0" fmla="*/ 200798 w 230082"/>
                <a:gd name="connsiteY0" fmla="*/ 1039353 h 1102401"/>
                <a:gd name="connsiteX1" fmla="*/ 63 w 230082"/>
                <a:gd name="connsiteY1" fmla="*/ 518653 h 1102401"/>
                <a:gd name="connsiteX2" fmla="*/ 230082 w 230082"/>
                <a:gd name="connsiteY2" fmla="*/ 0 h 1102401"/>
                <a:gd name="connsiteX3" fmla="*/ 200798 w 230082"/>
                <a:gd name="connsiteY3" fmla="*/ 1039353 h 1102401"/>
                <a:gd name="connsiteX0" fmla="*/ 200798 w 230082"/>
                <a:gd name="connsiteY0" fmla="*/ 1039353 h 1102401"/>
                <a:gd name="connsiteX1" fmla="*/ 63 w 230082"/>
                <a:gd name="connsiteY1" fmla="*/ 518653 h 1102401"/>
                <a:gd name="connsiteX2" fmla="*/ 230082 w 230082"/>
                <a:gd name="connsiteY2" fmla="*/ 0 h 1102401"/>
                <a:gd name="connsiteX3" fmla="*/ 200798 w 230082"/>
                <a:gd name="connsiteY3" fmla="*/ 1039353 h 1102401"/>
                <a:gd name="connsiteX0" fmla="*/ 208673 w 230052"/>
                <a:gd name="connsiteY0" fmla="*/ 925150 h 996733"/>
                <a:gd name="connsiteX1" fmla="*/ 33 w 230052"/>
                <a:gd name="connsiteY1" fmla="*/ 518653 h 996733"/>
                <a:gd name="connsiteX2" fmla="*/ 230052 w 230052"/>
                <a:gd name="connsiteY2" fmla="*/ 0 h 996733"/>
                <a:gd name="connsiteX3" fmla="*/ 208673 w 230052"/>
                <a:gd name="connsiteY3" fmla="*/ 925150 h 996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052" h="996733">
                  <a:moveTo>
                    <a:pt x="208673" y="925150"/>
                  </a:moveTo>
                  <a:cubicBezTo>
                    <a:pt x="284637" y="1183042"/>
                    <a:pt x="-3530" y="672845"/>
                    <a:pt x="33" y="518653"/>
                  </a:cubicBezTo>
                  <a:cubicBezTo>
                    <a:pt x="3596" y="364461"/>
                    <a:pt x="-12715" y="0"/>
                    <a:pt x="230052" y="0"/>
                  </a:cubicBezTo>
                  <a:cubicBezTo>
                    <a:pt x="104395" y="185751"/>
                    <a:pt x="132709" y="667258"/>
                    <a:pt x="208673" y="925150"/>
                  </a:cubicBezTo>
                  <a:close/>
                </a:path>
              </a:pathLst>
            </a:custGeom>
            <a:solidFill>
              <a:srgbClr val="AA40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Freeform 128"/>
            <p:cNvSpPr/>
            <p:nvPr/>
          </p:nvSpPr>
          <p:spPr>
            <a:xfrm>
              <a:off x="2157293" y="2419720"/>
              <a:ext cx="1457872" cy="1630689"/>
            </a:xfrm>
            <a:custGeom>
              <a:avLst/>
              <a:gdLst>
                <a:gd name="connsiteX0" fmla="*/ 1344779 w 1344779"/>
                <a:gd name="connsiteY0" fmla="*/ 0 h 1549810"/>
                <a:gd name="connsiteX1" fmla="*/ 1291439 w 1344779"/>
                <a:gd name="connsiteY1" fmla="*/ 1219200 h 1549810"/>
                <a:gd name="connsiteX2" fmla="*/ 1276199 w 1344779"/>
                <a:gd name="connsiteY2" fmla="*/ 1371600 h 1549810"/>
                <a:gd name="connsiteX3" fmla="*/ 1192379 w 1344779"/>
                <a:gd name="connsiteY3" fmla="*/ 1531620 h 1549810"/>
                <a:gd name="connsiteX4" fmla="*/ 826619 w 1344779"/>
                <a:gd name="connsiteY4" fmla="*/ 1524000 h 1549810"/>
                <a:gd name="connsiteX5" fmla="*/ 64619 w 1344779"/>
                <a:gd name="connsiteY5" fmla="*/ 1333500 h 1549810"/>
                <a:gd name="connsiteX6" fmla="*/ 79859 w 1344779"/>
                <a:gd name="connsiteY6" fmla="*/ 1036320 h 1549810"/>
                <a:gd name="connsiteX7" fmla="*/ 399899 w 1344779"/>
                <a:gd name="connsiteY7" fmla="*/ 1066800 h 1549810"/>
                <a:gd name="connsiteX8" fmla="*/ 940919 w 1344779"/>
                <a:gd name="connsiteY8" fmla="*/ 1143000 h 1549810"/>
                <a:gd name="connsiteX9" fmla="*/ 1032359 w 1344779"/>
                <a:gd name="connsiteY9" fmla="*/ 1135380 h 1549810"/>
                <a:gd name="connsiteX10" fmla="*/ 1017119 w 1344779"/>
                <a:gd name="connsiteY10" fmla="*/ 541020 h 1549810"/>
                <a:gd name="connsiteX0" fmla="*/ 1265585 w 1265585"/>
                <a:gd name="connsiteY0" fmla="*/ 0 h 1548512"/>
                <a:gd name="connsiteX1" fmla="*/ 1212245 w 1265585"/>
                <a:gd name="connsiteY1" fmla="*/ 1219200 h 1548512"/>
                <a:gd name="connsiteX2" fmla="*/ 1197005 w 1265585"/>
                <a:gd name="connsiteY2" fmla="*/ 1371600 h 1548512"/>
                <a:gd name="connsiteX3" fmla="*/ 1113185 w 1265585"/>
                <a:gd name="connsiteY3" fmla="*/ 1531620 h 1548512"/>
                <a:gd name="connsiteX4" fmla="*/ 747425 w 1265585"/>
                <a:gd name="connsiteY4" fmla="*/ 1524000 h 1548512"/>
                <a:gd name="connsiteX5" fmla="*/ 252047 w 1265585"/>
                <a:gd name="connsiteY5" fmla="*/ 1356360 h 1548512"/>
                <a:gd name="connsiteX6" fmla="*/ 665 w 1265585"/>
                <a:gd name="connsiteY6" fmla="*/ 1036320 h 1548512"/>
                <a:gd name="connsiteX7" fmla="*/ 320705 w 1265585"/>
                <a:gd name="connsiteY7" fmla="*/ 1066800 h 1548512"/>
                <a:gd name="connsiteX8" fmla="*/ 861725 w 1265585"/>
                <a:gd name="connsiteY8" fmla="*/ 1143000 h 1548512"/>
                <a:gd name="connsiteX9" fmla="*/ 953165 w 1265585"/>
                <a:gd name="connsiteY9" fmla="*/ 1135380 h 1548512"/>
                <a:gd name="connsiteX10" fmla="*/ 937925 w 1265585"/>
                <a:gd name="connsiteY10" fmla="*/ 541020 h 1548512"/>
                <a:gd name="connsiteX0" fmla="*/ 1050018 w 1050018"/>
                <a:gd name="connsiteY0" fmla="*/ 0 h 1548512"/>
                <a:gd name="connsiteX1" fmla="*/ 996678 w 1050018"/>
                <a:gd name="connsiteY1" fmla="*/ 1219200 h 1548512"/>
                <a:gd name="connsiteX2" fmla="*/ 981438 w 1050018"/>
                <a:gd name="connsiteY2" fmla="*/ 1371600 h 1548512"/>
                <a:gd name="connsiteX3" fmla="*/ 897618 w 1050018"/>
                <a:gd name="connsiteY3" fmla="*/ 1531620 h 1548512"/>
                <a:gd name="connsiteX4" fmla="*/ 531858 w 1050018"/>
                <a:gd name="connsiteY4" fmla="*/ 1524000 h 1548512"/>
                <a:gd name="connsiteX5" fmla="*/ 36480 w 1050018"/>
                <a:gd name="connsiteY5" fmla="*/ 1356360 h 1548512"/>
                <a:gd name="connsiteX6" fmla="*/ 105138 w 1050018"/>
                <a:gd name="connsiteY6" fmla="*/ 1066800 h 1548512"/>
                <a:gd name="connsiteX7" fmla="*/ 646158 w 1050018"/>
                <a:gd name="connsiteY7" fmla="*/ 1143000 h 1548512"/>
                <a:gd name="connsiteX8" fmla="*/ 737598 w 1050018"/>
                <a:gd name="connsiteY8" fmla="*/ 1135380 h 1548512"/>
                <a:gd name="connsiteX9" fmla="*/ 722358 w 1050018"/>
                <a:gd name="connsiteY9" fmla="*/ 541020 h 1548512"/>
                <a:gd name="connsiteX0" fmla="*/ 1050018 w 1050018"/>
                <a:gd name="connsiteY0" fmla="*/ 0 h 1548512"/>
                <a:gd name="connsiteX1" fmla="*/ 996678 w 1050018"/>
                <a:gd name="connsiteY1" fmla="*/ 1219200 h 1548512"/>
                <a:gd name="connsiteX2" fmla="*/ 981438 w 1050018"/>
                <a:gd name="connsiteY2" fmla="*/ 1371600 h 1548512"/>
                <a:gd name="connsiteX3" fmla="*/ 897618 w 1050018"/>
                <a:gd name="connsiteY3" fmla="*/ 1531620 h 1548512"/>
                <a:gd name="connsiteX4" fmla="*/ 531858 w 1050018"/>
                <a:gd name="connsiteY4" fmla="*/ 1524000 h 1548512"/>
                <a:gd name="connsiteX5" fmla="*/ 36480 w 1050018"/>
                <a:gd name="connsiteY5" fmla="*/ 1356360 h 1548512"/>
                <a:gd name="connsiteX6" fmla="*/ 105138 w 1050018"/>
                <a:gd name="connsiteY6" fmla="*/ 1066800 h 1548512"/>
                <a:gd name="connsiteX7" fmla="*/ 646158 w 1050018"/>
                <a:gd name="connsiteY7" fmla="*/ 1143000 h 1548512"/>
                <a:gd name="connsiteX8" fmla="*/ 737598 w 1050018"/>
                <a:gd name="connsiteY8" fmla="*/ 1135380 h 1548512"/>
                <a:gd name="connsiteX9" fmla="*/ 722358 w 1050018"/>
                <a:gd name="connsiteY9" fmla="*/ 541020 h 1548512"/>
                <a:gd name="connsiteX0" fmla="*/ 1050018 w 1050018"/>
                <a:gd name="connsiteY0" fmla="*/ 0 h 1546988"/>
                <a:gd name="connsiteX1" fmla="*/ 996678 w 1050018"/>
                <a:gd name="connsiteY1" fmla="*/ 1219200 h 1546988"/>
                <a:gd name="connsiteX2" fmla="*/ 981438 w 1050018"/>
                <a:gd name="connsiteY2" fmla="*/ 1394147 h 1546988"/>
                <a:gd name="connsiteX3" fmla="*/ 897618 w 1050018"/>
                <a:gd name="connsiteY3" fmla="*/ 1531620 h 1546988"/>
                <a:gd name="connsiteX4" fmla="*/ 531858 w 1050018"/>
                <a:gd name="connsiteY4" fmla="*/ 1524000 h 1546988"/>
                <a:gd name="connsiteX5" fmla="*/ 36480 w 1050018"/>
                <a:gd name="connsiteY5" fmla="*/ 1356360 h 1546988"/>
                <a:gd name="connsiteX6" fmla="*/ 105138 w 1050018"/>
                <a:gd name="connsiteY6" fmla="*/ 1066800 h 1546988"/>
                <a:gd name="connsiteX7" fmla="*/ 646158 w 1050018"/>
                <a:gd name="connsiteY7" fmla="*/ 1143000 h 1546988"/>
                <a:gd name="connsiteX8" fmla="*/ 737598 w 1050018"/>
                <a:gd name="connsiteY8" fmla="*/ 1135380 h 1546988"/>
                <a:gd name="connsiteX9" fmla="*/ 722358 w 1050018"/>
                <a:gd name="connsiteY9" fmla="*/ 541020 h 1546988"/>
                <a:gd name="connsiteX0" fmla="*/ 1050018 w 1050018"/>
                <a:gd name="connsiteY0" fmla="*/ 0 h 1544630"/>
                <a:gd name="connsiteX1" fmla="*/ 996678 w 1050018"/>
                <a:gd name="connsiteY1" fmla="*/ 1219200 h 1544630"/>
                <a:gd name="connsiteX2" fmla="*/ 974578 w 1050018"/>
                <a:gd name="connsiteY2" fmla="*/ 1430223 h 1544630"/>
                <a:gd name="connsiteX3" fmla="*/ 897618 w 1050018"/>
                <a:gd name="connsiteY3" fmla="*/ 1531620 h 1544630"/>
                <a:gd name="connsiteX4" fmla="*/ 531858 w 1050018"/>
                <a:gd name="connsiteY4" fmla="*/ 1524000 h 1544630"/>
                <a:gd name="connsiteX5" fmla="*/ 36480 w 1050018"/>
                <a:gd name="connsiteY5" fmla="*/ 1356360 h 1544630"/>
                <a:gd name="connsiteX6" fmla="*/ 105138 w 1050018"/>
                <a:gd name="connsiteY6" fmla="*/ 1066800 h 1544630"/>
                <a:gd name="connsiteX7" fmla="*/ 646158 w 1050018"/>
                <a:gd name="connsiteY7" fmla="*/ 1143000 h 1544630"/>
                <a:gd name="connsiteX8" fmla="*/ 737598 w 1050018"/>
                <a:gd name="connsiteY8" fmla="*/ 1135380 h 1544630"/>
                <a:gd name="connsiteX9" fmla="*/ 722358 w 1050018"/>
                <a:gd name="connsiteY9" fmla="*/ 541020 h 1544630"/>
                <a:gd name="connsiteX0" fmla="*/ 1050018 w 1050018"/>
                <a:gd name="connsiteY0" fmla="*/ 0 h 1544630"/>
                <a:gd name="connsiteX1" fmla="*/ 996678 w 1050018"/>
                <a:gd name="connsiteY1" fmla="*/ 1219200 h 1544630"/>
                <a:gd name="connsiteX2" fmla="*/ 974578 w 1050018"/>
                <a:gd name="connsiteY2" fmla="*/ 1430223 h 1544630"/>
                <a:gd name="connsiteX3" fmla="*/ 897618 w 1050018"/>
                <a:gd name="connsiteY3" fmla="*/ 1531620 h 1544630"/>
                <a:gd name="connsiteX4" fmla="*/ 531858 w 1050018"/>
                <a:gd name="connsiteY4" fmla="*/ 1524000 h 1544630"/>
                <a:gd name="connsiteX5" fmla="*/ 36480 w 1050018"/>
                <a:gd name="connsiteY5" fmla="*/ 1356360 h 1544630"/>
                <a:gd name="connsiteX6" fmla="*/ 105138 w 1050018"/>
                <a:gd name="connsiteY6" fmla="*/ 1066800 h 1544630"/>
                <a:gd name="connsiteX7" fmla="*/ 646158 w 1050018"/>
                <a:gd name="connsiteY7" fmla="*/ 1143000 h 1544630"/>
                <a:gd name="connsiteX8" fmla="*/ 737598 w 1050018"/>
                <a:gd name="connsiteY8" fmla="*/ 1135380 h 1544630"/>
                <a:gd name="connsiteX9" fmla="*/ 722358 w 1050018"/>
                <a:gd name="connsiteY9" fmla="*/ 541020 h 1544630"/>
                <a:gd name="connsiteX0" fmla="*/ 1050018 w 1050018"/>
                <a:gd name="connsiteY0" fmla="*/ 0 h 1544630"/>
                <a:gd name="connsiteX1" fmla="*/ 996678 w 1050018"/>
                <a:gd name="connsiteY1" fmla="*/ 1219200 h 1544630"/>
                <a:gd name="connsiteX2" fmla="*/ 974578 w 1050018"/>
                <a:gd name="connsiteY2" fmla="*/ 1430223 h 1544630"/>
                <a:gd name="connsiteX3" fmla="*/ 897618 w 1050018"/>
                <a:gd name="connsiteY3" fmla="*/ 1531620 h 1544630"/>
                <a:gd name="connsiteX4" fmla="*/ 531858 w 1050018"/>
                <a:gd name="connsiteY4" fmla="*/ 1524000 h 1544630"/>
                <a:gd name="connsiteX5" fmla="*/ 36480 w 1050018"/>
                <a:gd name="connsiteY5" fmla="*/ 1356360 h 1544630"/>
                <a:gd name="connsiteX6" fmla="*/ 105138 w 1050018"/>
                <a:gd name="connsiteY6" fmla="*/ 1066800 h 1544630"/>
                <a:gd name="connsiteX7" fmla="*/ 646158 w 1050018"/>
                <a:gd name="connsiteY7" fmla="*/ 1143000 h 1544630"/>
                <a:gd name="connsiteX8" fmla="*/ 737598 w 1050018"/>
                <a:gd name="connsiteY8" fmla="*/ 1135380 h 1544630"/>
                <a:gd name="connsiteX9" fmla="*/ 722358 w 1050018"/>
                <a:gd name="connsiteY9" fmla="*/ 541020 h 1544630"/>
                <a:gd name="connsiteX0" fmla="*/ 1050018 w 1050018"/>
                <a:gd name="connsiteY0" fmla="*/ 0 h 1544061"/>
                <a:gd name="connsiteX1" fmla="*/ 996678 w 1050018"/>
                <a:gd name="connsiteY1" fmla="*/ 1219200 h 1544061"/>
                <a:gd name="connsiteX2" fmla="*/ 984869 w 1050018"/>
                <a:gd name="connsiteY2" fmla="*/ 1439242 h 1544061"/>
                <a:gd name="connsiteX3" fmla="*/ 897618 w 1050018"/>
                <a:gd name="connsiteY3" fmla="*/ 1531620 h 1544061"/>
                <a:gd name="connsiteX4" fmla="*/ 531858 w 1050018"/>
                <a:gd name="connsiteY4" fmla="*/ 1524000 h 1544061"/>
                <a:gd name="connsiteX5" fmla="*/ 36480 w 1050018"/>
                <a:gd name="connsiteY5" fmla="*/ 1356360 h 1544061"/>
                <a:gd name="connsiteX6" fmla="*/ 105138 w 1050018"/>
                <a:gd name="connsiteY6" fmla="*/ 1066800 h 1544061"/>
                <a:gd name="connsiteX7" fmla="*/ 646158 w 1050018"/>
                <a:gd name="connsiteY7" fmla="*/ 1143000 h 1544061"/>
                <a:gd name="connsiteX8" fmla="*/ 737598 w 1050018"/>
                <a:gd name="connsiteY8" fmla="*/ 1135380 h 1544061"/>
                <a:gd name="connsiteX9" fmla="*/ 722358 w 1050018"/>
                <a:gd name="connsiteY9" fmla="*/ 541020 h 1544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50018" h="1544061">
                  <a:moveTo>
                    <a:pt x="1050018" y="0"/>
                  </a:moveTo>
                  <a:cubicBezTo>
                    <a:pt x="1029063" y="495300"/>
                    <a:pt x="1007536" y="979326"/>
                    <a:pt x="996678" y="1219200"/>
                  </a:cubicBezTo>
                  <a:cubicBezTo>
                    <a:pt x="985820" y="1459074"/>
                    <a:pt x="1001379" y="1387172"/>
                    <a:pt x="984869" y="1439242"/>
                  </a:cubicBezTo>
                  <a:cubicBezTo>
                    <a:pt x="968359" y="1491312"/>
                    <a:pt x="973120" y="1517494"/>
                    <a:pt x="897618" y="1531620"/>
                  </a:cubicBezTo>
                  <a:cubicBezTo>
                    <a:pt x="822116" y="1545746"/>
                    <a:pt x="675381" y="1553210"/>
                    <a:pt x="531858" y="1524000"/>
                  </a:cubicBezTo>
                  <a:cubicBezTo>
                    <a:pt x="388335" y="1494790"/>
                    <a:pt x="107600" y="1432560"/>
                    <a:pt x="36480" y="1356360"/>
                  </a:cubicBezTo>
                  <a:cubicBezTo>
                    <a:pt x="-34640" y="1280160"/>
                    <a:pt x="3525" y="1102360"/>
                    <a:pt x="105138" y="1066800"/>
                  </a:cubicBezTo>
                  <a:cubicBezTo>
                    <a:pt x="206751" y="1031240"/>
                    <a:pt x="540748" y="1131570"/>
                    <a:pt x="646158" y="1143000"/>
                  </a:cubicBezTo>
                  <a:cubicBezTo>
                    <a:pt x="751568" y="1154430"/>
                    <a:pt x="724898" y="1235710"/>
                    <a:pt x="737598" y="1135380"/>
                  </a:cubicBezTo>
                  <a:cubicBezTo>
                    <a:pt x="750298" y="1035050"/>
                    <a:pt x="736328" y="788035"/>
                    <a:pt x="722358" y="541020"/>
                  </a:cubicBezTo>
                </a:path>
              </a:pathLst>
            </a:custGeom>
            <a:solidFill>
              <a:srgbClr val="988574"/>
            </a:solidFill>
            <a:ln>
              <a:solidFill>
                <a:srgbClr val="79665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Freeform 129"/>
            <p:cNvSpPr/>
            <p:nvPr/>
          </p:nvSpPr>
          <p:spPr>
            <a:xfrm flipH="1">
              <a:off x="1670612" y="2432892"/>
              <a:ext cx="1457872" cy="1635390"/>
            </a:xfrm>
            <a:custGeom>
              <a:avLst/>
              <a:gdLst>
                <a:gd name="connsiteX0" fmla="*/ 1344779 w 1344779"/>
                <a:gd name="connsiteY0" fmla="*/ 0 h 1549810"/>
                <a:gd name="connsiteX1" fmla="*/ 1291439 w 1344779"/>
                <a:gd name="connsiteY1" fmla="*/ 1219200 h 1549810"/>
                <a:gd name="connsiteX2" fmla="*/ 1276199 w 1344779"/>
                <a:gd name="connsiteY2" fmla="*/ 1371600 h 1549810"/>
                <a:gd name="connsiteX3" fmla="*/ 1192379 w 1344779"/>
                <a:gd name="connsiteY3" fmla="*/ 1531620 h 1549810"/>
                <a:gd name="connsiteX4" fmla="*/ 826619 w 1344779"/>
                <a:gd name="connsiteY4" fmla="*/ 1524000 h 1549810"/>
                <a:gd name="connsiteX5" fmla="*/ 64619 w 1344779"/>
                <a:gd name="connsiteY5" fmla="*/ 1333500 h 1549810"/>
                <a:gd name="connsiteX6" fmla="*/ 79859 w 1344779"/>
                <a:gd name="connsiteY6" fmla="*/ 1036320 h 1549810"/>
                <a:gd name="connsiteX7" fmla="*/ 399899 w 1344779"/>
                <a:gd name="connsiteY7" fmla="*/ 1066800 h 1549810"/>
                <a:gd name="connsiteX8" fmla="*/ 940919 w 1344779"/>
                <a:gd name="connsiteY8" fmla="*/ 1143000 h 1549810"/>
                <a:gd name="connsiteX9" fmla="*/ 1032359 w 1344779"/>
                <a:gd name="connsiteY9" fmla="*/ 1135380 h 1549810"/>
                <a:gd name="connsiteX10" fmla="*/ 1017119 w 1344779"/>
                <a:gd name="connsiteY10" fmla="*/ 541020 h 1549810"/>
                <a:gd name="connsiteX0" fmla="*/ 1265585 w 1265585"/>
                <a:gd name="connsiteY0" fmla="*/ 0 h 1548512"/>
                <a:gd name="connsiteX1" fmla="*/ 1212245 w 1265585"/>
                <a:gd name="connsiteY1" fmla="*/ 1219200 h 1548512"/>
                <a:gd name="connsiteX2" fmla="*/ 1197005 w 1265585"/>
                <a:gd name="connsiteY2" fmla="*/ 1371600 h 1548512"/>
                <a:gd name="connsiteX3" fmla="*/ 1113185 w 1265585"/>
                <a:gd name="connsiteY3" fmla="*/ 1531620 h 1548512"/>
                <a:gd name="connsiteX4" fmla="*/ 747425 w 1265585"/>
                <a:gd name="connsiteY4" fmla="*/ 1524000 h 1548512"/>
                <a:gd name="connsiteX5" fmla="*/ 252047 w 1265585"/>
                <a:gd name="connsiteY5" fmla="*/ 1356360 h 1548512"/>
                <a:gd name="connsiteX6" fmla="*/ 665 w 1265585"/>
                <a:gd name="connsiteY6" fmla="*/ 1036320 h 1548512"/>
                <a:gd name="connsiteX7" fmla="*/ 320705 w 1265585"/>
                <a:gd name="connsiteY7" fmla="*/ 1066800 h 1548512"/>
                <a:gd name="connsiteX8" fmla="*/ 861725 w 1265585"/>
                <a:gd name="connsiteY8" fmla="*/ 1143000 h 1548512"/>
                <a:gd name="connsiteX9" fmla="*/ 953165 w 1265585"/>
                <a:gd name="connsiteY9" fmla="*/ 1135380 h 1548512"/>
                <a:gd name="connsiteX10" fmla="*/ 937925 w 1265585"/>
                <a:gd name="connsiteY10" fmla="*/ 541020 h 1548512"/>
                <a:gd name="connsiteX0" fmla="*/ 1050018 w 1050018"/>
                <a:gd name="connsiteY0" fmla="*/ 0 h 1548512"/>
                <a:gd name="connsiteX1" fmla="*/ 996678 w 1050018"/>
                <a:gd name="connsiteY1" fmla="*/ 1219200 h 1548512"/>
                <a:gd name="connsiteX2" fmla="*/ 981438 w 1050018"/>
                <a:gd name="connsiteY2" fmla="*/ 1371600 h 1548512"/>
                <a:gd name="connsiteX3" fmla="*/ 897618 w 1050018"/>
                <a:gd name="connsiteY3" fmla="*/ 1531620 h 1548512"/>
                <a:gd name="connsiteX4" fmla="*/ 531858 w 1050018"/>
                <a:gd name="connsiteY4" fmla="*/ 1524000 h 1548512"/>
                <a:gd name="connsiteX5" fmla="*/ 36480 w 1050018"/>
                <a:gd name="connsiteY5" fmla="*/ 1356360 h 1548512"/>
                <a:gd name="connsiteX6" fmla="*/ 105138 w 1050018"/>
                <a:gd name="connsiteY6" fmla="*/ 1066800 h 1548512"/>
                <a:gd name="connsiteX7" fmla="*/ 646158 w 1050018"/>
                <a:gd name="connsiteY7" fmla="*/ 1143000 h 1548512"/>
                <a:gd name="connsiteX8" fmla="*/ 737598 w 1050018"/>
                <a:gd name="connsiteY8" fmla="*/ 1135380 h 1548512"/>
                <a:gd name="connsiteX9" fmla="*/ 722358 w 1050018"/>
                <a:gd name="connsiteY9" fmla="*/ 541020 h 1548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50018" h="1548512">
                  <a:moveTo>
                    <a:pt x="1050018" y="0"/>
                  </a:moveTo>
                  <a:cubicBezTo>
                    <a:pt x="1029063" y="495300"/>
                    <a:pt x="1008108" y="990600"/>
                    <a:pt x="996678" y="1219200"/>
                  </a:cubicBezTo>
                  <a:cubicBezTo>
                    <a:pt x="985248" y="1447800"/>
                    <a:pt x="997948" y="1319530"/>
                    <a:pt x="981438" y="1371600"/>
                  </a:cubicBezTo>
                  <a:cubicBezTo>
                    <a:pt x="964928" y="1423670"/>
                    <a:pt x="972548" y="1506220"/>
                    <a:pt x="897618" y="1531620"/>
                  </a:cubicBezTo>
                  <a:cubicBezTo>
                    <a:pt x="822688" y="1557020"/>
                    <a:pt x="675381" y="1553210"/>
                    <a:pt x="531858" y="1524000"/>
                  </a:cubicBezTo>
                  <a:cubicBezTo>
                    <a:pt x="388335" y="1494790"/>
                    <a:pt x="107600" y="1432560"/>
                    <a:pt x="36480" y="1356360"/>
                  </a:cubicBezTo>
                  <a:cubicBezTo>
                    <a:pt x="-34640" y="1280160"/>
                    <a:pt x="3525" y="1102360"/>
                    <a:pt x="105138" y="1066800"/>
                  </a:cubicBezTo>
                  <a:cubicBezTo>
                    <a:pt x="206751" y="1031240"/>
                    <a:pt x="540748" y="1131570"/>
                    <a:pt x="646158" y="1143000"/>
                  </a:cubicBezTo>
                  <a:cubicBezTo>
                    <a:pt x="751568" y="1154430"/>
                    <a:pt x="724898" y="1235710"/>
                    <a:pt x="737598" y="1135380"/>
                  </a:cubicBezTo>
                  <a:cubicBezTo>
                    <a:pt x="750298" y="1035050"/>
                    <a:pt x="736328" y="788035"/>
                    <a:pt x="722358" y="541020"/>
                  </a:cubicBezTo>
                </a:path>
              </a:pathLst>
            </a:custGeom>
            <a:solidFill>
              <a:srgbClr val="988574"/>
            </a:solidFill>
            <a:ln>
              <a:solidFill>
                <a:srgbClr val="79665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Freeform 134"/>
            <p:cNvSpPr/>
            <p:nvPr/>
          </p:nvSpPr>
          <p:spPr>
            <a:xfrm>
              <a:off x="2839984" y="3551256"/>
              <a:ext cx="305820" cy="203509"/>
            </a:xfrm>
            <a:custGeom>
              <a:avLst/>
              <a:gdLst>
                <a:gd name="connsiteX0" fmla="*/ 0 w 305820"/>
                <a:gd name="connsiteY0" fmla="*/ 0 h 203509"/>
                <a:gd name="connsiteX1" fmla="*/ 190500 w 305820"/>
                <a:gd name="connsiteY1" fmla="*/ 38100 h 203509"/>
                <a:gd name="connsiteX2" fmla="*/ 304800 w 305820"/>
                <a:gd name="connsiteY2" fmla="*/ 88900 h 203509"/>
                <a:gd name="connsiteX3" fmla="*/ 127000 w 305820"/>
                <a:gd name="connsiteY3" fmla="*/ 203200 h 203509"/>
                <a:gd name="connsiteX4" fmla="*/ 25400 w 305820"/>
                <a:gd name="connsiteY4" fmla="*/ 50800 h 20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20" h="203509">
                  <a:moveTo>
                    <a:pt x="0" y="0"/>
                  </a:moveTo>
                  <a:cubicBezTo>
                    <a:pt x="69850" y="11641"/>
                    <a:pt x="139700" y="23283"/>
                    <a:pt x="190500" y="38100"/>
                  </a:cubicBezTo>
                  <a:cubicBezTo>
                    <a:pt x="241300" y="52917"/>
                    <a:pt x="315383" y="61383"/>
                    <a:pt x="304800" y="88900"/>
                  </a:cubicBezTo>
                  <a:cubicBezTo>
                    <a:pt x="294217" y="116417"/>
                    <a:pt x="173567" y="209550"/>
                    <a:pt x="127000" y="203200"/>
                  </a:cubicBezTo>
                  <a:cubicBezTo>
                    <a:pt x="80433" y="196850"/>
                    <a:pt x="52916" y="123825"/>
                    <a:pt x="25400" y="50800"/>
                  </a:cubicBezTo>
                </a:path>
              </a:pathLst>
            </a:custGeom>
            <a:solidFill>
              <a:srgbClr val="F7A971"/>
            </a:solidFill>
            <a:ln>
              <a:solidFill>
                <a:srgbClr val="F7A9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Freeform 135"/>
            <p:cNvSpPr/>
            <p:nvPr/>
          </p:nvSpPr>
          <p:spPr>
            <a:xfrm rot="9307710">
              <a:off x="1973179" y="3508482"/>
              <a:ext cx="305820" cy="203509"/>
            </a:xfrm>
            <a:custGeom>
              <a:avLst/>
              <a:gdLst>
                <a:gd name="connsiteX0" fmla="*/ 0 w 305820"/>
                <a:gd name="connsiteY0" fmla="*/ 0 h 203509"/>
                <a:gd name="connsiteX1" fmla="*/ 190500 w 305820"/>
                <a:gd name="connsiteY1" fmla="*/ 38100 h 203509"/>
                <a:gd name="connsiteX2" fmla="*/ 304800 w 305820"/>
                <a:gd name="connsiteY2" fmla="*/ 88900 h 203509"/>
                <a:gd name="connsiteX3" fmla="*/ 127000 w 305820"/>
                <a:gd name="connsiteY3" fmla="*/ 203200 h 203509"/>
                <a:gd name="connsiteX4" fmla="*/ 25400 w 305820"/>
                <a:gd name="connsiteY4" fmla="*/ 50800 h 20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20" h="203509">
                  <a:moveTo>
                    <a:pt x="0" y="0"/>
                  </a:moveTo>
                  <a:cubicBezTo>
                    <a:pt x="69850" y="11641"/>
                    <a:pt x="139700" y="23283"/>
                    <a:pt x="190500" y="38100"/>
                  </a:cubicBezTo>
                  <a:cubicBezTo>
                    <a:pt x="241300" y="52917"/>
                    <a:pt x="315383" y="61383"/>
                    <a:pt x="304800" y="88900"/>
                  </a:cubicBezTo>
                  <a:cubicBezTo>
                    <a:pt x="294217" y="116417"/>
                    <a:pt x="173567" y="209550"/>
                    <a:pt x="127000" y="203200"/>
                  </a:cubicBezTo>
                  <a:cubicBezTo>
                    <a:pt x="80433" y="196850"/>
                    <a:pt x="52916" y="123825"/>
                    <a:pt x="25400" y="50800"/>
                  </a:cubicBezTo>
                </a:path>
              </a:pathLst>
            </a:custGeom>
            <a:solidFill>
              <a:srgbClr val="F7A971"/>
            </a:solidFill>
            <a:ln>
              <a:solidFill>
                <a:srgbClr val="F7A9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1" name="TextBox 140"/>
          <p:cNvSpPr txBox="1"/>
          <p:nvPr/>
        </p:nvSpPr>
        <p:spPr>
          <a:xfrm>
            <a:off x="5082883" y="1090738"/>
            <a:ext cx="4654242" cy="1107996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Condensed Light" panose="020B0306030504020204" pitchFamily="34" charset="0"/>
                <a:ea typeface="Open Sans Condensed Light" panose="020B0306030504020204" pitchFamily="34" charset="0"/>
                <a:cs typeface="Open Sans Condensed Light" panose="020B0306030504020204" pitchFamily="34" charset="0"/>
              </a:rPr>
              <a:t>Hi, I am Mona</a:t>
            </a:r>
            <a:endParaRPr lang="en-US" sz="6600" b="1" dirty="0">
              <a:solidFill>
                <a:schemeClr val="tx1">
                  <a:lumMod val="65000"/>
                  <a:lumOff val="35000"/>
                </a:schemeClr>
              </a:solidFill>
              <a:latin typeface="Open Sans Condensed Light" panose="020B0306030504020204" pitchFamily="34" charset="0"/>
              <a:ea typeface="Open Sans Condensed Light" panose="020B0306030504020204" pitchFamily="34" charset="0"/>
              <a:cs typeface="Open Sans Condensed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20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63"/>
          <a:stretch/>
        </p:blipFill>
        <p:spPr>
          <a:xfrm>
            <a:off x="4766351" y="584200"/>
            <a:ext cx="2659299" cy="3086100"/>
          </a:xfrm>
          <a:prstGeom prst="ellipse">
            <a:avLst/>
          </a:prstGeom>
        </p:spPr>
      </p:pic>
      <p:sp>
        <p:nvSpPr>
          <p:cNvPr id="63" name="TextBox 62">
            <a:hlinkClick r:id="rId3"/>
          </p:cNvPr>
          <p:cNvSpPr txBox="1"/>
          <p:nvPr/>
        </p:nvSpPr>
        <p:spPr>
          <a:xfrm>
            <a:off x="4356788" y="3795838"/>
            <a:ext cx="3478425" cy="5232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Condensed Light" panose="020B0306030504020204" pitchFamily="34" charset="0"/>
                <a:ea typeface="Open Sans Condensed Light" panose="020B0306030504020204" pitchFamily="34" charset="0"/>
                <a:cs typeface="Open Sans Condensed Light" panose="020B0306030504020204" pitchFamily="34" charset="0"/>
              </a:rPr>
              <a:t>www.ashitandon.com</a:t>
            </a:r>
            <a:endParaRPr 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Open Sans Condensed Light" panose="020B0306030504020204" pitchFamily="34" charset="0"/>
              <a:ea typeface="Open Sans Condensed Light" panose="020B0306030504020204" pitchFamily="34" charset="0"/>
              <a:cs typeface="Open Sans Condensed Light" panose="020B0306030504020204" pitchFamily="34" charset="0"/>
            </a:endParaRPr>
          </a:p>
        </p:txBody>
      </p:sp>
      <p:pic>
        <p:nvPicPr>
          <p:cNvPr id="3" name="Picture 2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243" y="5030685"/>
            <a:ext cx="1140030" cy="1140030"/>
          </a:xfrm>
          <a:prstGeom prst="rect">
            <a:avLst/>
          </a:prstGeom>
        </p:spPr>
      </p:pic>
      <p:pic>
        <p:nvPicPr>
          <p:cNvPr id="4" name="Picture 3">
            <a:hlinkClick r:id="rId6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679" y="5030685"/>
            <a:ext cx="1144079" cy="1144079"/>
          </a:xfrm>
          <a:prstGeom prst="rect">
            <a:avLst/>
          </a:prstGeom>
        </p:spPr>
      </p:pic>
      <p:pic>
        <p:nvPicPr>
          <p:cNvPr id="5" name="Picture 4">
            <a:hlinkClick r:id="rId8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961" y="5030685"/>
            <a:ext cx="1140030" cy="114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99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6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Open Sans Condensed Light</vt:lpstr>
      <vt:lpstr>Office Theme</vt:lpstr>
      <vt:lpstr>PowerPoint Presentation</vt:lpstr>
      <vt:lpstr>PowerPoint Presentation</vt:lpstr>
    </vt:vector>
  </TitlesOfParts>
  <Company>Cisco Systems,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Neha Tandon -X (nehatan - ZENSAR TECHNOLOGIES INC at Cisco)</dc:creator>
  <cp:lastModifiedBy>Ashi</cp:lastModifiedBy>
  <cp:revision>79</cp:revision>
  <dcterms:created xsi:type="dcterms:W3CDTF">2018-06-07T07:38:00Z</dcterms:created>
  <dcterms:modified xsi:type="dcterms:W3CDTF">2018-06-07T14:52:11Z</dcterms:modified>
</cp:coreProperties>
</file>