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61" r:id="rId4"/>
    <p:sldId id="260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0" userDrawn="1">
          <p15:clr>
            <a:srgbClr val="A4A3A4"/>
          </p15:clr>
        </p15:guide>
        <p15:guide id="2" pos="2976" userDrawn="1">
          <p15:clr>
            <a:srgbClr val="A4A3A4"/>
          </p15:clr>
        </p15:guide>
        <p15:guide id="3" pos="312" userDrawn="1">
          <p15:clr>
            <a:srgbClr val="A4A3A4"/>
          </p15:clr>
        </p15:guide>
        <p15:guide id="4" orient="horz" pos="3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3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96" y="58"/>
      </p:cViewPr>
      <p:guideLst>
        <p:guide orient="horz" pos="840"/>
        <p:guide pos="2976"/>
        <p:guide pos="312"/>
        <p:guide orient="horz" pos="345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00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74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138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21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23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5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20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506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012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099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2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BBB4C-C419-4EF9-B75C-E07A5104C299}" type="datetimeFigureOut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17-08-2026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6256D-8488-4DD2-BF6A-6B76FE0EF881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93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681033" y="310215"/>
            <a:ext cx="3681417" cy="6237571"/>
            <a:chOff x="105447" y="1109524"/>
            <a:chExt cx="2241260" cy="3797456"/>
          </a:xfrm>
        </p:grpSpPr>
        <p:sp>
          <p:nvSpPr>
            <p:cNvPr id="3" name="Oval 2"/>
            <p:cNvSpPr/>
            <p:nvPr/>
          </p:nvSpPr>
          <p:spPr>
            <a:xfrm>
              <a:off x="1725307" y="4445553"/>
              <a:ext cx="259705" cy="259705"/>
            </a:xfrm>
            <a:prstGeom prst="ellipse">
              <a:avLst/>
            </a:prstGeom>
            <a:solidFill>
              <a:srgbClr val="C99E67"/>
            </a:solidFill>
            <a:ln>
              <a:solidFill>
                <a:srgbClr val="CB9E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" name="Oval 5"/>
            <p:cNvSpPr/>
            <p:nvPr/>
          </p:nvSpPr>
          <p:spPr>
            <a:xfrm>
              <a:off x="679287" y="3842360"/>
              <a:ext cx="1153030" cy="1064620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A581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Oval 5"/>
            <p:cNvSpPr/>
            <p:nvPr/>
          </p:nvSpPr>
          <p:spPr>
            <a:xfrm>
              <a:off x="744848" y="3848213"/>
              <a:ext cx="1075050" cy="992620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C99E67"/>
            </a:solidFill>
            <a:ln>
              <a:solidFill>
                <a:srgbClr val="CB9E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 flipH="1">
              <a:off x="455530" y="1180407"/>
              <a:ext cx="588502" cy="2345664"/>
              <a:chOff x="1408418" y="1099999"/>
              <a:chExt cx="588502" cy="2345664"/>
            </a:xfrm>
          </p:grpSpPr>
          <p:sp>
            <p:nvSpPr>
              <p:cNvPr id="24" name="Oval 23"/>
              <p:cNvSpPr/>
              <p:nvPr/>
            </p:nvSpPr>
            <p:spPr>
              <a:xfrm rot="1521969">
                <a:off x="1408418" y="1099999"/>
                <a:ext cx="545781" cy="2345664"/>
              </a:xfrm>
              <a:prstGeom prst="ellipse">
                <a:avLst/>
              </a:prstGeom>
              <a:solidFill>
                <a:srgbClr val="A581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 rot="1521969">
                <a:off x="1501533" y="1115669"/>
                <a:ext cx="495387" cy="1881169"/>
              </a:xfrm>
              <a:prstGeom prst="ellipse">
                <a:avLst/>
              </a:prstGeom>
              <a:solidFill>
                <a:srgbClr val="CC9D62"/>
              </a:solidFill>
              <a:ln>
                <a:solidFill>
                  <a:srgbClr val="C9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 rot="1521969">
                <a:off x="1554862" y="1403051"/>
                <a:ext cx="368552" cy="1399526"/>
              </a:xfrm>
              <a:prstGeom prst="ellipse">
                <a:avLst/>
              </a:prstGeom>
              <a:solidFill>
                <a:srgbClr val="FDB1CC"/>
              </a:solidFill>
              <a:ln>
                <a:solidFill>
                  <a:srgbClr val="C9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417943" y="1109524"/>
              <a:ext cx="588502" cy="2345664"/>
              <a:chOff x="1408418" y="1099999"/>
              <a:chExt cx="588502" cy="2345664"/>
            </a:xfrm>
          </p:grpSpPr>
          <p:sp>
            <p:nvSpPr>
              <p:cNvPr id="21" name="Oval 20"/>
              <p:cNvSpPr/>
              <p:nvPr/>
            </p:nvSpPr>
            <p:spPr>
              <a:xfrm rot="1521969">
                <a:off x="1408418" y="1099999"/>
                <a:ext cx="545781" cy="2345664"/>
              </a:xfrm>
              <a:prstGeom prst="ellipse">
                <a:avLst/>
              </a:prstGeom>
              <a:solidFill>
                <a:srgbClr val="A581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 rot="1521969">
                <a:off x="1501533" y="1115669"/>
                <a:ext cx="495387" cy="1881169"/>
              </a:xfrm>
              <a:prstGeom prst="ellipse">
                <a:avLst/>
              </a:prstGeom>
              <a:solidFill>
                <a:srgbClr val="CC9D62"/>
              </a:solidFill>
              <a:ln>
                <a:solidFill>
                  <a:srgbClr val="C9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Oval 22"/>
              <p:cNvSpPr/>
              <p:nvPr/>
            </p:nvSpPr>
            <p:spPr>
              <a:xfrm rot="1521969">
                <a:off x="1554862" y="1403051"/>
                <a:ext cx="368552" cy="1399526"/>
              </a:xfrm>
              <a:prstGeom prst="ellipse">
                <a:avLst/>
              </a:prstGeom>
              <a:solidFill>
                <a:srgbClr val="FDB1CC"/>
              </a:solidFill>
              <a:ln>
                <a:solidFill>
                  <a:srgbClr val="C9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" name="Oval 5"/>
            <p:cNvSpPr/>
            <p:nvPr/>
          </p:nvSpPr>
          <p:spPr>
            <a:xfrm>
              <a:off x="415347" y="2354846"/>
              <a:ext cx="1662522" cy="1707368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AB7F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Oval 5"/>
            <p:cNvSpPr/>
            <p:nvPr/>
          </p:nvSpPr>
          <p:spPr>
            <a:xfrm>
              <a:off x="501452" y="2367930"/>
              <a:ext cx="1542797" cy="1584412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C99E67"/>
            </a:solidFill>
            <a:ln>
              <a:solidFill>
                <a:srgbClr val="CB9E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882567" y="3071708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529495" y="3071708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153716" y="3649216"/>
              <a:ext cx="150230" cy="108012"/>
            </a:xfrm>
            <a:prstGeom prst="ellipse">
              <a:avLst/>
            </a:prstGeom>
            <a:solidFill>
              <a:srgbClr val="FEAFCE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1835696" y="3429000"/>
              <a:ext cx="511011" cy="232978"/>
              <a:chOff x="1835696" y="3429000"/>
              <a:chExt cx="511011" cy="232978"/>
            </a:xfrm>
          </p:grpSpPr>
          <p:cxnSp>
            <p:nvCxnSpPr>
              <p:cNvPr id="18" name="Straight Connector 17"/>
              <p:cNvCxnSpPr/>
              <p:nvPr/>
            </p:nvCxnSpPr>
            <p:spPr>
              <a:xfrm flipV="1">
                <a:off x="1835696" y="3429000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835696" y="3541390"/>
                <a:ext cx="4927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flipH="1" flipV="1">
                <a:off x="1842651" y="3589970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oup 13"/>
            <p:cNvGrpSpPr/>
            <p:nvPr/>
          </p:nvGrpSpPr>
          <p:grpSpPr>
            <a:xfrm flipH="1">
              <a:off x="105447" y="3431096"/>
              <a:ext cx="511011" cy="232978"/>
              <a:chOff x="1835696" y="3429000"/>
              <a:chExt cx="511011" cy="232978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 flipV="1">
                <a:off x="1835696" y="3429000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835696" y="3541390"/>
                <a:ext cx="4927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H="1" flipV="1">
                <a:off x="1842651" y="3589970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7" name="TextBox 26"/>
          <p:cNvSpPr txBox="1"/>
          <p:nvPr/>
        </p:nvSpPr>
        <p:spPr>
          <a:xfrm>
            <a:off x="5278430" y="1961225"/>
            <a:ext cx="3286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tx1">
                    <a:lumMod val="65000"/>
                    <a:lumOff val="35000"/>
                  </a:schemeClr>
                </a:solidFill>
                <a:latin typeface="Magical Cord" panose="02000500000000000000" pitchFamily="2" charset="0"/>
              </a:rPr>
              <a:t>RABBIT</a:t>
            </a:r>
          </a:p>
        </p:txBody>
      </p:sp>
    </p:spTree>
    <p:extLst>
      <p:ext uri="{BB962C8B-B14F-4D97-AF65-F5344CB8AC3E}">
        <p14:creationId xmlns:p14="http://schemas.microsoft.com/office/powerpoint/2010/main" val="1735317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5278430" y="1961225"/>
            <a:ext cx="3286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tx1">
                    <a:lumMod val="65000"/>
                    <a:lumOff val="35000"/>
                  </a:schemeClr>
                </a:solidFill>
                <a:latin typeface="Magical Cord" panose="02000500000000000000" pitchFamily="2" charset="0"/>
              </a:rPr>
              <a:t>DOGGY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704983" y="1374884"/>
            <a:ext cx="3800679" cy="4108232"/>
            <a:chOff x="4849437" y="2480018"/>
            <a:chExt cx="2116248" cy="2287496"/>
          </a:xfrm>
        </p:grpSpPr>
        <p:grpSp>
          <p:nvGrpSpPr>
            <p:cNvPr id="29" name="Group 28"/>
            <p:cNvGrpSpPr/>
            <p:nvPr/>
          </p:nvGrpSpPr>
          <p:grpSpPr>
            <a:xfrm>
              <a:off x="6021054" y="4390700"/>
              <a:ext cx="645301" cy="139743"/>
              <a:chOff x="6021054" y="4390700"/>
              <a:chExt cx="645301" cy="139743"/>
            </a:xfrm>
          </p:grpSpPr>
          <p:sp>
            <p:nvSpPr>
              <p:cNvPr id="43" name="Rounded Rectangle 42"/>
              <p:cNvSpPr/>
              <p:nvPr/>
            </p:nvSpPr>
            <p:spPr>
              <a:xfrm rot="3981985">
                <a:off x="6273833" y="4137921"/>
                <a:ext cx="139743" cy="645301"/>
              </a:xfrm>
              <a:prstGeom prst="roundRect">
                <a:avLst/>
              </a:prstGeom>
              <a:solidFill>
                <a:srgbClr val="CE65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Rounded Rectangle 43"/>
              <p:cNvSpPr/>
              <p:nvPr/>
            </p:nvSpPr>
            <p:spPr>
              <a:xfrm rot="3981985">
                <a:off x="6370383" y="4234023"/>
                <a:ext cx="88435" cy="408376"/>
              </a:xfrm>
              <a:prstGeom prst="roundRect">
                <a:avLst/>
              </a:prstGeom>
              <a:solidFill>
                <a:srgbClr val="E5921B"/>
              </a:solidFill>
              <a:ln>
                <a:solidFill>
                  <a:srgbClr val="E9901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" name="Rounded Rectangle 29"/>
            <p:cNvSpPr/>
            <p:nvPr/>
          </p:nvSpPr>
          <p:spPr>
            <a:xfrm>
              <a:off x="5435451" y="4002964"/>
              <a:ext cx="876596" cy="764550"/>
            </a:xfrm>
            <a:prstGeom prst="roundRect">
              <a:avLst>
                <a:gd name="adj" fmla="val 48346"/>
              </a:avLst>
            </a:prstGeom>
            <a:solidFill>
              <a:srgbClr val="CE65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513466" y="4024064"/>
              <a:ext cx="792873" cy="691531"/>
            </a:xfrm>
            <a:prstGeom prst="roundRect">
              <a:avLst>
                <a:gd name="adj" fmla="val 48346"/>
              </a:avLst>
            </a:prstGeom>
            <a:solidFill>
              <a:srgbClr val="E5921B"/>
            </a:solidFill>
            <a:ln>
              <a:solidFill>
                <a:srgbClr val="E990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32" name="Oval 5"/>
            <p:cNvSpPr/>
            <p:nvPr/>
          </p:nvSpPr>
          <p:spPr>
            <a:xfrm>
              <a:off x="5072843" y="2480018"/>
              <a:ext cx="1662522" cy="1707368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CE65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5"/>
            <p:cNvSpPr/>
            <p:nvPr/>
          </p:nvSpPr>
          <p:spPr>
            <a:xfrm>
              <a:off x="5158948" y="2493102"/>
              <a:ext cx="1542797" cy="1584412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E5921B"/>
            </a:solidFill>
            <a:ln>
              <a:solidFill>
                <a:srgbClr val="E990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540063" y="3196880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86991" y="3196880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6404645" y="2658127"/>
              <a:ext cx="561040" cy="1463040"/>
              <a:chOff x="6418191" y="2668145"/>
              <a:chExt cx="561040" cy="1463040"/>
            </a:xfrm>
          </p:grpSpPr>
          <p:sp>
            <p:nvSpPr>
              <p:cNvPr id="41" name="Oval 40"/>
              <p:cNvSpPr/>
              <p:nvPr/>
            </p:nvSpPr>
            <p:spPr>
              <a:xfrm rot="20078031" flipH="1">
                <a:off x="6418191" y="2668145"/>
                <a:ext cx="561040" cy="1463040"/>
              </a:xfrm>
              <a:prstGeom prst="ellipse">
                <a:avLst/>
              </a:prstGeom>
              <a:solidFill>
                <a:srgbClr val="CE65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/>
              <p:cNvSpPr/>
              <p:nvPr/>
            </p:nvSpPr>
            <p:spPr>
              <a:xfrm rot="20078031" flipH="1">
                <a:off x="6451025" y="2675756"/>
                <a:ext cx="495387" cy="1389222"/>
              </a:xfrm>
              <a:prstGeom prst="ellipse">
                <a:avLst/>
              </a:prstGeom>
              <a:solidFill>
                <a:srgbClr val="E5921B"/>
              </a:solidFill>
              <a:ln>
                <a:solidFill>
                  <a:srgbClr val="E9901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 flipH="1">
              <a:off x="4849437" y="2636613"/>
              <a:ext cx="561040" cy="1463040"/>
              <a:chOff x="6418191" y="2668145"/>
              <a:chExt cx="561040" cy="1463040"/>
            </a:xfrm>
          </p:grpSpPr>
          <p:sp>
            <p:nvSpPr>
              <p:cNvPr id="39" name="Oval 38"/>
              <p:cNvSpPr/>
              <p:nvPr/>
            </p:nvSpPr>
            <p:spPr>
              <a:xfrm rot="20078031" flipH="1">
                <a:off x="6418191" y="2668145"/>
                <a:ext cx="561040" cy="1463040"/>
              </a:xfrm>
              <a:prstGeom prst="ellipse">
                <a:avLst/>
              </a:prstGeom>
              <a:solidFill>
                <a:srgbClr val="CE65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 rot="20078031" flipH="1">
                <a:off x="6451025" y="2675756"/>
                <a:ext cx="495387" cy="1389222"/>
              </a:xfrm>
              <a:prstGeom prst="ellipse">
                <a:avLst/>
              </a:prstGeom>
              <a:solidFill>
                <a:srgbClr val="E5921B"/>
              </a:solidFill>
              <a:ln>
                <a:solidFill>
                  <a:srgbClr val="E9901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8" name="Flowchart: Extract 15"/>
            <p:cNvSpPr/>
            <p:nvPr/>
          </p:nvSpPr>
          <p:spPr>
            <a:xfrm rot="10800000">
              <a:off x="5758676" y="3350944"/>
              <a:ext cx="295764" cy="239025"/>
            </a:xfrm>
            <a:custGeom>
              <a:avLst/>
              <a:gdLst>
                <a:gd name="connsiteX0" fmla="*/ 0 w 10000"/>
                <a:gd name="connsiteY0" fmla="*/ 10000 h 10000"/>
                <a:gd name="connsiteX1" fmla="*/ 5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0" fmla="*/ 0 w 10000"/>
                <a:gd name="connsiteY0" fmla="*/ 10000 h 10000"/>
                <a:gd name="connsiteX1" fmla="*/ 5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0" fmla="*/ 0 w 10000"/>
                <a:gd name="connsiteY0" fmla="*/ 10000 h 10184"/>
                <a:gd name="connsiteX1" fmla="*/ 5000 w 10000"/>
                <a:gd name="connsiteY1" fmla="*/ 0 h 10184"/>
                <a:gd name="connsiteX2" fmla="*/ 10000 w 10000"/>
                <a:gd name="connsiteY2" fmla="*/ 10000 h 10184"/>
                <a:gd name="connsiteX3" fmla="*/ 0 w 10000"/>
                <a:gd name="connsiteY3" fmla="*/ 10000 h 10184"/>
                <a:gd name="connsiteX0" fmla="*/ 0 w 10000"/>
                <a:gd name="connsiteY0" fmla="*/ 10000 h 10840"/>
                <a:gd name="connsiteX1" fmla="*/ 5000 w 10000"/>
                <a:gd name="connsiteY1" fmla="*/ 0 h 10840"/>
                <a:gd name="connsiteX2" fmla="*/ 10000 w 10000"/>
                <a:gd name="connsiteY2" fmla="*/ 10000 h 10840"/>
                <a:gd name="connsiteX3" fmla="*/ 0 w 10000"/>
                <a:gd name="connsiteY3" fmla="*/ 10000 h 10840"/>
                <a:gd name="connsiteX0" fmla="*/ 0 w 10000"/>
                <a:gd name="connsiteY0" fmla="*/ 10000 h 11097"/>
                <a:gd name="connsiteX1" fmla="*/ 5000 w 10000"/>
                <a:gd name="connsiteY1" fmla="*/ 0 h 11097"/>
                <a:gd name="connsiteX2" fmla="*/ 10000 w 10000"/>
                <a:gd name="connsiteY2" fmla="*/ 10000 h 11097"/>
                <a:gd name="connsiteX3" fmla="*/ 0 w 10000"/>
                <a:gd name="connsiteY3" fmla="*/ 10000 h 11097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00" h="11574">
                  <a:moveTo>
                    <a:pt x="0" y="10000"/>
                  </a:moveTo>
                  <a:cubicBezTo>
                    <a:pt x="1667" y="6667"/>
                    <a:pt x="2462" y="3333"/>
                    <a:pt x="5000" y="0"/>
                  </a:cubicBezTo>
                  <a:cubicBezTo>
                    <a:pt x="7538" y="2917"/>
                    <a:pt x="8333" y="6667"/>
                    <a:pt x="10000" y="10000"/>
                  </a:cubicBezTo>
                  <a:cubicBezTo>
                    <a:pt x="5506" y="12495"/>
                    <a:pt x="3333" y="11663"/>
                    <a:pt x="0" y="10000"/>
                  </a:cubicBezTo>
                  <a:close/>
                </a:path>
              </a:pathLst>
            </a:custGeom>
            <a:solidFill>
              <a:srgbClr val="5E3A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8537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5278430" y="1961225"/>
            <a:ext cx="32861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chemeClr val="tx1">
                    <a:lumMod val="65000"/>
                    <a:lumOff val="35000"/>
                  </a:schemeClr>
                </a:solidFill>
                <a:latin typeface="Magical Cord" panose="02000500000000000000" pitchFamily="2" charset="0"/>
              </a:rPr>
              <a:t>CATTY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90128" y="1294196"/>
            <a:ext cx="4259653" cy="4192204"/>
            <a:chOff x="5709828" y="4253903"/>
            <a:chExt cx="2372638" cy="2335069"/>
          </a:xfrm>
        </p:grpSpPr>
        <p:sp>
          <p:nvSpPr>
            <p:cNvPr id="21" name="Heart 3"/>
            <p:cNvSpPr/>
            <p:nvPr/>
          </p:nvSpPr>
          <p:spPr>
            <a:xfrm rot="9236475" flipH="1">
              <a:off x="5878539" y="4259967"/>
              <a:ext cx="699900" cy="679374"/>
            </a:xfrm>
            <a:custGeom>
              <a:avLst/>
              <a:gdLst>
                <a:gd name="connsiteX0" fmla="*/ 457200 w 914400"/>
                <a:gd name="connsiteY0" fmla="*/ 228600 h 914400"/>
                <a:gd name="connsiteX1" fmla="*/ 457200 w 914400"/>
                <a:gd name="connsiteY1" fmla="*/ 914400 h 914400"/>
                <a:gd name="connsiteX2" fmla="*/ 457200 w 914400"/>
                <a:gd name="connsiteY2" fmla="*/ 228600 h 914400"/>
                <a:gd name="connsiteX0" fmla="*/ 866130 w 1032555"/>
                <a:gd name="connsiteY0" fmla="*/ 195069 h 1004645"/>
                <a:gd name="connsiteX1" fmla="*/ 338963 w 1032555"/>
                <a:gd name="connsiteY1" fmla="*/ 1004645 h 1004645"/>
                <a:gd name="connsiteX2" fmla="*/ 866130 w 1032555"/>
                <a:gd name="connsiteY2" fmla="*/ 195069 h 1004645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483852 w 921489"/>
                <a:gd name="connsiteY0" fmla="*/ 147027 h 1337856"/>
                <a:gd name="connsiteX1" fmla="*/ 450465 w 921489"/>
                <a:gd name="connsiteY1" fmla="*/ 1337856 h 1337856"/>
                <a:gd name="connsiteX2" fmla="*/ 483852 w 921489"/>
                <a:gd name="connsiteY2" fmla="*/ 147027 h 1337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1489" h="1337856">
                  <a:moveTo>
                    <a:pt x="483852" y="147027"/>
                  </a:moveTo>
                  <a:cubicBezTo>
                    <a:pt x="674352" y="-386373"/>
                    <a:pt x="1383915" y="652056"/>
                    <a:pt x="450465" y="1337856"/>
                  </a:cubicBezTo>
                  <a:cubicBezTo>
                    <a:pt x="-482985" y="652056"/>
                    <a:pt x="293352" y="-386373"/>
                    <a:pt x="483852" y="147027"/>
                  </a:cubicBezTo>
                  <a:close/>
                </a:path>
              </a:pathLst>
            </a:custGeom>
            <a:solidFill>
              <a:srgbClr val="FFE5EF"/>
            </a:solidFill>
            <a:ln w="76200">
              <a:solidFill>
                <a:srgbClr val="0D26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art 3"/>
            <p:cNvSpPr/>
            <p:nvPr/>
          </p:nvSpPr>
          <p:spPr>
            <a:xfrm rot="12363525">
              <a:off x="6982156" y="4253903"/>
              <a:ext cx="699900" cy="679374"/>
            </a:xfrm>
            <a:custGeom>
              <a:avLst/>
              <a:gdLst>
                <a:gd name="connsiteX0" fmla="*/ 457200 w 914400"/>
                <a:gd name="connsiteY0" fmla="*/ 228600 h 914400"/>
                <a:gd name="connsiteX1" fmla="*/ 457200 w 914400"/>
                <a:gd name="connsiteY1" fmla="*/ 914400 h 914400"/>
                <a:gd name="connsiteX2" fmla="*/ 457200 w 914400"/>
                <a:gd name="connsiteY2" fmla="*/ 228600 h 914400"/>
                <a:gd name="connsiteX0" fmla="*/ 866130 w 1032555"/>
                <a:gd name="connsiteY0" fmla="*/ 195069 h 1004645"/>
                <a:gd name="connsiteX1" fmla="*/ 338963 w 1032555"/>
                <a:gd name="connsiteY1" fmla="*/ 1004645 h 1004645"/>
                <a:gd name="connsiteX2" fmla="*/ 866130 w 1032555"/>
                <a:gd name="connsiteY2" fmla="*/ 195069 h 1004645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627844 w 941246"/>
                <a:gd name="connsiteY0" fmla="*/ 160522 h 1222933"/>
                <a:gd name="connsiteX1" fmla="*/ 398917 w 941246"/>
                <a:gd name="connsiteY1" fmla="*/ 1222933 h 1222933"/>
                <a:gd name="connsiteX2" fmla="*/ 627844 w 941246"/>
                <a:gd name="connsiteY2" fmla="*/ 160522 h 1222933"/>
                <a:gd name="connsiteX0" fmla="*/ 483852 w 921489"/>
                <a:gd name="connsiteY0" fmla="*/ 147027 h 1337856"/>
                <a:gd name="connsiteX1" fmla="*/ 450465 w 921489"/>
                <a:gd name="connsiteY1" fmla="*/ 1337856 h 1337856"/>
                <a:gd name="connsiteX2" fmla="*/ 483852 w 921489"/>
                <a:gd name="connsiteY2" fmla="*/ 147027 h 1337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1489" h="1337856">
                  <a:moveTo>
                    <a:pt x="483852" y="147027"/>
                  </a:moveTo>
                  <a:cubicBezTo>
                    <a:pt x="674352" y="-386373"/>
                    <a:pt x="1383915" y="652056"/>
                    <a:pt x="450465" y="1337856"/>
                  </a:cubicBezTo>
                  <a:cubicBezTo>
                    <a:pt x="-482985" y="652056"/>
                    <a:pt x="293352" y="-386373"/>
                    <a:pt x="483852" y="147027"/>
                  </a:cubicBezTo>
                  <a:close/>
                </a:path>
              </a:pathLst>
            </a:custGeom>
            <a:solidFill>
              <a:srgbClr val="FFE5EF"/>
            </a:solidFill>
            <a:ln w="76200">
              <a:solidFill>
                <a:srgbClr val="0D26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6382150" y="5824422"/>
              <a:ext cx="876596" cy="764550"/>
            </a:xfrm>
            <a:prstGeom prst="roundRect">
              <a:avLst>
                <a:gd name="adj" fmla="val 48346"/>
              </a:avLst>
            </a:prstGeom>
            <a:solidFill>
              <a:srgbClr val="0D26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6460165" y="5845522"/>
              <a:ext cx="792873" cy="691531"/>
            </a:xfrm>
            <a:prstGeom prst="roundRect">
              <a:avLst>
                <a:gd name="adj" fmla="val 48346"/>
              </a:avLst>
            </a:prstGeom>
            <a:solidFill>
              <a:srgbClr val="1237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25" name="Oval 5"/>
            <p:cNvSpPr/>
            <p:nvPr/>
          </p:nvSpPr>
          <p:spPr>
            <a:xfrm>
              <a:off x="6019542" y="4301476"/>
              <a:ext cx="1662522" cy="1707368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0D26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Oval 5"/>
            <p:cNvSpPr/>
            <p:nvPr/>
          </p:nvSpPr>
          <p:spPr>
            <a:xfrm>
              <a:off x="6105647" y="4314560"/>
              <a:ext cx="1542797" cy="1584412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1237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5" name="Flowchart: Extract 15"/>
            <p:cNvSpPr/>
            <p:nvPr/>
          </p:nvSpPr>
          <p:spPr>
            <a:xfrm rot="10800000">
              <a:off x="6779823" y="5219881"/>
              <a:ext cx="124883" cy="100926"/>
            </a:xfrm>
            <a:custGeom>
              <a:avLst/>
              <a:gdLst>
                <a:gd name="connsiteX0" fmla="*/ 0 w 10000"/>
                <a:gd name="connsiteY0" fmla="*/ 10000 h 10000"/>
                <a:gd name="connsiteX1" fmla="*/ 5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0" fmla="*/ 0 w 10000"/>
                <a:gd name="connsiteY0" fmla="*/ 10000 h 10000"/>
                <a:gd name="connsiteX1" fmla="*/ 5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0" fmla="*/ 0 w 10000"/>
                <a:gd name="connsiteY0" fmla="*/ 10000 h 10184"/>
                <a:gd name="connsiteX1" fmla="*/ 5000 w 10000"/>
                <a:gd name="connsiteY1" fmla="*/ 0 h 10184"/>
                <a:gd name="connsiteX2" fmla="*/ 10000 w 10000"/>
                <a:gd name="connsiteY2" fmla="*/ 10000 h 10184"/>
                <a:gd name="connsiteX3" fmla="*/ 0 w 10000"/>
                <a:gd name="connsiteY3" fmla="*/ 10000 h 10184"/>
                <a:gd name="connsiteX0" fmla="*/ 0 w 10000"/>
                <a:gd name="connsiteY0" fmla="*/ 10000 h 10840"/>
                <a:gd name="connsiteX1" fmla="*/ 5000 w 10000"/>
                <a:gd name="connsiteY1" fmla="*/ 0 h 10840"/>
                <a:gd name="connsiteX2" fmla="*/ 10000 w 10000"/>
                <a:gd name="connsiteY2" fmla="*/ 10000 h 10840"/>
                <a:gd name="connsiteX3" fmla="*/ 0 w 10000"/>
                <a:gd name="connsiteY3" fmla="*/ 10000 h 10840"/>
                <a:gd name="connsiteX0" fmla="*/ 0 w 10000"/>
                <a:gd name="connsiteY0" fmla="*/ 10000 h 11097"/>
                <a:gd name="connsiteX1" fmla="*/ 5000 w 10000"/>
                <a:gd name="connsiteY1" fmla="*/ 0 h 11097"/>
                <a:gd name="connsiteX2" fmla="*/ 10000 w 10000"/>
                <a:gd name="connsiteY2" fmla="*/ 10000 h 11097"/>
                <a:gd name="connsiteX3" fmla="*/ 0 w 10000"/>
                <a:gd name="connsiteY3" fmla="*/ 10000 h 11097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  <a:gd name="connsiteX0" fmla="*/ 0 w 10000"/>
                <a:gd name="connsiteY0" fmla="*/ 10000 h 11574"/>
                <a:gd name="connsiteX1" fmla="*/ 5000 w 10000"/>
                <a:gd name="connsiteY1" fmla="*/ 0 h 11574"/>
                <a:gd name="connsiteX2" fmla="*/ 10000 w 10000"/>
                <a:gd name="connsiteY2" fmla="*/ 10000 h 11574"/>
                <a:gd name="connsiteX3" fmla="*/ 0 w 10000"/>
                <a:gd name="connsiteY3" fmla="*/ 10000 h 1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00" h="11574">
                  <a:moveTo>
                    <a:pt x="0" y="10000"/>
                  </a:moveTo>
                  <a:cubicBezTo>
                    <a:pt x="1667" y="6667"/>
                    <a:pt x="2462" y="3333"/>
                    <a:pt x="5000" y="0"/>
                  </a:cubicBezTo>
                  <a:cubicBezTo>
                    <a:pt x="7538" y="2917"/>
                    <a:pt x="8333" y="6667"/>
                    <a:pt x="10000" y="10000"/>
                  </a:cubicBezTo>
                  <a:cubicBezTo>
                    <a:pt x="5506" y="12495"/>
                    <a:pt x="3333" y="11663"/>
                    <a:pt x="0" y="10000"/>
                  </a:cubicBezTo>
                  <a:close/>
                </a:path>
              </a:pathLst>
            </a:custGeom>
            <a:solidFill>
              <a:srgbClr val="FFB0CE"/>
            </a:solidFill>
            <a:ln>
              <a:solidFill>
                <a:srgbClr val="FCB1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46" name="Group 45"/>
            <p:cNvGrpSpPr/>
            <p:nvPr/>
          </p:nvGrpSpPr>
          <p:grpSpPr>
            <a:xfrm>
              <a:off x="5709828" y="5269700"/>
              <a:ext cx="687164" cy="313289"/>
              <a:chOff x="1196008" y="2473972"/>
              <a:chExt cx="511011" cy="232978"/>
            </a:xfrm>
          </p:grpSpPr>
          <p:cxnSp>
            <p:nvCxnSpPr>
              <p:cNvPr id="58" name="Straight Connector 57"/>
              <p:cNvCxnSpPr/>
              <p:nvPr/>
            </p:nvCxnSpPr>
            <p:spPr>
              <a:xfrm flipH="1" flipV="1">
                <a:off x="1202963" y="2473972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flipH="1">
                <a:off x="1214287" y="2586362"/>
                <a:ext cx="4927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flipV="1">
                <a:off x="1196008" y="2634942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Group 46"/>
            <p:cNvGrpSpPr/>
            <p:nvPr/>
          </p:nvGrpSpPr>
          <p:grpSpPr>
            <a:xfrm flipH="1">
              <a:off x="7395302" y="5267820"/>
              <a:ext cx="687164" cy="313289"/>
              <a:chOff x="1196008" y="2473972"/>
              <a:chExt cx="511011" cy="232978"/>
            </a:xfrm>
          </p:grpSpPr>
          <p:cxnSp>
            <p:nvCxnSpPr>
              <p:cNvPr id="55" name="Straight Connector 54"/>
              <p:cNvCxnSpPr/>
              <p:nvPr/>
            </p:nvCxnSpPr>
            <p:spPr>
              <a:xfrm flipH="1" flipV="1">
                <a:off x="1202963" y="2473972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flipH="1">
                <a:off x="1214287" y="2586362"/>
                <a:ext cx="4927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flipV="1">
                <a:off x="1196008" y="2634942"/>
                <a:ext cx="50405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8" name="Block Arc 47"/>
            <p:cNvSpPr/>
            <p:nvPr/>
          </p:nvSpPr>
          <p:spPr>
            <a:xfrm rot="9804213">
              <a:off x="7086465" y="6057353"/>
              <a:ext cx="416169" cy="416169"/>
            </a:xfrm>
            <a:prstGeom prst="blockArc">
              <a:avLst>
                <a:gd name="adj1" fmla="val 11148591"/>
                <a:gd name="adj2" fmla="val 0"/>
                <a:gd name="adj3" fmla="val 25000"/>
              </a:avLst>
            </a:prstGeom>
            <a:solidFill>
              <a:srgbClr val="1237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6373612" y="4892700"/>
              <a:ext cx="311675" cy="311675"/>
              <a:chOff x="6486761" y="4779815"/>
              <a:chExt cx="311675" cy="311675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6486761" y="4779815"/>
                <a:ext cx="311675" cy="31167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6619738" y="4779815"/>
                <a:ext cx="45719" cy="31167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009695" y="4893474"/>
              <a:ext cx="311675" cy="311675"/>
              <a:chOff x="6486761" y="4779815"/>
              <a:chExt cx="311675" cy="311675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6486761" y="4779815"/>
                <a:ext cx="311675" cy="31167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6619738" y="4779815"/>
                <a:ext cx="45719" cy="31167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0716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5278430" y="1961225"/>
            <a:ext cx="32861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chemeClr val="tx1">
                    <a:lumMod val="65000"/>
                    <a:lumOff val="35000"/>
                  </a:schemeClr>
                </a:solidFill>
                <a:latin typeface="Magical Cord" panose="02000500000000000000" pitchFamily="2" charset="0"/>
              </a:rPr>
              <a:t>BEAR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926944" y="1261082"/>
            <a:ext cx="3121181" cy="4225318"/>
            <a:chOff x="1527019" y="4233059"/>
            <a:chExt cx="1757849" cy="2379699"/>
          </a:xfrm>
        </p:grpSpPr>
        <p:sp>
          <p:nvSpPr>
            <p:cNvPr id="62" name="Oval 61"/>
            <p:cNvSpPr/>
            <p:nvPr/>
          </p:nvSpPr>
          <p:spPr>
            <a:xfrm>
              <a:off x="2756974" y="6230483"/>
              <a:ext cx="236154" cy="251519"/>
            </a:xfrm>
            <a:prstGeom prst="ellipse">
              <a:avLst/>
            </a:prstGeom>
            <a:solidFill>
              <a:srgbClr val="553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Oval 62"/>
            <p:cNvSpPr/>
            <p:nvPr/>
          </p:nvSpPr>
          <p:spPr>
            <a:xfrm flipH="1">
              <a:off x="2601044" y="4233059"/>
              <a:ext cx="683824" cy="683824"/>
            </a:xfrm>
            <a:prstGeom prst="ellipse">
              <a:avLst/>
            </a:prstGeom>
            <a:solidFill>
              <a:srgbClr val="764C24"/>
            </a:solidFill>
            <a:ln>
              <a:solidFill>
                <a:srgbClr val="553A25"/>
              </a:solidFill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Oval 63"/>
            <p:cNvSpPr/>
            <p:nvPr/>
          </p:nvSpPr>
          <p:spPr>
            <a:xfrm flipH="1">
              <a:off x="2610136" y="4319202"/>
              <a:ext cx="588904" cy="588904"/>
            </a:xfrm>
            <a:prstGeom prst="ellipse">
              <a:avLst/>
            </a:prstGeom>
            <a:solidFill>
              <a:srgbClr val="FAE3EB"/>
            </a:solidFill>
            <a:ln>
              <a:noFill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1527019" y="4233059"/>
              <a:ext cx="683824" cy="683824"/>
            </a:xfrm>
            <a:prstGeom prst="ellipse">
              <a:avLst/>
            </a:prstGeom>
            <a:solidFill>
              <a:srgbClr val="764C24"/>
            </a:solidFill>
            <a:ln>
              <a:solidFill>
                <a:srgbClr val="553A25"/>
              </a:solidFill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612847" y="4319202"/>
              <a:ext cx="588904" cy="588904"/>
            </a:xfrm>
            <a:prstGeom prst="ellipse">
              <a:avLst/>
            </a:prstGeom>
            <a:solidFill>
              <a:srgbClr val="FAE3EB"/>
            </a:solidFill>
            <a:ln>
              <a:noFill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1974913" y="5848208"/>
              <a:ext cx="876596" cy="764550"/>
            </a:xfrm>
            <a:prstGeom prst="roundRect">
              <a:avLst>
                <a:gd name="adj" fmla="val 48346"/>
              </a:avLst>
            </a:prstGeom>
            <a:solidFill>
              <a:srgbClr val="553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2052928" y="5869308"/>
              <a:ext cx="792873" cy="691531"/>
            </a:xfrm>
            <a:prstGeom prst="roundRect">
              <a:avLst>
                <a:gd name="adj" fmla="val 48346"/>
              </a:avLst>
            </a:prstGeom>
            <a:solidFill>
              <a:srgbClr val="764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9" name="Oval 5"/>
            <p:cNvSpPr/>
            <p:nvPr/>
          </p:nvSpPr>
          <p:spPr>
            <a:xfrm>
              <a:off x="1612305" y="4325262"/>
              <a:ext cx="1654284" cy="1698908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553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Oval 5"/>
            <p:cNvSpPr/>
            <p:nvPr/>
          </p:nvSpPr>
          <p:spPr>
            <a:xfrm>
              <a:off x="1698410" y="4338346"/>
              <a:ext cx="1542797" cy="1584412"/>
            </a:xfrm>
            <a:custGeom>
              <a:avLst/>
              <a:gdLst>
                <a:gd name="connsiteX0" fmla="*/ 0 w 1440160"/>
                <a:gd name="connsiteY0" fmla="*/ 792088 h 1584176"/>
                <a:gd name="connsiteX1" fmla="*/ 720080 w 1440160"/>
                <a:gd name="connsiteY1" fmla="*/ 0 h 1584176"/>
                <a:gd name="connsiteX2" fmla="*/ 1440160 w 1440160"/>
                <a:gd name="connsiteY2" fmla="*/ 792088 h 1584176"/>
                <a:gd name="connsiteX3" fmla="*/ 720080 w 1440160"/>
                <a:gd name="connsiteY3" fmla="*/ 1584176 h 1584176"/>
                <a:gd name="connsiteX4" fmla="*/ 0 w 1440160"/>
                <a:gd name="connsiteY4" fmla="*/ 792088 h 1584176"/>
                <a:gd name="connsiteX0" fmla="*/ 0 w 1468152"/>
                <a:gd name="connsiteY0" fmla="*/ 970969 h 1588545"/>
                <a:gd name="connsiteX1" fmla="*/ 748072 w 1468152"/>
                <a:gd name="connsiteY1" fmla="*/ 1599 h 1588545"/>
                <a:gd name="connsiteX2" fmla="*/ 1468152 w 1468152"/>
                <a:gd name="connsiteY2" fmla="*/ 793687 h 1588545"/>
                <a:gd name="connsiteX3" fmla="*/ 748072 w 1468152"/>
                <a:gd name="connsiteY3" fmla="*/ 1585775 h 1588545"/>
                <a:gd name="connsiteX4" fmla="*/ 0 w 1468152"/>
                <a:gd name="connsiteY4" fmla="*/ 970969 h 1588545"/>
                <a:gd name="connsiteX0" fmla="*/ 0 w 1552128"/>
                <a:gd name="connsiteY0" fmla="*/ 969532 h 1584990"/>
                <a:gd name="connsiteX1" fmla="*/ 748072 w 1552128"/>
                <a:gd name="connsiteY1" fmla="*/ 162 h 1584990"/>
                <a:gd name="connsiteX2" fmla="*/ 1552128 w 1552128"/>
                <a:gd name="connsiteY2" fmla="*/ 1034846 h 1584990"/>
                <a:gd name="connsiteX3" fmla="*/ 748072 w 1552128"/>
                <a:gd name="connsiteY3" fmla="*/ 1584338 h 1584990"/>
                <a:gd name="connsiteX4" fmla="*/ 0 w 1552128"/>
                <a:gd name="connsiteY4" fmla="*/ 969532 h 1584990"/>
                <a:gd name="connsiteX0" fmla="*/ 0 w 1542797"/>
                <a:gd name="connsiteY0" fmla="*/ 1053358 h 1584260"/>
                <a:gd name="connsiteX1" fmla="*/ 738741 w 1542797"/>
                <a:gd name="connsiteY1" fmla="*/ 13 h 1584260"/>
                <a:gd name="connsiteX2" fmla="*/ 1542797 w 1542797"/>
                <a:gd name="connsiteY2" fmla="*/ 1034697 h 1584260"/>
                <a:gd name="connsiteX3" fmla="*/ 738741 w 1542797"/>
                <a:gd name="connsiteY3" fmla="*/ 1584189 h 1584260"/>
                <a:gd name="connsiteX4" fmla="*/ 0 w 1542797"/>
                <a:gd name="connsiteY4" fmla="*/ 1053358 h 1584260"/>
                <a:gd name="connsiteX0" fmla="*/ 0 w 1542797"/>
                <a:gd name="connsiteY0" fmla="*/ 1053371 h 1584412"/>
                <a:gd name="connsiteX1" fmla="*/ 738741 w 1542797"/>
                <a:gd name="connsiteY1" fmla="*/ 26 h 1584412"/>
                <a:gd name="connsiteX2" fmla="*/ 1542797 w 1542797"/>
                <a:gd name="connsiteY2" fmla="*/ 1081363 h 1584412"/>
                <a:gd name="connsiteX3" fmla="*/ 738741 w 1542797"/>
                <a:gd name="connsiteY3" fmla="*/ 1584202 h 1584412"/>
                <a:gd name="connsiteX4" fmla="*/ 0 w 1542797"/>
                <a:gd name="connsiteY4" fmla="*/ 1053371 h 158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797" h="1584412">
                  <a:moveTo>
                    <a:pt x="0" y="1053371"/>
                  </a:moveTo>
                  <a:cubicBezTo>
                    <a:pt x="0" y="615913"/>
                    <a:pt x="481608" y="-4639"/>
                    <a:pt x="738741" y="26"/>
                  </a:cubicBezTo>
                  <a:cubicBezTo>
                    <a:pt x="995874" y="4691"/>
                    <a:pt x="1542797" y="643905"/>
                    <a:pt x="1542797" y="1081363"/>
                  </a:cubicBezTo>
                  <a:cubicBezTo>
                    <a:pt x="1542797" y="1518821"/>
                    <a:pt x="995874" y="1588867"/>
                    <a:pt x="738741" y="1584202"/>
                  </a:cubicBezTo>
                  <a:cubicBezTo>
                    <a:pt x="481608" y="1579537"/>
                    <a:pt x="0" y="1490829"/>
                    <a:pt x="0" y="1053371"/>
                  </a:cubicBezTo>
                  <a:close/>
                </a:path>
              </a:pathLst>
            </a:custGeom>
            <a:solidFill>
              <a:srgbClr val="764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2117763" y="5182008"/>
              <a:ext cx="599722" cy="604541"/>
              <a:chOff x="4136376" y="5219880"/>
              <a:chExt cx="599722" cy="604541"/>
            </a:xfrm>
          </p:grpSpPr>
          <p:sp>
            <p:nvSpPr>
              <p:cNvPr id="74" name="Oval 73"/>
              <p:cNvSpPr/>
              <p:nvPr/>
            </p:nvSpPr>
            <p:spPr>
              <a:xfrm>
                <a:off x="4136376" y="5219880"/>
                <a:ext cx="599722" cy="604541"/>
              </a:xfrm>
              <a:prstGeom prst="ellipse">
                <a:avLst/>
              </a:prstGeom>
              <a:solidFill>
                <a:srgbClr val="8B6137"/>
              </a:solidFill>
              <a:ln>
                <a:solidFill>
                  <a:srgbClr val="8C62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75" name="Group 74"/>
              <p:cNvGrpSpPr/>
              <p:nvPr/>
            </p:nvGrpSpPr>
            <p:grpSpPr>
              <a:xfrm>
                <a:off x="4272487" y="5316235"/>
                <a:ext cx="307470" cy="248486"/>
                <a:chOff x="4272487" y="5316235"/>
                <a:chExt cx="307470" cy="248486"/>
              </a:xfrm>
            </p:grpSpPr>
            <p:sp>
              <p:nvSpPr>
                <p:cNvPr id="76" name="Flowchart: Extract 15"/>
                <p:cNvSpPr/>
                <p:nvPr/>
              </p:nvSpPr>
              <p:spPr>
                <a:xfrm rot="10800000">
                  <a:off x="4272487" y="5316235"/>
                  <a:ext cx="307470" cy="248486"/>
                </a:xfrm>
                <a:custGeom>
                  <a:avLst/>
                  <a:gdLst>
                    <a:gd name="connsiteX0" fmla="*/ 0 w 10000"/>
                    <a:gd name="connsiteY0" fmla="*/ 10000 h 10000"/>
                    <a:gd name="connsiteX1" fmla="*/ 5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0" fmla="*/ 0 w 10000"/>
                    <a:gd name="connsiteY0" fmla="*/ 10000 h 10000"/>
                    <a:gd name="connsiteX1" fmla="*/ 5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0" fmla="*/ 0 w 10000"/>
                    <a:gd name="connsiteY0" fmla="*/ 10000 h 10184"/>
                    <a:gd name="connsiteX1" fmla="*/ 5000 w 10000"/>
                    <a:gd name="connsiteY1" fmla="*/ 0 h 10184"/>
                    <a:gd name="connsiteX2" fmla="*/ 10000 w 10000"/>
                    <a:gd name="connsiteY2" fmla="*/ 10000 h 10184"/>
                    <a:gd name="connsiteX3" fmla="*/ 0 w 10000"/>
                    <a:gd name="connsiteY3" fmla="*/ 10000 h 10184"/>
                    <a:gd name="connsiteX0" fmla="*/ 0 w 10000"/>
                    <a:gd name="connsiteY0" fmla="*/ 10000 h 10840"/>
                    <a:gd name="connsiteX1" fmla="*/ 5000 w 10000"/>
                    <a:gd name="connsiteY1" fmla="*/ 0 h 10840"/>
                    <a:gd name="connsiteX2" fmla="*/ 10000 w 10000"/>
                    <a:gd name="connsiteY2" fmla="*/ 10000 h 10840"/>
                    <a:gd name="connsiteX3" fmla="*/ 0 w 10000"/>
                    <a:gd name="connsiteY3" fmla="*/ 10000 h 10840"/>
                    <a:gd name="connsiteX0" fmla="*/ 0 w 10000"/>
                    <a:gd name="connsiteY0" fmla="*/ 10000 h 11097"/>
                    <a:gd name="connsiteX1" fmla="*/ 5000 w 10000"/>
                    <a:gd name="connsiteY1" fmla="*/ 0 h 11097"/>
                    <a:gd name="connsiteX2" fmla="*/ 10000 w 10000"/>
                    <a:gd name="connsiteY2" fmla="*/ 10000 h 11097"/>
                    <a:gd name="connsiteX3" fmla="*/ 0 w 10000"/>
                    <a:gd name="connsiteY3" fmla="*/ 10000 h 11097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000" h="11574">
                      <a:moveTo>
                        <a:pt x="0" y="10000"/>
                      </a:moveTo>
                      <a:cubicBezTo>
                        <a:pt x="1667" y="6667"/>
                        <a:pt x="2462" y="3333"/>
                        <a:pt x="5000" y="0"/>
                      </a:cubicBezTo>
                      <a:cubicBezTo>
                        <a:pt x="7538" y="2917"/>
                        <a:pt x="8333" y="6667"/>
                        <a:pt x="10000" y="10000"/>
                      </a:cubicBezTo>
                      <a:cubicBezTo>
                        <a:pt x="5506" y="12495"/>
                        <a:pt x="3333" y="11663"/>
                        <a:pt x="0" y="10000"/>
                      </a:cubicBezTo>
                      <a:close/>
                    </a:path>
                  </a:pathLst>
                </a:custGeom>
                <a:solidFill>
                  <a:srgbClr val="41270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7" name="Flowchart: Extract 15"/>
                <p:cNvSpPr/>
                <p:nvPr/>
              </p:nvSpPr>
              <p:spPr>
                <a:xfrm rot="10800000">
                  <a:off x="4346126" y="5331310"/>
                  <a:ext cx="216894" cy="175286"/>
                </a:xfrm>
                <a:custGeom>
                  <a:avLst/>
                  <a:gdLst>
                    <a:gd name="connsiteX0" fmla="*/ 0 w 10000"/>
                    <a:gd name="connsiteY0" fmla="*/ 10000 h 10000"/>
                    <a:gd name="connsiteX1" fmla="*/ 5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0" fmla="*/ 0 w 10000"/>
                    <a:gd name="connsiteY0" fmla="*/ 10000 h 10000"/>
                    <a:gd name="connsiteX1" fmla="*/ 5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0" fmla="*/ 0 w 10000"/>
                    <a:gd name="connsiteY0" fmla="*/ 10000 h 10184"/>
                    <a:gd name="connsiteX1" fmla="*/ 5000 w 10000"/>
                    <a:gd name="connsiteY1" fmla="*/ 0 h 10184"/>
                    <a:gd name="connsiteX2" fmla="*/ 10000 w 10000"/>
                    <a:gd name="connsiteY2" fmla="*/ 10000 h 10184"/>
                    <a:gd name="connsiteX3" fmla="*/ 0 w 10000"/>
                    <a:gd name="connsiteY3" fmla="*/ 10000 h 10184"/>
                    <a:gd name="connsiteX0" fmla="*/ 0 w 10000"/>
                    <a:gd name="connsiteY0" fmla="*/ 10000 h 10840"/>
                    <a:gd name="connsiteX1" fmla="*/ 5000 w 10000"/>
                    <a:gd name="connsiteY1" fmla="*/ 0 h 10840"/>
                    <a:gd name="connsiteX2" fmla="*/ 10000 w 10000"/>
                    <a:gd name="connsiteY2" fmla="*/ 10000 h 10840"/>
                    <a:gd name="connsiteX3" fmla="*/ 0 w 10000"/>
                    <a:gd name="connsiteY3" fmla="*/ 10000 h 10840"/>
                    <a:gd name="connsiteX0" fmla="*/ 0 w 10000"/>
                    <a:gd name="connsiteY0" fmla="*/ 10000 h 11097"/>
                    <a:gd name="connsiteX1" fmla="*/ 5000 w 10000"/>
                    <a:gd name="connsiteY1" fmla="*/ 0 h 11097"/>
                    <a:gd name="connsiteX2" fmla="*/ 10000 w 10000"/>
                    <a:gd name="connsiteY2" fmla="*/ 10000 h 11097"/>
                    <a:gd name="connsiteX3" fmla="*/ 0 w 10000"/>
                    <a:gd name="connsiteY3" fmla="*/ 10000 h 11097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  <a:gd name="connsiteX0" fmla="*/ 0 w 10000"/>
                    <a:gd name="connsiteY0" fmla="*/ 10000 h 11574"/>
                    <a:gd name="connsiteX1" fmla="*/ 5000 w 10000"/>
                    <a:gd name="connsiteY1" fmla="*/ 0 h 11574"/>
                    <a:gd name="connsiteX2" fmla="*/ 10000 w 10000"/>
                    <a:gd name="connsiteY2" fmla="*/ 10000 h 11574"/>
                    <a:gd name="connsiteX3" fmla="*/ 0 w 10000"/>
                    <a:gd name="connsiteY3" fmla="*/ 10000 h 115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000" h="11574">
                      <a:moveTo>
                        <a:pt x="0" y="10000"/>
                      </a:moveTo>
                      <a:cubicBezTo>
                        <a:pt x="1667" y="6667"/>
                        <a:pt x="2462" y="3333"/>
                        <a:pt x="5000" y="0"/>
                      </a:cubicBezTo>
                      <a:cubicBezTo>
                        <a:pt x="7538" y="2917"/>
                        <a:pt x="8333" y="6667"/>
                        <a:pt x="10000" y="10000"/>
                      </a:cubicBezTo>
                      <a:cubicBezTo>
                        <a:pt x="5506" y="12495"/>
                        <a:pt x="3333" y="11663"/>
                        <a:pt x="0" y="10000"/>
                      </a:cubicBezTo>
                      <a:close/>
                    </a:path>
                  </a:pathLst>
                </a:custGeom>
                <a:solidFill>
                  <a:srgbClr val="603A16"/>
                </a:solidFill>
                <a:ln>
                  <a:solidFill>
                    <a:srgbClr val="5E381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2" name="Oval 71"/>
            <p:cNvSpPr/>
            <p:nvPr/>
          </p:nvSpPr>
          <p:spPr>
            <a:xfrm>
              <a:off x="1972174" y="5031620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2843808" y="5031620"/>
              <a:ext cx="73152" cy="73152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120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195134" y="108181"/>
            <a:ext cx="6753732" cy="6504577"/>
            <a:chOff x="1328734" y="108181"/>
            <a:chExt cx="6753732" cy="6504577"/>
          </a:xfrm>
        </p:grpSpPr>
        <p:grpSp>
          <p:nvGrpSpPr>
            <p:cNvPr id="35" name="Group 34"/>
            <p:cNvGrpSpPr/>
            <p:nvPr/>
          </p:nvGrpSpPr>
          <p:grpSpPr>
            <a:xfrm>
              <a:off x="1328734" y="108181"/>
              <a:ext cx="2241260" cy="3797456"/>
              <a:chOff x="105447" y="1109524"/>
              <a:chExt cx="2241260" cy="3797456"/>
            </a:xfrm>
          </p:grpSpPr>
          <p:sp>
            <p:nvSpPr>
              <p:cNvPr id="34" name="Oval 33"/>
              <p:cNvSpPr/>
              <p:nvPr/>
            </p:nvSpPr>
            <p:spPr>
              <a:xfrm>
                <a:off x="1725307" y="4445553"/>
                <a:ext cx="259705" cy="259705"/>
              </a:xfrm>
              <a:prstGeom prst="ellipse">
                <a:avLst/>
              </a:prstGeom>
              <a:solidFill>
                <a:srgbClr val="C99E67"/>
              </a:solidFill>
              <a:ln>
                <a:solidFill>
                  <a:srgbClr val="CB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Oval 5"/>
              <p:cNvSpPr/>
              <p:nvPr/>
            </p:nvSpPr>
            <p:spPr>
              <a:xfrm>
                <a:off x="679287" y="3842360"/>
                <a:ext cx="1153030" cy="1064620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A581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Oval 5"/>
              <p:cNvSpPr/>
              <p:nvPr/>
            </p:nvSpPr>
            <p:spPr>
              <a:xfrm>
                <a:off x="744848" y="3848213"/>
                <a:ext cx="1075050" cy="992620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C99E67"/>
              </a:solidFill>
              <a:ln>
                <a:solidFill>
                  <a:srgbClr val="CB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8" name="Group 27"/>
              <p:cNvGrpSpPr/>
              <p:nvPr/>
            </p:nvGrpSpPr>
            <p:grpSpPr>
              <a:xfrm flipH="1">
                <a:off x="455530" y="1180407"/>
                <a:ext cx="588502" cy="2345664"/>
                <a:chOff x="1408418" y="1099999"/>
                <a:chExt cx="588502" cy="2345664"/>
              </a:xfrm>
            </p:grpSpPr>
            <p:sp>
              <p:nvSpPr>
                <p:cNvPr id="29" name="Oval 28"/>
                <p:cNvSpPr/>
                <p:nvPr/>
              </p:nvSpPr>
              <p:spPr>
                <a:xfrm rot="1521969">
                  <a:off x="1408418" y="1099999"/>
                  <a:ext cx="545781" cy="2345664"/>
                </a:xfrm>
                <a:prstGeom prst="ellipse">
                  <a:avLst/>
                </a:prstGeom>
                <a:solidFill>
                  <a:srgbClr val="A5815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 rot="1521969">
                  <a:off x="1501533" y="1115669"/>
                  <a:ext cx="495387" cy="1881169"/>
                </a:xfrm>
                <a:prstGeom prst="ellipse">
                  <a:avLst/>
                </a:prstGeom>
                <a:solidFill>
                  <a:srgbClr val="CC9D62"/>
                </a:solidFill>
                <a:ln>
                  <a:solidFill>
                    <a:srgbClr val="C99E6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 rot="1521969">
                  <a:off x="1554862" y="1403051"/>
                  <a:ext cx="368552" cy="1399526"/>
                </a:xfrm>
                <a:prstGeom prst="ellipse">
                  <a:avLst/>
                </a:prstGeom>
                <a:solidFill>
                  <a:srgbClr val="FDB1CC"/>
                </a:solidFill>
                <a:ln>
                  <a:solidFill>
                    <a:srgbClr val="C99E6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7" name="Group 26"/>
              <p:cNvGrpSpPr/>
              <p:nvPr/>
            </p:nvGrpSpPr>
            <p:grpSpPr>
              <a:xfrm>
                <a:off x="1417943" y="1109524"/>
                <a:ext cx="588502" cy="2345664"/>
                <a:chOff x="1408418" y="1099999"/>
                <a:chExt cx="588502" cy="2345664"/>
              </a:xfrm>
            </p:grpSpPr>
            <p:sp>
              <p:nvSpPr>
                <p:cNvPr id="26" name="Oval 25"/>
                <p:cNvSpPr/>
                <p:nvPr/>
              </p:nvSpPr>
              <p:spPr>
                <a:xfrm rot="1521969">
                  <a:off x="1408418" y="1099999"/>
                  <a:ext cx="545781" cy="2345664"/>
                </a:xfrm>
                <a:prstGeom prst="ellipse">
                  <a:avLst/>
                </a:prstGeom>
                <a:solidFill>
                  <a:srgbClr val="A5815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 rot="1521969">
                  <a:off x="1501533" y="1115669"/>
                  <a:ext cx="495387" cy="1881169"/>
                </a:xfrm>
                <a:prstGeom prst="ellipse">
                  <a:avLst/>
                </a:prstGeom>
                <a:solidFill>
                  <a:srgbClr val="CC9D62"/>
                </a:solidFill>
                <a:ln>
                  <a:solidFill>
                    <a:srgbClr val="C99E6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 rot="1521969">
                  <a:off x="1554862" y="1403051"/>
                  <a:ext cx="368552" cy="1399526"/>
                </a:xfrm>
                <a:prstGeom prst="ellipse">
                  <a:avLst/>
                </a:prstGeom>
                <a:solidFill>
                  <a:srgbClr val="FDB1CC"/>
                </a:solidFill>
                <a:ln>
                  <a:solidFill>
                    <a:srgbClr val="C99E6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8" name="Oval 5"/>
              <p:cNvSpPr/>
              <p:nvPr/>
            </p:nvSpPr>
            <p:spPr>
              <a:xfrm>
                <a:off x="415347" y="2354846"/>
                <a:ext cx="1662522" cy="1707368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AB7F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Oval 5"/>
              <p:cNvSpPr/>
              <p:nvPr/>
            </p:nvSpPr>
            <p:spPr>
              <a:xfrm>
                <a:off x="501452" y="2367930"/>
                <a:ext cx="1542797" cy="1584412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C99E67"/>
              </a:solidFill>
              <a:ln>
                <a:solidFill>
                  <a:srgbClr val="CB9E6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882567" y="3071708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529495" y="3071708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153716" y="3649216"/>
                <a:ext cx="150230" cy="108012"/>
              </a:xfrm>
              <a:prstGeom prst="ellipse">
                <a:avLst/>
              </a:prstGeom>
              <a:solidFill>
                <a:srgbClr val="FEAFCE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1835696" y="3429000"/>
                <a:ext cx="511011" cy="232978"/>
                <a:chOff x="1835696" y="3429000"/>
                <a:chExt cx="511011" cy="232978"/>
              </a:xfrm>
            </p:grpSpPr>
            <p:cxnSp>
              <p:nvCxnSpPr>
                <p:cNvPr id="13" name="Straight Connector 12"/>
                <p:cNvCxnSpPr/>
                <p:nvPr/>
              </p:nvCxnSpPr>
              <p:spPr>
                <a:xfrm flipV="1">
                  <a:off x="1835696" y="3429000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Connector 14"/>
                <p:cNvCxnSpPr/>
                <p:nvPr/>
              </p:nvCxnSpPr>
              <p:spPr>
                <a:xfrm>
                  <a:off x="1835696" y="3541390"/>
                  <a:ext cx="4927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 flipH="1" flipV="1">
                  <a:off x="1842651" y="3589970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Group 19"/>
              <p:cNvGrpSpPr/>
              <p:nvPr/>
            </p:nvGrpSpPr>
            <p:grpSpPr>
              <a:xfrm flipH="1">
                <a:off x="105447" y="3431096"/>
                <a:ext cx="511011" cy="232978"/>
                <a:chOff x="1835696" y="3429000"/>
                <a:chExt cx="511011" cy="232978"/>
              </a:xfrm>
            </p:grpSpPr>
            <p:cxnSp>
              <p:nvCxnSpPr>
                <p:cNvPr id="21" name="Straight Connector 20"/>
                <p:cNvCxnSpPr/>
                <p:nvPr/>
              </p:nvCxnSpPr>
              <p:spPr>
                <a:xfrm flipV="1">
                  <a:off x="1835696" y="3429000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1835696" y="3541390"/>
                  <a:ext cx="4927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/>
                <p:nvPr/>
              </p:nvCxnSpPr>
              <p:spPr>
                <a:xfrm flipH="1" flipV="1">
                  <a:off x="1842651" y="3589970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9" name="Group 118"/>
            <p:cNvGrpSpPr/>
            <p:nvPr/>
          </p:nvGrpSpPr>
          <p:grpSpPr>
            <a:xfrm>
              <a:off x="5810384" y="1531224"/>
              <a:ext cx="2116248" cy="2287496"/>
              <a:chOff x="4849437" y="2480018"/>
              <a:chExt cx="2116248" cy="2287496"/>
            </a:xfrm>
          </p:grpSpPr>
          <p:grpSp>
            <p:nvGrpSpPr>
              <p:cNvPr id="118" name="Group 117"/>
              <p:cNvGrpSpPr/>
              <p:nvPr/>
            </p:nvGrpSpPr>
            <p:grpSpPr>
              <a:xfrm>
                <a:off x="6021054" y="4390700"/>
                <a:ext cx="645301" cy="139743"/>
                <a:chOff x="6021054" y="4390700"/>
                <a:chExt cx="645301" cy="139743"/>
              </a:xfrm>
            </p:grpSpPr>
            <p:sp>
              <p:nvSpPr>
                <p:cNvPr id="117" name="Rounded Rectangle 116"/>
                <p:cNvSpPr/>
                <p:nvPr/>
              </p:nvSpPr>
              <p:spPr>
                <a:xfrm rot="3981985">
                  <a:off x="6273833" y="4137921"/>
                  <a:ext cx="139743" cy="645301"/>
                </a:xfrm>
                <a:prstGeom prst="roundRect">
                  <a:avLst/>
                </a:prstGeom>
                <a:solidFill>
                  <a:srgbClr val="CE651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Rounded Rectangle 115"/>
                <p:cNvSpPr/>
                <p:nvPr/>
              </p:nvSpPr>
              <p:spPr>
                <a:xfrm rot="3981985">
                  <a:off x="6370383" y="4234023"/>
                  <a:ext cx="88435" cy="408376"/>
                </a:xfrm>
                <a:prstGeom prst="roundRect">
                  <a:avLst/>
                </a:prstGeom>
                <a:solidFill>
                  <a:srgbClr val="E5921B"/>
                </a:solidFill>
                <a:ln>
                  <a:solidFill>
                    <a:srgbClr val="E990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15" name="Rounded Rectangle 114"/>
              <p:cNvSpPr/>
              <p:nvPr/>
            </p:nvSpPr>
            <p:spPr>
              <a:xfrm>
                <a:off x="5435451" y="4002964"/>
                <a:ext cx="876596" cy="764550"/>
              </a:xfrm>
              <a:prstGeom prst="roundRect">
                <a:avLst>
                  <a:gd name="adj" fmla="val 48346"/>
                </a:avLst>
              </a:prstGeom>
              <a:solidFill>
                <a:srgbClr val="CE65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ounded Rectangle 16"/>
              <p:cNvSpPr/>
              <p:nvPr/>
            </p:nvSpPr>
            <p:spPr>
              <a:xfrm>
                <a:off x="5513466" y="4024064"/>
                <a:ext cx="792873" cy="691531"/>
              </a:xfrm>
              <a:prstGeom prst="roundRect">
                <a:avLst>
                  <a:gd name="adj" fmla="val 48346"/>
                </a:avLst>
              </a:prstGeom>
              <a:solidFill>
                <a:srgbClr val="E5921B"/>
              </a:solidFill>
              <a:ln>
                <a:solidFill>
                  <a:srgbClr val="E9901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Oval 5"/>
              <p:cNvSpPr/>
              <p:nvPr/>
            </p:nvSpPr>
            <p:spPr>
              <a:xfrm>
                <a:off x="5072843" y="2480018"/>
                <a:ext cx="1662522" cy="1707368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CE65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Oval 5"/>
              <p:cNvSpPr/>
              <p:nvPr/>
            </p:nvSpPr>
            <p:spPr>
              <a:xfrm>
                <a:off x="5158948" y="2493102"/>
                <a:ext cx="1542797" cy="1584412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E5921B"/>
              </a:solidFill>
              <a:ln>
                <a:solidFill>
                  <a:srgbClr val="E9901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5540063" y="3196880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Oval 93"/>
              <p:cNvSpPr/>
              <p:nvPr/>
            </p:nvSpPr>
            <p:spPr>
              <a:xfrm>
                <a:off x="6186991" y="3196880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6404645" y="2658127"/>
                <a:ext cx="561040" cy="1463040"/>
                <a:chOff x="6418191" y="2668145"/>
                <a:chExt cx="561040" cy="1463040"/>
              </a:xfrm>
            </p:grpSpPr>
            <p:sp>
              <p:nvSpPr>
                <p:cNvPr id="111" name="Oval 110"/>
                <p:cNvSpPr/>
                <p:nvPr/>
              </p:nvSpPr>
              <p:spPr>
                <a:xfrm rot="20078031" flipH="1">
                  <a:off x="6418191" y="2668145"/>
                  <a:ext cx="561040" cy="1463040"/>
                </a:xfrm>
                <a:prstGeom prst="ellipse">
                  <a:avLst/>
                </a:prstGeom>
                <a:solidFill>
                  <a:srgbClr val="CE651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0" name="Oval 109"/>
                <p:cNvSpPr/>
                <p:nvPr/>
              </p:nvSpPr>
              <p:spPr>
                <a:xfrm rot="20078031" flipH="1">
                  <a:off x="6451025" y="2675756"/>
                  <a:ext cx="495387" cy="1389222"/>
                </a:xfrm>
                <a:prstGeom prst="ellipse">
                  <a:avLst/>
                </a:prstGeom>
                <a:solidFill>
                  <a:srgbClr val="E5921B"/>
                </a:solidFill>
                <a:ln>
                  <a:solidFill>
                    <a:srgbClr val="E990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12" name="Group 111"/>
              <p:cNvGrpSpPr/>
              <p:nvPr/>
            </p:nvGrpSpPr>
            <p:grpSpPr>
              <a:xfrm flipH="1">
                <a:off x="4849437" y="2636613"/>
                <a:ext cx="561040" cy="1463040"/>
                <a:chOff x="6418191" y="2668145"/>
                <a:chExt cx="561040" cy="1463040"/>
              </a:xfrm>
            </p:grpSpPr>
            <p:sp>
              <p:nvSpPr>
                <p:cNvPr id="113" name="Oval 112"/>
                <p:cNvSpPr/>
                <p:nvPr/>
              </p:nvSpPr>
              <p:spPr>
                <a:xfrm rot="20078031" flipH="1">
                  <a:off x="6418191" y="2668145"/>
                  <a:ext cx="561040" cy="1463040"/>
                </a:xfrm>
                <a:prstGeom prst="ellipse">
                  <a:avLst/>
                </a:prstGeom>
                <a:solidFill>
                  <a:srgbClr val="CE651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Oval 113"/>
                <p:cNvSpPr/>
                <p:nvPr/>
              </p:nvSpPr>
              <p:spPr>
                <a:xfrm rot="20078031" flipH="1">
                  <a:off x="6451025" y="2675756"/>
                  <a:ext cx="495387" cy="1389222"/>
                </a:xfrm>
                <a:prstGeom prst="ellipse">
                  <a:avLst/>
                </a:prstGeom>
                <a:solidFill>
                  <a:srgbClr val="E5921B"/>
                </a:solidFill>
                <a:ln>
                  <a:solidFill>
                    <a:srgbClr val="E990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6" name="Flowchart: Extract 15"/>
              <p:cNvSpPr/>
              <p:nvPr/>
            </p:nvSpPr>
            <p:spPr>
              <a:xfrm rot="10800000">
                <a:off x="5758676" y="3350944"/>
                <a:ext cx="295764" cy="239025"/>
              </a:xfrm>
              <a:custGeom>
                <a:avLst/>
                <a:gdLst>
                  <a:gd name="connsiteX0" fmla="*/ 0 w 10000"/>
                  <a:gd name="connsiteY0" fmla="*/ 10000 h 10000"/>
                  <a:gd name="connsiteX1" fmla="*/ 5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0" fmla="*/ 0 w 10000"/>
                  <a:gd name="connsiteY0" fmla="*/ 10000 h 10000"/>
                  <a:gd name="connsiteX1" fmla="*/ 5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0" fmla="*/ 0 w 10000"/>
                  <a:gd name="connsiteY0" fmla="*/ 10000 h 10184"/>
                  <a:gd name="connsiteX1" fmla="*/ 5000 w 10000"/>
                  <a:gd name="connsiteY1" fmla="*/ 0 h 10184"/>
                  <a:gd name="connsiteX2" fmla="*/ 10000 w 10000"/>
                  <a:gd name="connsiteY2" fmla="*/ 10000 h 10184"/>
                  <a:gd name="connsiteX3" fmla="*/ 0 w 10000"/>
                  <a:gd name="connsiteY3" fmla="*/ 10000 h 10184"/>
                  <a:gd name="connsiteX0" fmla="*/ 0 w 10000"/>
                  <a:gd name="connsiteY0" fmla="*/ 10000 h 10840"/>
                  <a:gd name="connsiteX1" fmla="*/ 5000 w 10000"/>
                  <a:gd name="connsiteY1" fmla="*/ 0 h 10840"/>
                  <a:gd name="connsiteX2" fmla="*/ 10000 w 10000"/>
                  <a:gd name="connsiteY2" fmla="*/ 10000 h 10840"/>
                  <a:gd name="connsiteX3" fmla="*/ 0 w 10000"/>
                  <a:gd name="connsiteY3" fmla="*/ 10000 h 10840"/>
                  <a:gd name="connsiteX0" fmla="*/ 0 w 10000"/>
                  <a:gd name="connsiteY0" fmla="*/ 10000 h 11097"/>
                  <a:gd name="connsiteX1" fmla="*/ 5000 w 10000"/>
                  <a:gd name="connsiteY1" fmla="*/ 0 h 11097"/>
                  <a:gd name="connsiteX2" fmla="*/ 10000 w 10000"/>
                  <a:gd name="connsiteY2" fmla="*/ 10000 h 11097"/>
                  <a:gd name="connsiteX3" fmla="*/ 0 w 10000"/>
                  <a:gd name="connsiteY3" fmla="*/ 10000 h 11097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1574">
                    <a:moveTo>
                      <a:pt x="0" y="10000"/>
                    </a:moveTo>
                    <a:cubicBezTo>
                      <a:pt x="1667" y="6667"/>
                      <a:pt x="2462" y="3333"/>
                      <a:pt x="5000" y="0"/>
                    </a:cubicBezTo>
                    <a:cubicBezTo>
                      <a:pt x="7538" y="2917"/>
                      <a:pt x="8333" y="6667"/>
                      <a:pt x="10000" y="10000"/>
                    </a:cubicBezTo>
                    <a:cubicBezTo>
                      <a:pt x="5506" y="12495"/>
                      <a:pt x="3333" y="11663"/>
                      <a:pt x="0" y="10000"/>
                    </a:cubicBezTo>
                    <a:close/>
                  </a:path>
                </a:pathLst>
              </a:custGeom>
              <a:solidFill>
                <a:srgbClr val="5E3A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7" name="Group 56"/>
            <p:cNvGrpSpPr/>
            <p:nvPr/>
          </p:nvGrpSpPr>
          <p:grpSpPr>
            <a:xfrm>
              <a:off x="5709828" y="4277689"/>
              <a:ext cx="2372638" cy="2335069"/>
              <a:chOff x="5709828" y="4253903"/>
              <a:chExt cx="2372638" cy="2335069"/>
            </a:xfrm>
          </p:grpSpPr>
          <p:sp>
            <p:nvSpPr>
              <p:cNvPr id="99" name="Heart 3"/>
              <p:cNvSpPr/>
              <p:nvPr/>
            </p:nvSpPr>
            <p:spPr>
              <a:xfrm rot="9236475" flipH="1">
                <a:off x="5878539" y="4280803"/>
                <a:ext cx="699900" cy="679374"/>
              </a:xfrm>
              <a:custGeom>
                <a:avLst/>
                <a:gdLst>
                  <a:gd name="connsiteX0" fmla="*/ 457200 w 914400"/>
                  <a:gd name="connsiteY0" fmla="*/ 228600 h 914400"/>
                  <a:gd name="connsiteX1" fmla="*/ 457200 w 914400"/>
                  <a:gd name="connsiteY1" fmla="*/ 914400 h 914400"/>
                  <a:gd name="connsiteX2" fmla="*/ 457200 w 914400"/>
                  <a:gd name="connsiteY2" fmla="*/ 228600 h 914400"/>
                  <a:gd name="connsiteX0" fmla="*/ 866130 w 1032555"/>
                  <a:gd name="connsiteY0" fmla="*/ 195069 h 1004645"/>
                  <a:gd name="connsiteX1" fmla="*/ 338963 w 1032555"/>
                  <a:gd name="connsiteY1" fmla="*/ 1004645 h 1004645"/>
                  <a:gd name="connsiteX2" fmla="*/ 866130 w 1032555"/>
                  <a:gd name="connsiteY2" fmla="*/ 195069 h 1004645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483852 w 921489"/>
                  <a:gd name="connsiteY0" fmla="*/ 147027 h 1337856"/>
                  <a:gd name="connsiteX1" fmla="*/ 450465 w 921489"/>
                  <a:gd name="connsiteY1" fmla="*/ 1337856 h 1337856"/>
                  <a:gd name="connsiteX2" fmla="*/ 483852 w 921489"/>
                  <a:gd name="connsiteY2" fmla="*/ 147027 h 1337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1489" h="1337856">
                    <a:moveTo>
                      <a:pt x="483852" y="147027"/>
                    </a:moveTo>
                    <a:cubicBezTo>
                      <a:pt x="674352" y="-386373"/>
                      <a:pt x="1383915" y="652056"/>
                      <a:pt x="450465" y="1337856"/>
                    </a:cubicBezTo>
                    <a:cubicBezTo>
                      <a:pt x="-482985" y="652056"/>
                      <a:pt x="293352" y="-386373"/>
                      <a:pt x="483852" y="147027"/>
                    </a:cubicBezTo>
                    <a:close/>
                  </a:path>
                </a:pathLst>
              </a:custGeom>
              <a:solidFill>
                <a:srgbClr val="FFE5EF"/>
              </a:solidFill>
              <a:ln w="76200">
                <a:solidFill>
                  <a:srgbClr val="0D263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" name="Heart 3"/>
              <p:cNvSpPr/>
              <p:nvPr/>
            </p:nvSpPr>
            <p:spPr>
              <a:xfrm rot="12363525">
                <a:off x="6982156" y="4253903"/>
                <a:ext cx="699900" cy="679374"/>
              </a:xfrm>
              <a:custGeom>
                <a:avLst/>
                <a:gdLst>
                  <a:gd name="connsiteX0" fmla="*/ 457200 w 914400"/>
                  <a:gd name="connsiteY0" fmla="*/ 228600 h 914400"/>
                  <a:gd name="connsiteX1" fmla="*/ 457200 w 914400"/>
                  <a:gd name="connsiteY1" fmla="*/ 914400 h 914400"/>
                  <a:gd name="connsiteX2" fmla="*/ 457200 w 914400"/>
                  <a:gd name="connsiteY2" fmla="*/ 228600 h 914400"/>
                  <a:gd name="connsiteX0" fmla="*/ 866130 w 1032555"/>
                  <a:gd name="connsiteY0" fmla="*/ 195069 h 1004645"/>
                  <a:gd name="connsiteX1" fmla="*/ 338963 w 1032555"/>
                  <a:gd name="connsiteY1" fmla="*/ 1004645 h 1004645"/>
                  <a:gd name="connsiteX2" fmla="*/ 866130 w 1032555"/>
                  <a:gd name="connsiteY2" fmla="*/ 195069 h 1004645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627844 w 941246"/>
                  <a:gd name="connsiteY0" fmla="*/ 160522 h 1222933"/>
                  <a:gd name="connsiteX1" fmla="*/ 398917 w 941246"/>
                  <a:gd name="connsiteY1" fmla="*/ 1222933 h 1222933"/>
                  <a:gd name="connsiteX2" fmla="*/ 627844 w 941246"/>
                  <a:gd name="connsiteY2" fmla="*/ 160522 h 1222933"/>
                  <a:gd name="connsiteX0" fmla="*/ 483852 w 921489"/>
                  <a:gd name="connsiteY0" fmla="*/ 147027 h 1337856"/>
                  <a:gd name="connsiteX1" fmla="*/ 450465 w 921489"/>
                  <a:gd name="connsiteY1" fmla="*/ 1337856 h 1337856"/>
                  <a:gd name="connsiteX2" fmla="*/ 483852 w 921489"/>
                  <a:gd name="connsiteY2" fmla="*/ 147027 h 1337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1489" h="1337856">
                    <a:moveTo>
                      <a:pt x="483852" y="147027"/>
                    </a:moveTo>
                    <a:cubicBezTo>
                      <a:pt x="674352" y="-386373"/>
                      <a:pt x="1383915" y="652056"/>
                      <a:pt x="450465" y="1337856"/>
                    </a:cubicBezTo>
                    <a:cubicBezTo>
                      <a:pt x="-482985" y="652056"/>
                      <a:pt x="293352" y="-386373"/>
                      <a:pt x="483852" y="147027"/>
                    </a:cubicBezTo>
                    <a:close/>
                  </a:path>
                </a:pathLst>
              </a:custGeom>
              <a:solidFill>
                <a:srgbClr val="FFE5EF"/>
              </a:solidFill>
              <a:ln w="76200">
                <a:solidFill>
                  <a:srgbClr val="0D263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Rounded Rectangle 73"/>
              <p:cNvSpPr/>
              <p:nvPr/>
            </p:nvSpPr>
            <p:spPr>
              <a:xfrm>
                <a:off x="6382150" y="5824422"/>
                <a:ext cx="876596" cy="764550"/>
              </a:xfrm>
              <a:prstGeom prst="roundRect">
                <a:avLst>
                  <a:gd name="adj" fmla="val 48346"/>
                </a:avLst>
              </a:prstGeom>
              <a:solidFill>
                <a:srgbClr val="0D26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Rounded Rectangle 74"/>
              <p:cNvSpPr/>
              <p:nvPr/>
            </p:nvSpPr>
            <p:spPr>
              <a:xfrm>
                <a:off x="6460165" y="5845522"/>
                <a:ext cx="792873" cy="691531"/>
              </a:xfrm>
              <a:prstGeom prst="roundRect">
                <a:avLst>
                  <a:gd name="adj" fmla="val 48346"/>
                </a:avLst>
              </a:prstGeom>
              <a:solidFill>
                <a:srgbClr val="1237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Oval 5"/>
              <p:cNvSpPr/>
              <p:nvPr/>
            </p:nvSpPr>
            <p:spPr>
              <a:xfrm>
                <a:off x="6019542" y="4301476"/>
                <a:ext cx="1662522" cy="1707368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0D26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Oval 5"/>
              <p:cNvSpPr/>
              <p:nvPr/>
            </p:nvSpPr>
            <p:spPr>
              <a:xfrm>
                <a:off x="6105647" y="4314560"/>
                <a:ext cx="1542797" cy="1584412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1237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lowchart: Extract 15"/>
              <p:cNvSpPr/>
              <p:nvPr/>
            </p:nvSpPr>
            <p:spPr>
              <a:xfrm rot="10800000">
                <a:off x="6779823" y="5219881"/>
                <a:ext cx="124883" cy="100926"/>
              </a:xfrm>
              <a:custGeom>
                <a:avLst/>
                <a:gdLst>
                  <a:gd name="connsiteX0" fmla="*/ 0 w 10000"/>
                  <a:gd name="connsiteY0" fmla="*/ 10000 h 10000"/>
                  <a:gd name="connsiteX1" fmla="*/ 5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0" fmla="*/ 0 w 10000"/>
                  <a:gd name="connsiteY0" fmla="*/ 10000 h 10000"/>
                  <a:gd name="connsiteX1" fmla="*/ 5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0" fmla="*/ 0 w 10000"/>
                  <a:gd name="connsiteY0" fmla="*/ 10000 h 10184"/>
                  <a:gd name="connsiteX1" fmla="*/ 5000 w 10000"/>
                  <a:gd name="connsiteY1" fmla="*/ 0 h 10184"/>
                  <a:gd name="connsiteX2" fmla="*/ 10000 w 10000"/>
                  <a:gd name="connsiteY2" fmla="*/ 10000 h 10184"/>
                  <a:gd name="connsiteX3" fmla="*/ 0 w 10000"/>
                  <a:gd name="connsiteY3" fmla="*/ 10000 h 10184"/>
                  <a:gd name="connsiteX0" fmla="*/ 0 w 10000"/>
                  <a:gd name="connsiteY0" fmla="*/ 10000 h 10840"/>
                  <a:gd name="connsiteX1" fmla="*/ 5000 w 10000"/>
                  <a:gd name="connsiteY1" fmla="*/ 0 h 10840"/>
                  <a:gd name="connsiteX2" fmla="*/ 10000 w 10000"/>
                  <a:gd name="connsiteY2" fmla="*/ 10000 h 10840"/>
                  <a:gd name="connsiteX3" fmla="*/ 0 w 10000"/>
                  <a:gd name="connsiteY3" fmla="*/ 10000 h 10840"/>
                  <a:gd name="connsiteX0" fmla="*/ 0 w 10000"/>
                  <a:gd name="connsiteY0" fmla="*/ 10000 h 11097"/>
                  <a:gd name="connsiteX1" fmla="*/ 5000 w 10000"/>
                  <a:gd name="connsiteY1" fmla="*/ 0 h 11097"/>
                  <a:gd name="connsiteX2" fmla="*/ 10000 w 10000"/>
                  <a:gd name="connsiteY2" fmla="*/ 10000 h 11097"/>
                  <a:gd name="connsiteX3" fmla="*/ 0 w 10000"/>
                  <a:gd name="connsiteY3" fmla="*/ 10000 h 11097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  <a:gd name="connsiteX0" fmla="*/ 0 w 10000"/>
                  <a:gd name="connsiteY0" fmla="*/ 10000 h 11574"/>
                  <a:gd name="connsiteX1" fmla="*/ 5000 w 10000"/>
                  <a:gd name="connsiteY1" fmla="*/ 0 h 11574"/>
                  <a:gd name="connsiteX2" fmla="*/ 10000 w 10000"/>
                  <a:gd name="connsiteY2" fmla="*/ 10000 h 11574"/>
                  <a:gd name="connsiteX3" fmla="*/ 0 w 10000"/>
                  <a:gd name="connsiteY3" fmla="*/ 10000 h 1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1574">
                    <a:moveTo>
                      <a:pt x="0" y="10000"/>
                    </a:moveTo>
                    <a:cubicBezTo>
                      <a:pt x="1667" y="6667"/>
                      <a:pt x="2462" y="3333"/>
                      <a:pt x="5000" y="0"/>
                    </a:cubicBezTo>
                    <a:cubicBezTo>
                      <a:pt x="7538" y="2917"/>
                      <a:pt x="8333" y="6667"/>
                      <a:pt x="10000" y="10000"/>
                    </a:cubicBezTo>
                    <a:cubicBezTo>
                      <a:pt x="5506" y="12495"/>
                      <a:pt x="3333" y="11663"/>
                      <a:pt x="0" y="10000"/>
                    </a:cubicBezTo>
                    <a:close/>
                  </a:path>
                </a:pathLst>
              </a:custGeom>
              <a:solidFill>
                <a:srgbClr val="FFB0CE"/>
              </a:solidFill>
              <a:ln>
                <a:solidFill>
                  <a:srgbClr val="FCB1C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5709828" y="5269700"/>
                <a:ext cx="687164" cy="313289"/>
                <a:chOff x="1196008" y="2473972"/>
                <a:chExt cx="511011" cy="232978"/>
              </a:xfrm>
            </p:grpSpPr>
            <p:cxnSp>
              <p:nvCxnSpPr>
                <p:cNvPr id="100" name="Straight Connector 99"/>
                <p:cNvCxnSpPr/>
                <p:nvPr/>
              </p:nvCxnSpPr>
              <p:spPr>
                <a:xfrm flipH="1" flipV="1">
                  <a:off x="1202963" y="2473972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 flipH="1">
                  <a:off x="1214287" y="2586362"/>
                  <a:ext cx="4927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 flipV="1">
                  <a:off x="1196008" y="2634942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3" name="Group 102"/>
              <p:cNvGrpSpPr/>
              <p:nvPr/>
            </p:nvGrpSpPr>
            <p:grpSpPr>
              <a:xfrm flipH="1">
                <a:off x="7395302" y="5267820"/>
                <a:ext cx="687164" cy="313289"/>
                <a:chOff x="1196008" y="2473972"/>
                <a:chExt cx="511011" cy="232978"/>
              </a:xfrm>
            </p:grpSpPr>
            <p:cxnSp>
              <p:nvCxnSpPr>
                <p:cNvPr id="104" name="Straight Connector 103"/>
                <p:cNvCxnSpPr/>
                <p:nvPr/>
              </p:nvCxnSpPr>
              <p:spPr>
                <a:xfrm flipH="1" flipV="1">
                  <a:off x="1202963" y="2473972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/>
                <p:cNvCxnSpPr/>
                <p:nvPr/>
              </p:nvCxnSpPr>
              <p:spPr>
                <a:xfrm flipH="1">
                  <a:off x="1214287" y="2586362"/>
                  <a:ext cx="4927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Straight Connector 105"/>
                <p:cNvCxnSpPr/>
                <p:nvPr/>
              </p:nvCxnSpPr>
              <p:spPr>
                <a:xfrm flipV="1">
                  <a:off x="1196008" y="2634942"/>
                  <a:ext cx="50405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Block Arc 52"/>
              <p:cNvSpPr/>
              <p:nvPr/>
            </p:nvSpPr>
            <p:spPr>
              <a:xfrm rot="9804213">
                <a:off x="7086465" y="6057353"/>
                <a:ext cx="416169" cy="416169"/>
              </a:xfrm>
              <a:prstGeom prst="blockArc">
                <a:avLst>
                  <a:gd name="adj1" fmla="val 11148591"/>
                  <a:gd name="adj2" fmla="val 0"/>
                  <a:gd name="adj3" fmla="val 25000"/>
                </a:avLst>
              </a:prstGeom>
              <a:solidFill>
                <a:srgbClr val="1237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56" name="Group 55"/>
              <p:cNvGrpSpPr/>
              <p:nvPr/>
            </p:nvGrpSpPr>
            <p:grpSpPr>
              <a:xfrm>
                <a:off x="6373612" y="4892700"/>
                <a:ext cx="311675" cy="311675"/>
                <a:chOff x="6486761" y="4779815"/>
                <a:chExt cx="311675" cy="311675"/>
              </a:xfrm>
            </p:grpSpPr>
            <p:sp>
              <p:nvSpPr>
                <p:cNvPr id="79" name="Oval 78"/>
                <p:cNvSpPr/>
                <p:nvPr/>
              </p:nvSpPr>
              <p:spPr>
                <a:xfrm>
                  <a:off x="6486761" y="4779815"/>
                  <a:ext cx="311675" cy="31167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Oval 54"/>
                <p:cNvSpPr/>
                <p:nvPr/>
              </p:nvSpPr>
              <p:spPr>
                <a:xfrm>
                  <a:off x="6619738" y="4779815"/>
                  <a:ext cx="45719" cy="311675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7" name="Group 106"/>
              <p:cNvGrpSpPr/>
              <p:nvPr/>
            </p:nvGrpSpPr>
            <p:grpSpPr>
              <a:xfrm>
                <a:off x="7009695" y="4893474"/>
                <a:ext cx="311675" cy="311675"/>
                <a:chOff x="6486761" y="4779815"/>
                <a:chExt cx="311675" cy="311675"/>
              </a:xfrm>
            </p:grpSpPr>
            <p:sp>
              <p:nvSpPr>
                <p:cNvPr id="108" name="Oval 107"/>
                <p:cNvSpPr/>
                <p:nvPr/>
              </p:nvSpPr>
              <p:spPr>
                <a:xfrm>
                  <a:off x="6486761" y="4779815"/>
                  <a:ext cx="311675" cy="31167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Oval 108"/>
                <p:cNvSpPr/>
                <p:nvPr/>
              </p:nvSpPr>
              <p:spPr>
                <a:xfrm>
                  <a:off x="6619738" y="4779815"/>
                  <a:ext cx="45719" cy="311675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66" name="Group 65"/>
            <p:cNvGrpSpPr/>
            <p:nvPr/>
          </p:nvGrpSpPr>
          <p:grpSpPr>
            <a:xfrm>
              <a:off x="1527019" y="4233059"/>
              <a:ext cx="1757849" cy="2379699"/>
              <a:chOff x="1527019" y="4233059"/>
              <a:chExt cx="1757849" cy="2379699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2756974" y="6230483"/>
                <a:ext cx="236154" cy="251519"/>
              </a:xfrm>
              <a:prstGeom prst="ellipse">
                <a:avLst/>
              </a:prstGeom>
              <a:solidFill>
                <a:srgbClr val="553A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9" name="Oval 148"/>
              <p:cNvSpPr/>
              <p:nvPr/>
            </p:nvSpPr>
            <p:spPr>
              <a:xfrm flipH="1">
                <a:off x="2601044" y="4233059"/>
                <a:ext cx="683824" cy="683824"/>
              </a:xfrm>
              <a:prstGeom prst="ellipse">
                <a:avLst/>
              </a:prstGeom>
              <a:solidFill>
                <a:srgbClr val="764C24"/>
              </a:solidFill>
              <a:ln>
                <a:solidFill>
                  <a:srgbClr val="553A25"/>
                </a:solidFill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0" name="Oval 149"/>
              <p:cNvSpPr/>
              <p:nvPr/>
            </p:nvSpPr>
            <p:spPr>
              <a:xfrm flipH="1">
                <a:off x="2610136" y="4319202"/>
                <a:ext cx="588904" cy="588904"/>
              </a:xfrm>
              <a:prstGeom prst="ellipse">
                <a:avLst/>
              </a:prstGeom>
              <a:solidFill>
                <a:srgbClr val="FAE3EB"/>
              </a:solidFill>
              <a:ln>
                <a:noFill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6" name="Oval 145"/>
              <p:cNvSpPr/>
              <p:nvPr/>
            </p:nvSpPr>
            <p:spPr>
              <a:xfrm>
                <a:off x="1527019" y="4233059"/>
                <a:ext cx="683824" cy="683824"/>
              </a:xfrm>
              <a:prstGeom prst="ellipse">
                <a:avLst/>
              </a:prstGeom>
              <a:solidFill>
                <a:srgbClr val="764C24"/>
              </a:solidFill>
              <a:ln>
                <a:solidFill>
                  <a:srgbClr val="553A25"/>
                </a:solidFill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7" name="Oval 146"/>
              <p:cNvSpPr/>
              <p:nvPr/>
            </p:nvSpPr>
            <p:spPr>
              <a:xfrm>
                <a:off x="1612847" y="4319202"/>
                <a:ext cx="588904" cy="588904"/>
              </a:xfrm>
              <a:prstGeom prst="ellipse">
                <a:avLst/>
              </a:prstGeom>
              <a:solidFill>
                <a:srgbClr val="FAE3EB"/>
              </a:solidFill>
              <a:ln>
                <a:noFill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Rounded Rectangle 122"/>
              <p:cNvSpPr/>
              <p:nvPr/>
            </p:nvSpPr>
            <p:spPr>
              <a:xfrm>
                <a:off x="1974913" y="5848208"/>
                <a:ext cx="876596" cy="764550"/>
              </a:xfrm>
              <a:prstGeom prst="roundRect">
                <a:avLst>
                  <a:gd name="adj" fmla="val 48346"/>
                </a:avLst>
              </a:prstGeom>
              <a:solidFill>
                <a:srgbClr val="553A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Rounded Rectangle 123"/>
              <p:cNvSpPr/>
              <p:nvPr/>
            </p:nvSpPr>
            <p:spPr>
              <a:xfrm>
                <a:off x="2052928" y="5869308"/>
                <a:ext cx="792873" cy="691531"/>
              </a:xfrm>
              <a:prstGeom prst="roundRect">
                <a:avLst>
                  <a:gd name="adj" fmla="val 48346"/>
                </a:avLst>
              </a:prstGeom>
              <a:solidFill>
                <a:srgbClr val="764C2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Oval 5"/>
              <p:cNvSpPr/>
              <p:nvPr/>
            </p:nvSpPr>
            <p:spPr>
              <a:xfrm>
                <a:off x="1612305" y="4325262"/>
                <a:ext cx="1654284" cy="1698908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553A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Oval 5"/>
              <p:cNvSpPr/>
              <p:nvPr/>
            </p:nvSpPr>
            <p:spPr>
              <a:xfrm>
                <a:off x="1698410" y="4338346"/>
                <a:ext cx="1542797" cy="1584412"/>
              </a:xfrm>
              <a:custGeom>
                <a:avLst/>
                <a:gdLst>
                  <a:gd name="connsiteX0" fmla="*/ 0 w 1440160"/>
                  <a:gd name="connsiteY0" fmla="*/ 792088 h 1584176"/>
                  <a:gd name="connsiteX1" fmla="*/ 720080 w 1440160"/>
                  <a:gd name="connsiteY1" fmla="*/ 0 h 1584176"/>
                  <a:gd name="connsiteX2" fmla="*/ 1440160 w 1440160"/>
                  <a:gd name="connsiteY2" fmla="*/ 792088 h 1584176"/>
                  <a:gd name="connsiteX3" fmla="*/ 720080 w 1440160"/>
                  <a:gd name="connsiteY3" fmla="*/ 1584176 h 1584176"/>
                  <a:gd name="connsiteX4" fmla="*/ 0 w 1440160"/>
                  <a:gd name="connsiteY4" fmla="*/ 792088 h 1584176"/>
                  <a:gd name="connsiteX0" fmla="*/ 0 w 1468152"/>
                  <a:gd name="connsiteY0" fmla="*/ 970969 h 1588545"/>
                  <a:gd name="connsiteX1" fmla="*/ 748072 w 1468152"/>
                  <a:gd name="connsiteY1" fmla="*/ 1599 h 1588545"/>
                  <a:gd name="connsiteX2" fmla="*/ 1468152 w 1468152"/>
                  <a:gd name="connsiteY2" fmla="*/ 793687 h 1588545"/>
                  <a:gd name="connsiteX3" fmla="*/ 748072 w 1468152"/>
                  <a:gd name="connsiteY3" fmla="*/ 1585775 h 1588545"/>
                  <a:gd name="connsiteX4" fmla="*/ 0 w 1468152"/>
                  <a:gd name="connsiteY4" fmla="*/ 970969 h 1588545"/>
                  <a:gd name="connsiteX0" fmla="*/ 0 w 1552128"/>
                  <a:gd name="connsiteY0" fmla="*/ 969532 h 1584990"/>
                  <a:gd name="connsiteX1" fmla="*/ 748072 w 1552128"/>
                  <a:gd name="connsiteY1" fmla="*/ 162 h 1584990"/>
                  <a:gd name="connsiteX2" fmla="*/ 1552128 w 1552128"/>
                  <a:gd name="connsiteY2" fmla="*/ 1034846 h 1584990"/>
                  <a:gd name="connsiteX3" fmla="*/ 748072 w 1552128"/>
                  <a:gd name="connsiteY3" fmla="*/ 1584338 h 1584990"/>
                  <a:gd name="connsiteX4" fmla="*/ 0 w 1552128"/>
                  <a:gd name="connsiteY4" fmla="*/ 969532 h 1584990"/>
                  <a:gd name="connsiteX0" fmla="*/ 0 w 1542797"/>
                  <a:gd name="connsiteY0" fmla="*/ 1053358 h 1584260"/>
                  <a:gd name="connsiteX1" fmla="*/ 738741 w 1542797"/>
                  <a:gd name="connsiteY1" fmla="*/ 13 h 1584260"/>
                  <a:gd name="connsiteX2" fmla="*/ 1542797 w 1542797"/>
                  <a:gd name="connsiteY2" fmla="*/ 1034697 h 1584260"/>
                  <a:gd name="connsiteX3" fmla="*/ 738741 w 1542797"/>
                  <a:gd name="connsiteY3" fmla="*/ 1584189 h 1584260"/>
                  <a:gd name="connsiteX4" fmla="*/ 0 w 1542797"/>
                  <a:gd name="connsiteY4" fmla="*/ 1053358 h 1584260"/>
                  <a:gd name="connsiteX0" fmla="*/ 0 w 1542797"/>
                  <a:gd name="connsiteY0" fmla="*/ 1053371 h 1584412"/>
                  <a:gd name="connsiteX1" fmla="*/ 738741 w 1542797"/>
                  <a:gd name="connsiteY1" fmla="*/ 26 h 1584412"/>
                  <a:gd name="connsiteX2" fmla="*/ 1542797 w 1542797"/>
                  <a:gd name="connsiteY2" fmla="*/ 1081363 h 1584412"/>
                  <a:gd name="connsiteX3" fmla="*/ 738741 w 1542797"/>
                  <a:gd name="connsiteY3" fmla="*/ 1584202 h 1584412"/>
                  <a:gd name="connsiteX4" fmla="*/ 0 w 1542797"/>
                  <a:gd name="connsiteY4" fmla="*/ 1053371 h 1584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2797" h="1584412">
                    <a:moveTo>
                      <a:pt x="0" y="1053371"/>
                    </a:moveTo>
                    <a:cubicBezTo>
                      <a:pt x="0" y="615913"/>
                      <a:pt x="481608" y="-4639"/>
                      <a:pt x="738741" y="26"/>
                    </a:cubicBezTo>
                    <a:cubicBezTo>
                      <a:pt x="995874" y="4691"/>
                      <a:pt x="1542797" y="643905"/>
                      <a:pt x="1542797" y="1081363"/>
                    </a:cubicBezTo>
                    <a:cubicBezTo>
                      <a:pt x="1542797" y="1518821"/>
                      <a:pt x="995874" y="1588867"/>
                      <a:pt x="738741" y="1584202"/>
                    </a:cubicBezTo>
                    <a:cubicBezTo>
                      <a:pt x="481608" y="1579537"/>
                      <a:pt x="0" y="1490829"/>
                      <a:pt x="0" y="1053371"/>
                    </a:cubicBezTo>
                    <a:close/>
                  </a:path>
                </a:pathLst>
              </a:custGeom>
              <a:solidFill>
                <a:srgbClr val="764C2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63" name="Group 62"/>
              <p:cNvGrpSpPr/>
              <p:nvPr/>
            </p:nvGrpSpPr>
            <p:grpSpPr>
              <a:xfrm>
                <a:off x="2117763" y="5182008"/>
                <a:ext cx="599722" cy="604541"/>
                <a:chOff x="4136376" y="5219880"/>
                <a:chExt cx="599722" cy="604541"/>
              </a:xfrm>
            </p:grpSpPr>
            <p:sp>
              <p:nvSpPr>
                <p:cNvPr id="62" name="Oval 61"/>
                <p:cNvSpPr/>
                <p:nvPr/>
              </p:nvSpPr>
              <p:spPr>
                <a:xfrm>
                  <a:off x="4136376" y="5219880"/>
                  <a:ext cx="599722" cy="604541"/>
                </a:xfrm>
                <a:prstGeom prst="ellipse">
                  <a:avLst/>
                </a:prstGeom>
                <a:solidFill>
                  <a:srgbClr val="8B6137"/>
                </a:solidFill>
                <a:ln>
                  <a:solidFill>
                    <a:srgbClr val="8C623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61" name="Group 60"/>
                <p:cNvGrpSpPr/>
                <p:nvPr/>
              </p:nvGrpSpPr>
              <p:grpSpPr>
                <a:xfrm>
                  <a:off x="4272487" y="5316235"/>
                  <a:ext cx="307470" cy="248486"/>
                  <a:chOff x="4272487" y="5316235"/>
                  <a:chExt cx="307470" cy="248486"/>
                </a:xfrm>
              </p:grpSpPr>
              <p:sp>
                <p:nvSpPr>
                  <p:cNvPr id="145" name="Flowchart: Extract 15"/>
                  <p:cNvSpPr/>
                  <p:nvPr/>
                </p:nvSpPr>
                <p:spPr>
                  <a:xfrm rot="10800000">
                    <a:off x="4272487" y="5316235"/>
                    <a:ext cx="307470" cy="248486"/>
                  </a:xfrm>
                  <a:custGeom>
                    <a:avLst/>
                    <a:gdLst>
                      <a:gd name="connsiteX0" fmla="*/ 0 w 10000"/>
                      <a:gd name="connsiteY0" fmla="*/ 10000 h 10000"/>
                      <a:gd name="connsiteX1" fmla="*/ 5000 w 10000"/>
                      <a:gd name="connsiteY1" fmla="*/ 0 h 10000"/>
                      <a:gd name="connsiteX2" fmla="*/ 10000 w 10000"/>
                      <a:gd name="connsiteY2" fmla="*/ 10000 h 10000"/>
                      <a:gd name="connsiteX3" fmla="*/ 0 w 10000"/>
                      <a:gd name="connsiteY3" fmla="*/ 10000 h 10000"/>
                      <a:gd name="connsiteX0" fmla="*/ 0 w 10000"/>
                      <a:gd name="connsiteY0" fmla="*/ 10000 h 10000"/>
                      <a:gd name="connsiteX1" fmla="*/ 5000 w 10000"/>
                      <a:gd name="connsiteY1" fmla="*/ 0 h 10000"/>
                      <a:gd name="connsiteX2" fmla="*/ 10000 w 10000"/>
                      <a:gd name="connsiteY2" fmla="*/ 10000 h 10000"/>
                      <a:gd name="connsiteX3" fmla="*/ 0 w 10000"/>
                      <a:gd name="connsiteY3" fmla="*/ 10000 h 10000"/>
                      <a:gd name="connsiteX0" fmla="*/ 0 w 10000"/>
                      <a:gd name="connsiteY0" fmla="*/ 10000 h 10184"/>
                      <a:gd name="connsiteX1" fmla="*/ 5000 w 10000"/>
                      <a:gd name="connsiteY1" fmla="*/ 0 h 10184"/>
                      <a:gd name="connsiteX2" fmla="*/ 10000 w 10000"/>
                      <a:gd name="connsiteY2" fmla="*/ 10000 h 10184"/>
                      <a:gd name="connsiteX3" fmla="*/ 0 w 10000"/>
                      <a:gd name="connsiteY3" fmla="*/ 10000 h 10184"/>
                      <a:gd name="connsiteX0" fmla="*/ 0 w 10000"/>
                      <a:gd name="connsiteY0" fmla="*/ 10000 h 10840"/>
                      <a:gd name="connsiteX1" fmla="*/ 5000 w 10000"/>
                      <a:gd name="connsiteY1" fmla="*/ 0 h 10840"/>
                      <a:gd name="connsiteX2" fmla="*/ 10000 w 10000"/>
                      <a:gd name="connsiteY2" fmla="*/ 10000 h 10840"/>
                      <a:gd name="connsiteX3" fmla="*/ 0 w 10000"/>
                      <a:gd name="connsiteY3" fmla="*/ 10000 h 10840"/>
                      <a:gd name="connsiteX0" fmla="*/ 0 w 10000"/>
                      <a:gd name="connsiteY0" fmla="*/ 10000 h 11097"/>
                      <a:gd name="connsiteX1" fmla="*/ 5000 w 10000"/>
                      <a:gd name="connsiteY1" fmla="*/ 0 h 11097"/>
                      <a:gd name="connsiteX2" fmla="*/ 10000 w 10000"/>
                      <a:gd name="connsiteY2" fmla="*/ 10000 h 11097"/>
                      <a:gd name="connsiteX3" fmla="*/ 0 w 10000"/>
                      <a:gd name="connsiteY3" fmla="*/ 10000 h 11097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0000" h="11574">
                        <a:moveTo>
                          <a:pt x="0" y="10000"/>
                        </a:moveTo>
                        <a:cubicBezTo>
                          <a:pt x="1667" y="6667"/>
                          <a:pt x="2462" y="3333"/>
                          <a:pt x="5000" y="0"/>
                        </a:cubicBezTo>
                        <a:cubicBezTo>
                          <a:pt x="7538" y="2917"/>
                          <a:pt x="8333" y="6667"/>
                          <a:pt x="10000" y="10000"/>
                        </a:cubicBezTo>
                        <a:cubicBezTo>
                          <a:pt x="5506" y="12495"/>
                          <a:pt x="3333" y="11663"/>
                          <a:pt x="0" y="10000"/>
                        </a:cubicBezTo>
                        <a:close/>
                      </a:path>
                    </a:pathLst>
                  </a:custGeom>
                  <a:solidFill>
                    <a:srgbClr val="41270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27" name="Flowchart: Extract 15"/>
                  <p:cNvSpPr/>
                  <p:nvPr/>
                </p:nvSpPr>
                <p:spPr>
                  <a:xfrm rot="10800000">
                    <a:off x="4346126" y="5331310"/>
                    <a:ext cx="216894" cy="175286"/>
                  </a:xfrm>
                  <a:custGeom>
                    <a:avLst/>
                    <a:gdLst>
                      <a:gd name="connsiteX0" fmla="*/ 0 w 10000"/>
                      <a:gd name="connsiteY0" fmla="*/ 10000 h 10000"/>
                      <a:gd name="connsiteX1" fmla="*/ 5000 w 10000"/>
                      <a:gd name="connsiteY1" fmla="*/ 0 h 10000"/>
                      <a:gd name="connsiteX2" fmla="*/ 10000 w 10000"/>
                      <a:gd name="connsiteY2" fmla="*/ 10000 h 10000"/>
                      <a:gd name="connsiteX3" fmla="*/ 0 w 10000"/>
                      <a:gd name="connsiteY3" fmla="*/ 10000 h 10000"/>
                      <a:gd name="connsiteX0" fmla="*/ 0 w 10000"/>
                      <a:gd name="connsiteY0" fmla="*/ 10000 h 10000"/>
                      <a:gd name="connsiteX1" fmla="*/ 5000 w 10000"/>
                      <a:gd name="connsiteY1" fmla="*/ 0 h 10000"/>
                      <a:gd name="connsiteX2" fmla="*/ 10000 w 10000"/>
                      <a:gd name="connsiteY2" fmla="*/ 10000 h 10000"/>
                      <a:gd name="connsiteX3" fmla="*/ 0 w 10000"/>
                      <a:gd name="connsiteY3" fmla="*/ 10000 h 10000"/>
                      <a:gd name="connsiteX0" fmla="*/ 0 w 10000"/>
                      <a:gd name="connsiteY0" fmla="*/ 10000 h 10184"/>
                      <a:gd name="connsiteX1" fmla="*/ 5000 w 10000"/>
                      <a:gd name="connsiteY1" fmla="*/ 0 h 10184"/>
                      <a:gd name="connsiteX2" fmla="*/ 10000 w 10000"/>
                      <a:gd name="connsiteY2" fmla="*/ 10000 h 10184"/>
                      <a:gd name="connsiteX3" fmla="*/ 0 w 10000"/>
                      <a:gd name="connsiteY3" fmla="*/ 10000 h 10184"/>
                      <a:gd name="connsiteX0" fmla="*/ 0 w 10000"/>
                      <a:gd name="connsiteY0" fmla="*/ 10000 h 10840"/>
                      <a:gd name="connsiteX1" fmla="*/ 5000 w 10000"/>
                      <a:gd name="connsiteY1" fmla="*/ 0 h 10840"/>
                      <a:gd name="connsiteX2" fmla="*/ 10000 w 10000"/>
                      <a:gd name="connsiteY2" fmla="*/ 10000 h 10840"/>
                      <a:gd name="connsiteX3" fmla="*/ 0 w 10000"/>
                      <a:gd name="connsiteY3" fmla="*/ 10000 h 10840"/>
                      <a:gd name="connsiteX0" fmla="*/ 0 w 10000"/>
                      <a:gd name="connsiteY0" fmla="*/ 10000 h 11097"/>
                      <a:gd name="connsiteX1" fmla="*/ 5000 w 10000"/>
                      <a:gd name="connsiteY1" fmla="*/ 0 h 11097"/>
                      <a:gd name="connsiteX2" fmla="*/ 10000 w 10000"/>
                      <a:gd name="connsiteY2" fmla="*/ 10000 h 11097"/>
                      <a:gd name="connsiteX3" fmla="*/ 0 w 10000"/>
                      <a:gd name="connsiteY3" fmla="*/ 10000 h 11097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  <a:gd name="connsiteX0" fmla="*/ 0 w 10000"/>
                      <a:gd name="connsiteY0" fmla="*/ 10000 h 11574"/>
                      <a:gd name="connsiteX1" fmla="*/ 5000 w 10000"/>
                      <a:gd name="connsiteY1" fmla="*/ 0 h 11574"/>
                      <a:gd name="connsiteX2" fmla="*/ 10000 w 10000"/>
                      <a:gd name="connsiteY2" fmla="*/ 10000 h 11574"/>
                      <a:gd name="connsiteX3" fmla="*/ 0 w 10000"/>
                      <a:gd name="connsiteY3" fmla="*/ 10000 h 115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0000" h="11574">
                        <a:moveTo>
                          <a:pt x="0" y="10000"/>
                        </a:moveTo>
                        <a:cubicBezTo>
                          <a:pt x="1667" y="6667"/>
                          <a:pt x="2462" y="3333"/>
                          <a:pt x="5000" y="0"/>
                        </a:cubicBezTo>
                        <a:cubicBezTo>
                          <a:pt x="7538" y="2917"/>
                          <a:pt x="8333" y="6667"/>
                          <a:pt x="10000" y="10000"/>
                        </a:cubicBezTo>
                        <a:cubicBezTo>
                          <a:pt x="5506" y="12495"/>
                          <a:pt x="3333" y="11663"/>
                          <a:pt x="0" y="10000"/>
                        </a:cubicBezTo>
                        <a:close/>
                      </a:path>
                    </a:pathLst>
                  </a:custGeom>
                  <a:solidFill>
                    <a:srgbClr val="603A16"/>
                  </a:solidFill>
                  <a:ln>
                    <a:solidFill>
                      <a:srgbClr val="5E381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prstClr val="white"/>
                      </a:solidFill>
                    </a:endParaRPr>
                  </a:p>
                </p:txBody>
              </p:sp>
            </p:grpSp>
          </p:grpSp>
          <p:sp>
            <p:nvSpPr>
              <p:cNvPr id="143" name="Oval 142"/>
              <p:cNvSpPr/>
              <p:nvPr/>
            </p:nvSpPr>
            <p:spPr>
              <a:xfrm>
                <a:off x="1972174" y="5031620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Oval 143"/>
              <p:cNvSpPr/>
              <p:nvPr/>
            </p:nvSpPr>
            <p:spPr>
              <a:xfrm>
                <a:off x="2843808" y="5031620"/>
                <a:ext cx="73152" cy="73152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0" name="TextBox 119"/>
          <p:cNvSpPr txBox="1"/>
          <p:nvPr/>
        </p:nvSpPr>
        <p:spPr>
          <a:xfrm>
            <a:off x="3497494" y="454426"/>
            <a:ext cx="50054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Magical Cord" panose="02000500000000000000" pitchFamily="2" charset="0"/>
              </a:rPr>
              <a:t>CUTE ANIMALS</a:t>
            </a:r>
          </a:p>
        </p:txBody>
      </p:sp>
    </p:spTree>
    <p:extLst>
      <p:ext uri="{BB962C8B-B14F-4D97-AF65-F5344CB8AC3E}">
        <p14:creationId xmlns:p14="http://schemas.microsoft.com/office/powerpoint/2010/main" val="284927679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6</Words>
  <Application>Microsoft Office PowerPoint</Application>
  <PresentationFormat>On-screen Show (4:3)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Magical Cord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Neha Tandon</dc:creator>
  <cp:lastModifiedBy>Neha Tandon</cp:lastModifiedBy>
  <cp:revision>11</cp:revision>
  <dcterms:created xsi:type="dcterms:W3CDTF">2016-02-11T12:10:31Z</dcterms:created>
  <dcterms:modified xsi:type="dcterms:W3CDTF">2026-08-17T17:48:58Z</dcterms:modified>
</cp:coreProperties>
</file>