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D1B6"/>
    <a:srgbClr val="FFFFFF"/>
    <a:srgbClr val="09BFFF"/>
    <a:srgbClr val="E2E2E2"/>
    <a:srgbClr val="FFD44B"/>
    <a:srgbClr val="BABABA"/>
    <a:srgbClr val="A8A8A8"/>
    <a:srgbClr val="DBDBDB"/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137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75A1A-F8BF-4DFC-9083-16D214B5C068}" type="datetimeFigureOut">
              <a:rPr lang="en-US" smtClean="0"/>
              <a:t>3/17/2017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E06D2-57D1-4917-A73E-AEA36022E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923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75A1A-F8BF-4DFC-9083-16D214B5C068}" type="datetimeFigureOut">
              <a:rPr lang="en-US" smtClean="0"/>
              <a:t>3/17/2017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E06D2-57D1-4917-A73E-AEA36022E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781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75A1A-F8BF-4DFC-9083-16D214B5C068}" type="datetimeFigureOut">
              <a:rPr lang="en-US" smtClean="0"/>
              <a:t>3/17/2017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E06D2-57D1-4917-A73E-AEA36022E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53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75A1A-F8BF-4DFC-9083-16D214B5C068}" type="datetimeFigureOut">
              <a:rPr lang="en-US" smtClean="0"/>
              <a:t>3/17/2017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E06D2-57D1-4917-A73E-AEA36022E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768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75A1A-F8BF-4DFC-9083-16D214B5C068}" type="datetimeFigureOut">
              <a:rPr lang="en-US" smtClean="0"/>
              <a:t>3/17/2017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E06D2-57D1-4917-A73E-AEA36022E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668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75A1A-F8BF-4DFC-9083-16D214B5C068}" type="datetimeFigureOut">
              <a:rPr lang="en-US" smtClean="0"/>
              <a:t>3/17/2017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E06D2-57D1-4917-A73E-AEA36022E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177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75A1A-F8BF-4DFC-9083-16D214B5C068}" type="datetimeFigureOut">
              <a:rPr lang="en-US" smtClean="0"/>
              <a:t>3/17/2017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E06D2-57D1-4917-A73E-AEA36022E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28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75A1A-F8BF-4DFC-9083-16D214B5C068}" type="datetimeFigureOut">
              <a:rPr lang="en-US" smtClean="0"/>
              <a:t>3/17/2017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E06D2-57D1-4917-A73E-AEA36022E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085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75A1A-F8BF-4DFC-9083-16D214B5C068}" type="datetimeFigureOut">
              <a:rPr lang="en-US" smtClean="0"/>
              <a:t>3/17/2017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E06D2-57D1-4917-A73E-AEA36022E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904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75A1A-F8BF-4DFC-9083-16D214B5C068}" type="datetimeFigureOut">
              <a:rPr lang="en-US" smtClean="0"/>
              <a:t>3/17/2017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E06D2-57D1-4917-A73E-AEA36022E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65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75A1A-F8BF-4DFC-9083-16D214B5C068}" type="datetimeFigureOut">
              <a:rPr lang="en-US" smtClean="0"/>
              <a:t>3/17/2017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E06D2-57D1-4917-A73E-AEA36022E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46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375A1A-F8BF-4DFC-9083-16D214B5C068}" type="datetimeFigureOut">
              <a:rPr lang="en-US" smtClean="0"/>
              <a:t>3/17/2017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8E06D2-57D1-4917-A73E-AEA36022E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346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941156" y="43433"/>
            <a:ext cx="3609975" cy="33718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8"/>
          <p:cNvGrpSpPr/>
          <p:nvPr/>
        </p:nvGrpSpPr>
        <p:grpSpPr>
          <a:xfrm>
            <a:off x="1419275" y="370623"/>
            <a:ext cx="2496094" cy="3809536"/>
            <a:chOff x="2764118" y="1833651"/>
            <a:chExt cx="2618546" cy="3996422"/>
          </a:xfrm>
        </p:grpSpPr>
        <p:sp>
          <p:nvSpPr>
            <p:cNvPr id="28" name="Arc 27"/>
            <p:cNvSpPr/>
            <p:nvPr/>
          </p:nvSpPr>
          <p:spPr>
            <a:xfrm>
              <a:off x="2764118" y="4251717"/>
              <a:ext cx="2618546" cy="1578356"/>
            </a:xfrm>
            <a:prstGeom prst="arc">
              <a:avLst>
                <a:gd name="adj1" fmla="val 10795637"/>
                <a:gd name="adj2" fmla="val 0"/>
              </a:avLst>
            </a:prstGeom>
            <a:solidFill>
              <a:srgbClr val="BABABA"/>
            </a:solidFill>
            <a:ln>
              <a:solidFill>
                <a:srgbClr val="BABAB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3661762" y="3819137"/>
              <a:ext cx="824940" cy="585223"/>
            </a:xfrm>
            <a:custGeom>
              <a:avLst/>
              <a:gdLst>
                <a:gd name="connsiteX0" fmla="*/ 0 w 824940"/>
                <a:gd name="connsiteY0" fmla="*/ 106894 h 641350"/>
                <a:gd name="connsiteX1" fmla="*/ 106894 w 824940"/>
                <a:gd name="connsiteY1" fmla="*/ 0 h 641350"/>
                <a:gd name="connsiteX2" fmla="*/ 718046 w 824940"/>
                <a:gd name="connsiteY2" fmla="*/ 0 h 641350"/>
                <a:gd name="connsiteX3" fmla="*/ 824940 w 824940"/>
                <a:gd name="connsiteY3" fmla="*/ 106894 h 641350"/>
                <a:gd name="connsiteX4" fmla="*/ 824940 w 824940"/>
                <a:gd name="connsiteY4" fmla="*/ 534456 h 641350"/>
                <a:gd name="connsiteX5" fmla="*/ 718046 w 824940"/>
                <a:gd name="connsiteY5" fmla="*/ 641350 h 641350"/>
                <a:gd name="connsiteX6" fmla="*/ 106894 w 824940"/>
                <a:gd name="connsiteY6" fmla="*/ 641350 h 641350"/>
                <a:gd name="connsiteX7" fmla="*/ 0 w 824940"/>
                <a:gd name="connsiteY7" fmla="*/ 534456 h 641350"/>
                <a:gd name="connsiteX8" fmla="*/ 0 w 824940"/>
                <a:gd name="connsiteY8" fmla="*/ 106894 h 641350"/>
                <a:gd name="connsiteX0" fmla="*/ 0 w 824940"/>
                <a:gd name="connsiteY0" fmla="*/ 106894 h 641350"/>
                <a:gd name="connsiteX1" fmla="*/ 106894 w 824940"/>
                <a:gd name="connsiteY1" fmla="*/ 0 h 641350"/>
                <a:gd name="connsiteX2" fmla="*/ 718046 w 824940"/>
                <a:gd name="connsiteY2" fmla="*/ 0 h 641350"/>
                <a:gd name="connsiteX3" fmla="*/ 824940 w 824940"/>
                <a:gd name="connsiteY3" fmla="*/ 106894 h 641350"/>
                <a:gd name="connsiteX4" fmla="*/ 824940 w 824940"/>
                <a:gd name="connsiteY4" fmla="*/ 534456 h 641350"/>
                <a:gd name="connsiteX5" fmla="*/ 718046 w 824940"/>
                <a:gd name="connsiteY5" fmla="*/ 641350 h 641350"/>
                <a:gd name="connsiteX6" fmla="*/ 106894 w 824940"/>
                <a:gd name="connsiteY6" fmla="*/ 641350 h 641350"/>
                <a:gd name="connsiteX7" fmla="*/ 0 w 824940"/>
                <a:gd name="connsiteY7" fmla="*/ 534456 h 641350"/>
                <a:gd name="connsiteX8" fmla="*/ 0 w 824940"/>
                <a:gd name="connsiteY8" fmla="*/ 106894 h 641350"/>
                <a:gd name="connsiteX0" fmla="*/ 0 w 824940"/>
                <a:gd name="connsiteY0" fmla="*/ 106894 h 641350"/>
                <a:gd name="connsiteX1" fmla="*/ 106894 w 824940"/>
                <a:gd name="connsiteY1" fmla="*/ 0 h 641350"/>
                <a:gd name="connsiteX2" fmla="*/ 718046 w 824940"/>
                <a:gd name="connsiteY2" fmla="*/ 0 h 641350"/>
                <a:gd name="connsiteX3" fmla="*/ 824940 w 824940"/>
                <a:gd name="connsiteY3" fmla="*/ 106894 h 641350"/>
                <a:gd name="connsiteX4" fmla="*/ 824940 w 824940"/>
                <a:gd name="connsiteY4" fmla="*/ 534456 h 641350"/>
                <a:gd name="connsiteX5" fmla="*/ 718046 w 824940"/>
                <a:gd name="connsiteY5" fmla="*/ 641350 h 641350"/>
                <a:gd name="connsiteX6" fmla="*/ 106894 w 824940"/>
                <a:gd name="connsiteY6" fmla="*/ 641350 h 641350"/>
                <a:gd name="connsiteX7" fmla="*/ 0 w 824940"/>
                <a:gd name="connsiteY7" fmla="*/ 534456 h 641350"/>
                <a:gd name="connsiteX8" fmla="*/ 0 w 824940"/>
                <a:gd name="connsiteY8" fmla="*/ 106894 h 641350"/>
                <a:gd name="connsiteX0" fmla="*/ 0 w 824940"/>
                <a:gd name="connsiteY0" fmla="*/ 106894 h 652638"/>
                <a:gd name="connsiteX1" fmla="*/ 106894 w 824940"/>
                <a:gd name="connsiteY1" fmla="*/ 0 h 652638"/>
                <a:gd name="connsiteX2" fmla="*/ 718046 w 824940"/>
                <a:gd name="connsiteY2" fmla="*/ 0 h 652638"/>
                <a:gd name="connsiteX3" fmla="*/ 824940 w 824940"/>
                <a:gd name="connsiteY3" fmla="*/ 106894 h 652638"/>
                <a:gd name="connsiteX4" fmla="*/ 824940 w 824940"/>
                <a:gd name="connsiteY4" fmla="*/ 534456 h 652638"/>
                <a:gd name="connsiteX5" fmla="*/ 718046 w 824940"/>
                <a:gd name="connsiteY5" fmla="*/ 641350 h 652638"/>
                <a:gd name="connsiteX6" fmla="*/ 106894 w 824940"/>
                <a:gd name="connsiteY6" fmla="*/ 641350 h 652638"/>
                <a:gd name="connsiteX7" fmla="*/ 0 w 824940"/>
                <a:gd name="connsiteY7" fmla="*/ 534456 h 652638"/>
                <a:gd name="connsiteX8" fmla="*/ 0 w 824940"/>
                <a:gd name="connsiteY8" fmla="*/ 106894 h 652638"/>
                <a:gd name="connsiteX0" fmla="*/ 0 w 824940"/>
                <a:gd name="connsiteY0" fmla="*/ 106894 h 670679"/>
                <a:gd name="connsiteX1" fmla="*/ 106894 w 824940"/>
                <a:gd name="connsiteY1" fmla="*/ 0 h 670679"/>
                <a:gd name="connsiteX2" fmla="*/ 718046 w 824940"/>
                <a:gd name="connsiteY2" fmla="*/ 0 h 670679"/>
                <a:gd name="connsiteX3" fmla="*/ 824940 w 824940"/>
                <a:gd name="connsiteY3" fmla="*/ 106894 h 670679"/>
                <a:gd name="connsiteX4" fmla="*/ 824940 w 824940"/>
                <a:gd name="connsiteY4" fmla="*/ 534456 h 670679"/>
                <a:gd name="connsiteX5" fmla="*/ 718046 w 824940"/>
                <a:gd name="connsiteY5" fmla="*/ 641350 h 670679"/>
                <a:gd name="connsiteX6" fmla="*/ 106894 w 824940"/>
                <a:gd name="connsiteY6" fmla="*/ 641350 h 670679"/>
                <a:gd name="connsiteX7" fmla="*/ 0 w 824940"/>
                <a:gd name="connsiteY7" fmla="*/ 534456 h 670679"/>
                <a:gd name="connsiteX8" fmla="*/ 0 w 824940"/>
                <a:gd name="connsiteY8" fmla="*/ 106894 h 670679"/>
                <a:gd name="connsiteX0" fmla="*/ 0 w 824940"/>
                <a:gd name="connsiteY0" fmla="*/ 106894 h 681866"/>
                <a:gd name="connsiteX1" fmla="*/ 106894 w 824940"/>
                <a:gd name="connsiteY1" fmla="*/ 0 h 681866"/>
                <a:gd name="connsiteX2" fmla="*/ 718046 w 824940"/>
                <a:gd name="connsiteY2" fmla="*/ 0 h 681866"/>
                <a:gd name="connsiteX3" fmla="*/ 824940 w 824940"/>
                <a:gd name="connsiteY3" fmla="*/ 106894 h 681866"/>
                <a:gd name="connsiteX4" fmla="*/ 824940 w 824940"/>
                <a:gd name="connsiteY4" fmla="*/ 534456 h 681866"/>
                <a:gd name="connsiteX5" fmla="*/ 718046 w 824940"/>
                <a:gd name="connsiteY5" fmla="*/ 641350 h 681866"/>
                <a:gd name="connsiteX6" fmla="*/ 106894 w 824940"/>
                <a:gd name="connsiteY6" fmla="*/ 641350 h 681866"/>
                <a:gd name="connsiteX7" fmla="*/ 0 w 824940"/>
                <a:gd name="connsiteY7" fmla="*/ 534456 h 681866"/>
                <a:gd name="connsiteX8" fmla="*/ 0 w 824940"/>
                <a:gd name="connsiteY8" fmla="*/ 106894 h 681866"/>
                <a:gd name="connsiteX0" fmla="*/ 0 w 824940"/>
                <a:gd name="connsiteY0" fmla="*/ 106894 h 681866"/>
                <a:gd name="connsiteX1" fmla="*/ 106894 w 824940"/>
                <a:gd name="connsiteY1" fmla="*/ 0 h 681866"/>
                <a:gd name="connsiteX2" fmla="*/ 718046 w 824940"/>
                <a:gd name="connsiteY2" fmla="*/ 0 h 681866"/>
                <a:gd name="connsiteX3" fmla="*/ 824940 w 824940"/>
                <a:gd name="connsiteY3" fmla="*/ 106894 h 681866"/>
                <a:gd name="connsiteX4" fmla="*/ 824940 w 824940"/>
                <a:gd name="connsiteY4" fmla="*/ 534456 h 681866"/>
                <a:gd name="connsiteX5" fmla="*/ 718046 w 824940"/>
                <a:gd name="connsiteY5" fmla="*/ 641350 h 681866"/>
                <a:gd name="connsiteX6" fmla="*/ 106894 w 824940"/>
                <a:gd name="connsiteY6" fmla="*/ 641350 h 681866"/>
                <a:gd name="connsiteX7" fmla="*/ 0 w 824940"/>
                <a:gd name="connsiteY7" fmla="*/ 534456 h 681866"/>
                <a:gd name="connsiteX8" fmla="*/ 0 w 824940"/>
                <a:gd name="connsiteY8" fmla="*/ 106894 h 681866"/>
                <a:gd name="connsiteX0" fmla="*/ 0 w 824940"/>
                <a:gd name="connsiteY0" fmla="*/ 106894 h 686625"/>
                <a:gd name="connsiteX1" fmla="*/ 106894 w 824940"/>
                <a:gd name="connsiteY1" fmla="*/ 0 h 686625"/>
                <a:gd name="connsiteX2" fmla="*/ 718046 w 824940"/>
                <a:gd name="connsiteY2" fmla="*/ 0 h 686625"/>
                <a:gd name="connsiteX3" fmla="*/ 824940 w 824940"/>
                <a:gd name="connsiteY3" fmla="*/ 106894 h 686625"/>
                <a:gd name="connsiteX4" fmla="*/ 824940 w 824940"/>
                <a:gd name="connsiteY4" fmla="*/ 534456 h 686625"/>
                <a:gd name="connsiteX5" fmla="*/ 718046 w 824940"/>
                <a:gd name="connsiteY5" fmla="*/ 641350 h 686625"/>
                <a:gd name="connsiteX6" fmla="*/ 106894 w 824940"/>
                <a:gd name="connsiteY6" fmla="*/ 641350 h 686625"/>
                <a:gd name="connsiteX7" fmla="*/ 0 w 824940"/>
                <a:gd name="connsiteY7" fmla="*/ 534456 h 686625"/>
                <a:gd name="connsiteX8" fmla="*/ 0 w 824940"/>
                <a:gd name="connsiteY8" fmla="*/ 106894 h 686625"/>
                <a:gd name="connsiteX0" fmla="*/ 0 w 824940"/>
                <a:gd name="connsiteY0" fmla="*/ 106894 h 691384"/>
                <a:gd name="connsiteX1" fmla="*/ 106894 w 824940"/>
                <a:gd name="connsiteY1" fmla="*/ 0 h 691384"/>
                <a:gd name="connsiteX2" fmla="*/ 718046 w 824940"/>
                <a:gd name="connsiteY2" fmla="*/ 0 h 691384"/>
                <a:gd name="connsiteX3" fmla="*/ 824940 w 824940"/>
                <a:gd name="connsiteY3" fmla="*/ 106894 h 691384"/>
                <a:gd name="connsiteX4" fmla="*/ 824940 w 824940"/>
                <a:gd name="connsiteY4" fmla="*/ 534456 h 691384"/>
                <a:gd name="connsiteX5" fmla="*/ 718046 w 824940"/>
                <a:gd name="connsiteY5" fmla="*/ 641350 h 691384"/>
                <a:gd name="connsiteX6" fmla="*/ 106894 w 824940"/>
                <a:gd name="connsiteY6" fmla="*/ 641350 h 691384"/>
                <a:gd name="connsiteX7" fmla="*/ 0 w 824940"/>
                <a:gd name="connsiteY7" fmla="*/ 534456 h 691384"/>
                <a:gd name="connsiteX8" fmla="*/ 0 w 824940"/>
                <a:gd name="connsiteY8" fmla="*/ 106894 h 691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4940" h="691384">
                  <a:moveTo>
                    <a:pt x="0" y="106894"/>
                  </a:moveTo>
                  <a:cubicBezTo>
                    <a:pt x="0" y="47858"/>
                    <a:pt x="47858" y="0"/>
                    <a:pt x="106894" y="0"/>
                  </a:cubicBezTo>
                  <a:lnTo>
                    <a:pt x="718046" y="0"/>
                  </a:lnTo>
                  <a:cubicBezTo>
                    <a:pt x="777082" y="0"/>
                    <a:pt x="824940" y="47858"/>
                    <a:pt x="824940" y="106894"/>
                  </a:cubicBezTo>
                  <a:cubicBezTo>
                    <a:pt x="824940" y="249415"/>
                    <a:pt x="748740" y="410985"/>
                    <a:pt x="824940" y="534456"/>
                  </a:cubicBezTo>
                  <a:cubicBezTo>
                    <a:pt x="824940" y="593492"/>
                    <a:pt x="777082" y="641350"/>
                    <a:pt x="718046" y="641350"/>
                  </a:cubicBezTo>
                  <a:cubicBezTo>
                    <a:pt x="520679" y="704850"/>
                    <a:pt x="336011" y="711200"/>
                    <a:pt x="106894" y="641350"/>
                  </a:cubicBezTo>
                  <a:cubicBezTo>
                    <a:pt x="47858" y="641350"/>
                    <a:pt x="0" y="593492"/>
                    <a:pt x="0" y="534456"/>
                  </a:cubicBezTo>
                  <a:cubicBezTo>
                    <a:pt x="88900" y="391935"/>
                    <a:pt x="0" y="249415"/>
                    <a:pt x="0" y="106894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3336153" y="1833651"/>
              <a:ext cx="1463040" cy="1264046"/>
            </a:xfrm>
            <a:custGeom>
              <a:avLst/>
              <a:gdLst>
                <a:gd name="connsiteX0" fmla="*/ 85893 w 1413220"/>
                <a:gd name="connsiteY0" fmla="*/ 1115374 h 1176701"/>
                <a:gd name="connsiteX1" fmla="*/ 73193 w 1413220"/>
                <a:gd name="connsiteY1" fmla="*/ 1061399 h 1176701"/>
                <a:gd name="connsiteX2" fmla="*/ 79543 w 1413220"/>
                <a:gd name="connsiteY2" fmla="*/ 972499 h 1176701"/>
                <a:gd name="connsiteX3" fmla="*/ 79543 w 1413220"/>
                <a:gd name="connsiteY3" fmla="*/ 893124 h 1176701"/>
                <a:gd name="connsiteX4" fmla="*/ 76368 w 1413220"/>
                <a:gd name="connsiteY4" fmla="*/ 826449 h 1176701"/>
                <a:gd name="connsiteX5" fmla="*/ 70018 w 1413220"/>
                <a:gd name="connsiteY5" fmla="*/ 756599 h 1176701"/>
                <a:gd name="connsiteX6" fmla="*/ 60493 w 1413220"/>
                <a:gd name="connsiteY6" fmla="*/ 705799 h 1176701"/>
                <a:gd name="connsiteX7" fmla="*/ 25568 w 1413220"/>
                <a:gd name="connsiteY7" fmla="*/ 677224 h 1176701"/>
                <a:gd name="connsiteX8" fmla="*/ 12868 w 1413220"/>
                <a:gd name="connsiteY8" fmla="*/ 616899 h 1176701"/>
                <a:gd name="connsiteX9" fmla="*/ 168 w 1413220"/>
                <a:gd name="connsiteY9" fmla="*/ 521649 h 1176701"/>
                <a:gd name="connsiteX10" fmla="*/ 22393 w 1413220"/>
                <a:gd name="connsiteY10" fmla="*/ 366074 h 1176701"/>
                <a:gd name="connsiteX11" fmla="*/ 50968 w 1413220"/>
                <a:gd name="connsiteY11" fmla="*/ 289874 h 1176701"/>
                <a:gd name="connsiteX12" fmla="*/ 82718 w 1413220"/>
                <a:gd name="connsiteY12" fmla="*/ 239074 h 1176701"/>
                <a:gd name="connsiteX13" fmla="*/ 127168 w 1413220"/>
                <a:gd name="connsiteY13" fmla="*/ 185099 h 1176701"/>
                <a:gd name="connsiteX14" fmla="*/ 171618 w 1413220"/>
                <a:gd name="connsiteY14" fmla="*/ 140649 h 1176701"/>
                <a:gd name="connsiteX15" fmla="*/ 244643 w 1413220"/>
                <a:gd name="connsiteY15" fmla="*/ 93024 h 1176701"/>
                <a:gd name="connsiteX16" fmla="*/ 301793 w 1413220"/>
                <a:gd name="connsiteY16" fmla="*/ 86674 h 1176701"/>
                <a:gd name="connsiteX17" fmla="*/ 333543 w 1413220"/>
                <a:gd name="connsiteY17" fmla="*/ 96199 h 1176701"/>
                <a:gd name="connsiteX18" fmla="*/ 362118 w 1413220"/>
                <a:gd name="connsiteY18" fmla="*/ 77149 h 1176701"/>
                <a:gd name="connsiteX19" fmla="*/ 397043 w 1413220"/>
                <a:gd name="connsiteY19" fmla="*/ 67624 h 1176701"/>
                <a:gd name="connsiteX20" fmla="*/ 431968 w 1413220"/>
                <a:gd name="connsiteY20" fmla="*/ 61274 h 1176701"/>
                <a:gd name="connsiteX21" fmla="*/ 485943 w 1413220"/>
                <a:gd name="connsiteY21" fmla="*/ 54924 h 1176701"/>
                <a:gd name="connsiteX22" fmla="*/ 517693 w 1413220"/>
                <a:gd name="connsiteY22" fmla="*/ 42224 h 1176701"/>
                <a:gd name="connsiteX23" fmla="*/ 536743 w 1413220"/>
                <a:gd name="connsiteY23" fmla="*/ 29524 h 1176701"/>
                <a:gd name="connsiteX24" fmla="*/ 584368 w 1413220"/>
                <a:gd name="connsiteY24" fmla="*/ 4124 h 1176701"/>
                <a:gd name="connsiteX25" fmla="*/ 641518 w 1413220"/>
                <a:gd name="connsiteY25" fmla="*/ 949 h 1176701"/>
                <a:gd name="connsiteX26" fmla="*/ 714543 w 1413220"/>
                <a:gd name="connsiteY26" fmla="*/ 13649 h 1176701"/>
                <a:gd name="connsiteX27" fmla="*/ 784393 w 1413220"/>
                <a:gd name="connsiteY27" fmla="*/ 23174 h 1176701"/>
                <a:gd name="connsiteX28" fmla="*/ 863768 w 1413220"/>
                <a:gd name="connsiteY28" fmla="*/ 35874 h 1176701"/>
                <a:gd name="connsiteX29" fmla="*/ 908218 w 1413220"/>
                <a:gd name="connsiteY29" fmla="*/ 45399 h 1176701"/>
                <a:gd name="connsiteX30" fmla="*/ 952668 w 1413220"/>
                <a:gd name="connsiteY30" fmla="*/ 45399 h 1176701"/>
                <a:gd name="connsiteX31" fmla="*/ 968543 w 1413220"/>
                <a:gd name="connsiteY31" fmla="*/ 39049 h 1176701"/>
                <a:gd name="connsiteX32" fmla="*/ 1032043 w 1413220"/>
                <a:gd name="connsiteY32" fmla="*/ 70799 h 1176701"/>
                <a:gd name="connsiteX33" fmla="*/ 1070143 w 1413220"/>
                <a:gd name="connsiteY33" fmla="*/ 93024 h 1176701"/>
                <a:gd name="connsiteX34" fmla="*/ 1108243 w 1413220"/>
                <a:gd name="connsiteY34" fmla="*/ 134299 h 1176701"/>
                <a:gd name="connsiteX35" fmla="*/ 1133643 w 1413220"/>
                <a:gd name="connsiteY35" fmla="*/ 172399 h 1176701"/>
                <a:gd name="connsiteX36" fmla="*/ 1146343 w 1413220"/>
                <a:gd name="connsiteY36" fmla="*/ 197799 h 1176701"/>
                <a:gd name="connsiteX37" fmla="*/ 1184443 w 1413220"/>
                <a:gd name="connsiteY37" fmla="*/ 181924 h 1176701"/>
                <a:gd name="connsiteX38" fmla="*/ 1219368 w 1413220"/>
                <a:gd name="connsiteY38" fmla="*/ 162874 h 1176701"/>
                <a:gd name="connsiteX39" fmla="*/ 1263818 w 1413220"/>
                <a:gd name="connsiteY39" fmla="*/ 150174 h 1176701"/>
                <a:gd name="connsiteX40" fmla="*/ 1286043 w 1413220"/>
                <a:gd name="connsiteY40" fmla="*/ 172399 h 1176701"/>
                <a:gd name="connsiteX41" fmla="*/ 1301918 w 1413220"/>
                <a:gd name="connsiteY41" fmla="*/ 188274 h 1176701"/>
                <a:gd name="connsiteX42" fmla="*/ 1286043 w 1413220"/>
                <a:gd name="connsiteY42" fmla="*/ 223199 h 1176701"/>
                <a:gd name="connsiteX43" fmla="*/ 1330493 w 1413220"/>
                <a:gd name="connsiteY43" fmla="*/ 242249 h 1176701"/>
                <a:gd name="connsiteX44" fmla="*/ 1371768 w 1413220"/>
                <a:gd name="connsiteY44" fmla="*/ 293049 h 1176701"/>
                <a:gd name="connsiteX45" fmla="*/ 1393993 w 1413220"/>
                <a:gd name="connsiteY45" fmla="*/ 331149 h 1176701"/>
                <a:gd name="connsiteX46" fmla="*/ 1413043 w 1413220"/>
                <a:gd name="connsiteY46" fmla="*/ 400999 h 1176701"/>
                <a:gd name="connsiteX47" fmla="*/ 1403518 w 1413220"/>
                <a:gd name="connsiteY47" fmla="*/ 505774 h 1176701"/>
                <a:gd name="connsiteX48" fmla="*/ 1403518 w 1413220"/>
                <a:gd name="connsiteY48" fmla="*/ 550224 h 1176701"/>
                <a:gd name="connsiteX49" fmla="*/ 1390818 w 1413220"/>
                <a:gd name="connsiteY49" fmla="*/ 654999 h 1176701"/>
                <a:gd name="connsiteX50" fmla="*/ 1371768 w 1413220"/>
                <a:gd name="connsiteY50" fmla="*/ 810574 h 1176701"/>
                <a:gd name="connsiteX51" fmla="*/ 1359068 w 1413220"/>
                <a:gd name="connsiteY51" fmla="*/ 991549 h 1176701"/>
                <a:gd name="connsiteX52" fmla="*/ 1359068 w 1413220"/>
                <a:gd name="connsiteY52" fmla="*/ 1055049 h 1176701"/>
                <a:gd name="connsiteX53" fmla="*/ 1295568 w 1413220"/>
                <a:gd name="connsiteY53" fmla="*/ 1112199 h 1176701"/>
                <a:gd name="connsiteX54" fmla="*/ 1025693 w 1413220"/>
                <a:gd name="connsiteY54" fmla="*/ 1102674 h 1176701"/>
                <a:gd name="connsiteX55" fmla="*/ 212893 w 1413220"/>
                <a:gd name="connsiteY55" fmla="*/ 1172524 h 1176701"/>
                <a:gd name="connsiteX56" fmla="*/ 123993 w 1413220"/>
                <a:gd name="connsiteY56" fmla="*/ 1162999 h 1176701"/>
                <a:gd name="connsiteX57" fmla="*/ 85893 w 1413220"/>
                <a:gd name="connsiteY57" fmla="*/ 1115374 h 1176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413220" h="1176701">
                  <a:moveTo>
                    <a:pt x="85893" y="1115374"/>
                  </a:moveTo>
                  <a:cubicBezTo>
                    <a:pt x="77426" y="1098441"/>
                    <a:pt x="74251" y="1085211"/>
                    <a:pt x="73193" y="1061399"/>
                  </a:cubicBezTo>
                  <a:cubicBezTo>
                    <a:pt x="72135" y="1037587"/>
                    <a:pt x="78485" y="1000545"/>
                    <a:pt x="79543" y="972499"/>
                  </a:cubicBezTo>
                  <a:cubicBezTo>
                    <a:pt x="80601" y="944453"/>
                    <a:pt x="80072" y="917466"/>
                    <a:pt x="79543" y="893124"/>
                  </a:cubicBezTo>
                  <a:cubicBezTo>
                    <a:pt x="79014" y="868782"/>
                    <a:pt x="77955" y="849203"/>
                    <a:pt x="76368" y="826449"/>
                  </a:cubicBezTo>
                  <a:cubicBezTo>
                    <a:pt x="74781" y="803695"/>
                    <a:pt x="72664" y="776707"/>
                    <a:pt x="70018" y="756599"/>
                  </a:cubicBezTo>
                  <a:cubicBezTo>
                    <a:pt x="67372" y="736491"/>
                    <a:pt x="67901" y="719028"/>
                    <a:pt x="60493" y="705799"/>
                  </a:cubicBezTo>
                  <a:cubicBezTo>
                    <a:pt x="53085" y="692570"/>
                    <a:pt x="33505" y="692041"/>
                    <a:pt x="25568" y="677224"/>
                  </a:cubicBezTo>
                  <a:cubicBezTo>
                    <a:pt x="17630" y="662407"/>
                    <a:pt x="17101" y="642828"/>
                    <a:pt x="12868" y="616899"/>
                  </a:cubicBezTo>
                  <a:cubicBezTo>
                    <a:pt x="8635" y="590970"/>
                    <a:pt x="-1419" y="563453"/>
                    <a:pt x="168" y="521649"/>
                  </a:cubicBezTo>
                  <a:cubicBezTo>
                    <a:pt x="1755" y="479845"/>
                    <a:pt x="13926" y="404703"/>
                    <a:pt x="22393" y="366074"/>
                  </a:cubicBezTo>
                  <a:cubicBezTo>
                    <a:pt x="30860" y="327445"/>
                    <a:pt x="40914" y="311041"/>
                    <a:pt x="50968" y="289874"/>
                  </a:cubicBezTo>
                  <a:cubicBezTo>
                    <a:pt x="61022" y="268707"/>
                    <a:pt x="70018" y="256536"/>
                    <a:pt x="82718" y="239074"/>
                  </a:cubicBezTo>
                  <a:cubicBezTo>
                    <a:pt x="95418" y="221611"/>
                    <a:pt x="112351" y="201503"/>
                    <a:pt x="127168" y="185099"/>
                  </a:cubicBezTo>
                  <a:cubicBezTo>
                    <a:pt x="141985" y="168695"/>
                    <a:pt x="152039" y="155995"/>
                    <a:pt x="171618" y="140649"/>
                  </a:cubicBezTo>
                  <a:cubicBezTo>
                    <a:pt x="191197" y="125303"/>
                    <a:pt x="222947" y="102020"/>
                    <a:pt x="244643" y="93024"/>
                  </a:cubicBezTo>
                  <a:cubicBezTo>
                    <a:pt x="266339" y="84028"/>
                    <a:pt x="286976" y="86145"/>
                    <a:pt x="301793" y="86674"/>
                  </a:cubicBezTo>
                  <a:cubicBezTo>
                    <a:pt x="316610" y="87203"/>
                    <a:pt x="323489" y="97786"/>
                    <a:pt x="333543" y="96199"/>
                  </a:cubicBezTo>
                  <a:cubicBezTo>
                    <a:pt x="343597" y="94612"/>
                    <a:pt x="351535" y="81911"/>
                    <a:pt x="362118" y="77149"/>
                  </a:cubicBezTo>
                  <a:cubicBezTo>
                    <a:pt x="372701" y="72386"/>
                    <a:pt x="385401" y="70270"/>
                    <a:pt x="397043" y="67624"/>
                  </a:cubicBezTo>
                  <a:cubicBezTo>
                    <a:pt x="408685" y="64978"/>
                    <a:pt x="417151" y="63391"/>
                    <a:pt x="431968" y="61274"/>
                  </a:cubicBezTo>
                  <a:cubicBezTo>
                    <a:pt x="446785" y="59157"/>
                    <a:pt x="471656" y="58099"/>
                    <a:pt x="485943" y="54924"/>
                  </a:cubicBezTo>
                  <a:cubicBezTo>
                    <a:pt x="500230" y="51749"/>
                    <a:pt x="509226" y="46457"/>
                    <a:pt x="517693" y="42224"/>
                  </a:cubicBezTo>
                  <a:cubicBezTo>
                    <a:pt x="526160" y="37991"/>
                    <a:pt x="525631" y="35874"/>
                    <a:pt x="536743" y="29524"/>
                  </a:cubicBezTo>
                  <a:cubicBezTo>
                    <a:pt x="547855" y="23174"/>
                    <a:pt x="566905" y="8887"/>
                    <a:pt x="584368" y="4124"/>
                  </a:cubicBezTo>
                  <a:cubicBezTo>
                    <a:pt x="601831" y="-639"/>
                    <a:pt x="619822" y="-638"/>
                    <a:pt x="641518" y="949"/>
                  </a:cubicBezTo>
                  <a:cubicBezTo>
                    <a:pt x="663214" y="2536"/>
                    <a:pt x="690731" y="9945"/>
                    <a:pt x="714543" y="13649"/>
                  </a:cubicBezTo>
                  <a:cubicBezTo>
                    <a:pt x="738356" y="17353"/>
                    <a:pt x="759522" y="19470"/>
                    <a:pt x="784393" y="23174"/>
                  </a:cubicBezTo>
                  <a:cubicBezTo>
                    <a:pt x="809264" y="26878"/>
                    <a:pt x="843130" y="32170"/>
                    <a:pt x="863768" y="35874"/>
                  </a:cubicBezTo>
                  <a:cubicBezTo>
                    <a:pt x="884406" y="39578"/>
                    <a:pt x="893401" y="43812"/>
                    <a:pt x="908218" y="45399"/>
                  </a:cubicBezTo>
                  <a:cubicBezTo>
                    <a:pt x="923035" y="46986"/>
                    <a:pt x="942614" y="46457"/>
                    <a:pt x="952668" y="45399"/>
                  </a:cubicBezTo>
                  <a:cubicBezTo>
                    <a:pt x="962722" y="44341"/>
                    <a:pt x="955314" y="34816"/>
                    <a:pt x="968543" y="39049"/>
                  </a:cubicBezTo>
                  <a:cubicBezTo>
                    <a:pt x="981772" y="43282"/>
                    <a:pt x="1015110" y="61803"/>
                    <a:pt x="1032043" y="70799"/>
                  </a:cubicBezTo>
                  <a:cubicBezTo>
                    <a:pt x="1048976" y="79795"/>
                    <a:pt x="1057443" y="82441"/>
                    <a:pt x="1070143" y="93024"/>
                  </a:cubicBezTo>
                  <a:cubicBezTo>
                    <a:pt x="1082843" y="103607"/>
                    <a:pt x="1097660" y="121070"/>
                    <a:pt x="1108243" y="134299"/>
                  </a:cubicBezTo>
                  <a:cubicBezTo>
                    <a:pt x="1118826" y="147528"/>
                    <a:pt x="1127293" y="161816"/>
                    <a:pt x="1133643" y="172399"/>
                  </a:cubicBezTo>
                  <a:cubicBezTo>
                    <a:pt x="1139993" y="182982"/>
                    <a:pt x="1137876" y="196212"/>
                    <a:pt x="1146343" y="197799"/>
                  </a:cubicBezTo>
                  <a:cubicBezTo>
                    <a:pt x="1154810" y="199386"/>
                    <a:pt x="1172272" y="187745"/>
                    <a:pt x="1184443" y="181924"/>
                  </a:cubicBezTo>
                  <a:cubicBezTo>
                    <a:pt x="1196614" y="176103"/>
                    <a:pt x="1206139" y="168166"/>
                    <a:pt x="1219368" y="162874"/>
                  </a:cubicBezTo>
                  <a:cubicBezTo>
                    <a:pt x="1232597" y="157582"/>
                    <a:pt x="1252706" y="148587"/>
                    <a:pt x="1263818" y="150174"/>
                  </a:cubicBezTo>
                  <a:cubicBezTo>
                    <a:pt x="1274930" y="151761"/>
                    <a:pt x="1286043" y="172399"/>
                    <a:pt x="1286043" y="172399"/>
                  </a:cubicBezTo>
                  <a:cubicBezTo>
                    <a:pt x="1292393" y="178749"/>
                    <a:pt x="1301918" y="179807"/>
                    <a:pt x="1301918" y="188274"/>
                  </a:cubicBezTo>
                  <a:cubicBezTo>
                    <a:pt x="1301918" y="196741"/>
                    <a:pt x="1281281" y="214203"/>
                    <a:pt x="1286043" y="223199"/>
                  </a:cubicBezTo>
                  <a:cubicBezTo>
                    <a:pt x="1290805" y="232195"/>
                    <a:pt x="1316206" y="230607"/>
                    <a:pt x="1330493" y="242249"/>
                  </a:cubicBezTo>
                  <a:cubicBezTo>
                    <a:pt x="1344780" y="253891"/>
                    <a:pt x="1361185" y="278232"/>
                    <a:pt x="1371768" y="293049"/>
                  </a:cubicBezTo>
                  <a:cubicBezTo>
                    <a:pt x="1382351" y="307866"/>
                    <a:pt x="1387114" y="313157"/>
                    <a:pt x="1393993" y="331149"/>
                  </a:cubicBezTo>
                  <a:cubicBezTo>
                    <a:pt x="1400872" y="349141"/>
                    <a:pt x="1411456" y="371895"/>
                    <a:pt x="1413043" y="400999"/>
                  </a:cubicBezTo>
                  <a:cubicBezTo>
                    <a:pt x="1414630" y="430103"/>
                    <a:pt x="1405106" y="480903"/>
                    <a:pt x="1403518" y="505774"/>
                  </a:cubicBezTo>
                  <a:cubicBezTo>
                    <a:pt x="1401931" y="530645"/>
                    <a:pt x="1405635" y="525353"/>
                    <a:pt x="1403518" y="550224"/>
                  </a:cubicBezTo>
                  <a:cubicBezTo>
                    <a:pt x="1401401" y="575095"/>
                    <a:pt x="1396110" y="611607"/>
                    <a:pt x="1390818" y="654999"/>
                  </a:cubicBezTo>
                  <a:cubicBezTo>
                    <a:pt x="1385526" y="698391"/>
                    <a:pt x="1377060" y="754482"/>
                    <a:pt x="1371768" y="810574"/>
                  </a:cubicBezTo>
                  <a:cubicBezTo>
                    <a:pt x="1366476" y="866666"/>
                    <a:pt x="1361185" y="950803"/>
                    <a:pt x="1359068" y="991549"/>
                  </a:cubicBezTo>
                  <a:cubicBezTo>
                    <a:pt x="1356951" y="1032295"/>
                    <a:pt x="1369651" y="1034941"/>
                    <a:pt x="1359068" y="1055049"/>
                  </a:cubicBezTo>
                  <a:cubicBezTo>
                    <a:pt x="1348485" y="1075157"/>
                    <a:pt x="1351130" y="1104262"/>
                    <a:pt x="1295568" y="1112199"/>
                  </a:cubicBezTo>
                  <a:cubicBezTo>
                    <a:pt x="1240006" y="1120136"/>
                    <a:pt x="1206139" y="1092620"/>
                    <a:pt x="1025693" y="1102674"/>
                  </a:cubicBezTo>
                  <a:cubicBezTo>
                    <a:pt x="845247" y="1112728"/>
                    <a:pt x="363176" y="1162470"/>
                    <a:pt x="212893" y="1172524"/>
                  </a:cubicBezTo>
                  <a:cubicBezTo>
                    <a:pt x="62610" y="1182578"/>
                    <a:pt x="144630" y="1172524"/>
                    <a:pt x="123993" y="1162999"/>
                  </a:cubicBezTo>
                  <a:cubicBezTo>
                    <a:pt x="103356" y="1153474"/>
                    <a:pt x="94360" y="1132307"/>
                    <a:pt x="85893" y="1115374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rgbClr val="A8A8A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Oval 2"/>
            <p:cNvSpPr/>
            <p:nvPr/>
          </p:nvSpPr>
          <p:spPr>
            <a:xfrm>
              <a:off x="3481174" y="2327398"/>
              <a:ext cx="1188720" cy="1612504"/>
            </a:xfrm>
            <a:custGeom>
              <a:avLst/>
              <a:gdLst>
                <a:gd name="connsiteX0" fmla="*/ 0 w 1252538"/>
                <a:gd name="connsiteY0" fmla="*/ 626269 h 1624012"/>
                <a:gd name="connsiteX1" fmla="*/ 626269 w 1252538"/>
                <a:gd name="connsiteY1" fmla="*/ 0 h 1624012"/>
                <a:gd name="connsiteX2" fmla="*/ 626269 w 1252538"/>
                <a:gd name="connsiteY2" fmla="*/ 0 h 1624012"/>
                <a:gd name="connsiteX3" fmla="*/ 1252538 w 1252538"/>
                <a:gd name="connsiteY3" fmla="*/ 626269 h 1624012"/>
                <a:gd name="connsiteX4" fmla="*/ 1252538 w 1252538"/>
                <a:gd name="connsiteY4" fmla="*/ 997743 h 1624012"/>
                <a:gd name="connsiteX5" fmla="*/ 626269 w 1252538"/>
                <a:gd name="connsiteY5" fmla="*/ 1624012 h 1624012"/>
                <a:gd name="connsiteX6" fmla="*/ 626269 w 1252538"/>
                <a:gd name="connsiteY6" fmla="*/ 1624012 h 1624012"/>
                <a:gd name="connsiteX7" fmla="*/ 0 w 1252538"/>
                <a:gd name="connsiteY7" fmla="*/ 997743 h 1624012"/>
                <a:gd name="connsiteX8" fmla="*/ 0 w 1252538"/>
                <a:gd name="connsiteY8" fmla="*/ 626269 h 1624012"/>
                <a:gd name="connsiteX0" fmla="*/ 0 w 1252538"/>
                <a:gd name="connsiteY0" fmla="*/ 626269 h 1624012"/>
                <a:gd name="connsiteX1" fmla="*/ 246276 w 1252538"/>
                <a:gd name="connsiteY1" fmla="*/ 135210 h 1624012"/>
                <a:gd name="connsiteX2" fmla="*/ 626269 w 1252538"/>
                <a:gd name="connsiteY2" fmla="*/ 0 h 1624012"/>
                <a:gd name="connsiteX3" fmla="*/ 626269 w 1252538"/>
                <a:gd name="connsiteY3" fmla="*/ 0 h 1624012"/>
                <a:gd name="connsiteX4" fmla="*/ 1252538 w 1252538"/>
                <a:gd name="connsiteY4" fmla="*/ 626269 h 1624012"/>
                <a:gd name="connsiteX5" fmla="*/ 1252538 w 1252538"/>
                <a:gd name="connsiteY5" fmla="*/ 997743 h 1624012"/>
                <a:gd name="connsiteX6" fmla="*/ 626269 w 1252538"/>
                <a:gd name="connsiteY6" fmla="*/ 1624012 h 1624012"/>
                <a:gd name="connsiteX7" fmla="*/ 626269 w 1252538"/>
                <a:gd name="connsiteY7" fmla="*/ 1624012 h 1624012"/>
                <a:gd name="connsiteX8" fmla="*/ 0 w 1252538"/>
                <a:gd name="connsiteY8" fmla="*/ 997743 h 1624012"/>
                <a:gd name="connsiteX9" fmla="*/ 0 w 1252538"/>
                <a:gd name="connsiteY9" fmla="*/ 626269 h 1624012"/>
                <a:gd name="connsiteX0" fmla="*/ 0 w 1252538"/>
                <a:gd name="connsiteY0" fmla="*/ 627541 h 1625284"/>
                <a:gd name="connsiteX1" fmla="*/ 144676 w 1252538"/>
                <a:gd name="connsiteY1" fmla="*/ 60282 h 1625284"/>
                <a:gd name="connsiteX2" fmla="*/ 626269 w 1252538"/>
                <a:gd name="connsiteY2" fmla="*/ 1272 h 1625284"/>
                <a:gd name="connsiteX3" fmla="*/ 626269 w 1252538"/>
                <a:gd name="connsiteY3" fmla="*/ 1272 h 1625284"/>
                <a:gd name="connsiteX4" fmla="*/ 1252538 w 1252538"/>
                <a:gd name="connsiteY4" fmla="*/ 627541 h 1625284"/>
                <a:gd name="connsiteX5" fmla="*/ 1252538 w 1252538"/>
                <a:gd name="connsiteY5" fmla="*/ 999015 h 1625284"/>
                <a:gd name="connsiteX6" fmla="*/ 626269 w 1252538"/>
                <a:gd name="connsiteY6" fmla="*/ 1625284 h 1625284"/>
                <a:gd name="connsiteX7" fmla="*/ 626269 w 1252538"/>
                <a:gd name="connsiteY7" fmla="*/ 1625284 h 1625284"/>
                <a:gd name="connsiteX8" fmla="*/ 0 w 1252538"/>
                <a:gd name="connsiteY8" fmla="*/ 999015 h 1625284"/>
                <a:gd name="connsiteX9" fmla="*/ 0 w 1252538"/>
                <a:gd name="connsiteY9" fmla="*/ 627541 h 1625284"/>
                <a:gd name="connsiteX0" fmla="*/ 0 w 1252538"/>
                <a:gd name="connsiteY0" fmla="*/ 627541 h 1625284"/>
                <a:gd name="connsiteX1" fmla="*/ 144676 w 1252538"/>
                <a:gd name="connsiteY1" fmla="*/ 60282 h 1625284"/>
                <a:gd name="connsiteX2" fmla="*/ 626269 w 1252538"/>
                <a:gd name="connsiteY2" fmla="*/ 1272 h 1625284"/>
                <a:gd name="connsiteX3" fmla="*/ 638969 w 1252538"/>
                <a:gd name="connsiteY3" fmla="*/ 45722 h 1625284"/>
                <a:gd name="connsiteX4" fmla="*/ 1252538 w 1252538"/>
                <a:gd name="connsiteY4" fmla="*/ 627541 h 1625284"/>
                <a:gd name="connsiteX5" fmla="*/ 1252538 w 1252538"/>
                <a:gd name="connsiteY5" fmla="*/ 999015 h 1625284"/>
                <a:gd name="connsiteX6" fmla="*/ 626269 w 1252538"/>
                <a:gd name="connsiteY6" fmla="*/ 1625284 h 1625284"/>
                <a:gd name="connsiteX7" fmla="*/ 626269 w 1252538"/>
                <a:gd name="connsiteY7" fmla="*/ 1625284 h 1625284"/>
                <a:gd name="connsiteX8" fmla="*/ 0 w 1252538"/>
                <a:gd name="connsiteY8" fmla="*/ 999015 h 1625284"/>
                <a:gd name="connsiteX9" fmla="*/ 0 w 1252538"/>
                <a:gd name="connsiteY9" fmla="*/ 627541 h 1625284"/>
                <a:gd name="connsiteX0" fmla="*/ 0 w 1252538"/>
                <a:gd name="connsiteY0" fmla="*/ 627541 h 1625284"/>
                <a:gd name="connsiteX1" fmla="*/ 144676 w 1252538"/>
                <a:gd name="connsiteY1" fmla="*/ 60282 h 1625284"/>
                <a:gd name="connsiteX2" fmla="*/ 626269 w 1252538"/>
                <a:gd name="connsiteY2" fmla="*/ 1272 h 1625284"/>
                <a:gd name="connsiteX3" fmla="*/ 638969 w 1252538"/>
                <a:gd name="connsiteY3" fmla="*/ 45722 h 1625284"/>
                <a:gd name="connsiteX4" fmla="*/ 1059076 w 1252538"/>
                <a:gd name="connsiteY4" fmla="*/ 66632 h 1625284"/>
                <a:gd name="connsiteX5" fmla="*/ 1252538 w 1252538"/>
                <a:gd name="connsiteY5" fmla="*/ 627541 h 1625284"/>
                <a:gd name="connsiteX6" fmla="*/ 1252538 w 1252538"/>
                <a:gd name="connsiteY6" fmla="*/ 999015 h 1625284"/>
                <a:gd name="connsiteX7" fmla="*/ 626269 w 1252538"/>
                <a:gd name="connsiteY7" fmla="*/ 1625284 h 1625284"/>
                <a:gd name="connsiteX8" fmla="*/ 626269 w 1252538"/>
                <a:gd name="connsiteY8" fmla="*/ 1625284 h 1625284"/>
                <a:gd name="connsiteX9" fmla="*/ 0 w 1252538"/>
                <a:gd name="connsiteY9" fmla="*/ 999015 h 1625284"/>
                <a:gd name="connsiteX10" fmla="*/ 0 w 1252538"/>
                <a:gd name="connsiteY10" fmla="*/ 627541 h 1625284"/>
                <a:gd name="connsiteX0" fmla="*/ 0 w 1252538"/>
                <a:gd name="connsiteY0" fmla="*/ 614761 h 1612504"/>
                <a:gd name="connsiteX1" fmla="*/ 144676 w 1252538"/>
                <a:gd name="connsiteY1" fmla="*/ 47502 h 1612504"/>
                <a:gd name="connsiteX2" fmla="*/ 638969 w 1252538"/>
                <a:gd name="connsiteY2" fmla="*/ 32942 h 1612504"/>
                <a:gd name="connsiteX3" fmla="*/ 1059076 w 1252538"/>
                <a:gd name="connsiteY3" fmla="*/ 53852 h 1612504"/>
                <a:gd name="connsiteX4" fmla="*/ 1252538 w 1252538"/>
                <a:gd name="connsiteY4" fmla="*/ 614761 h 1612504"/>
                <a:gd name="connsiteX5" fmla="*/ 1252538 w 1252538"/>
                <a:gd name="connsiteY5" fmla="*/ 986235 h 1612504"/>
                <a:gd name="connsiteX6" fmla="*/ 626269 w 1252538"/>
                <a:gd name="connsiteY6" fmla="*/ 1612504 h 1612504"/>
                <a:gd name="connsiteX7" fmla="*/ 626269 w 1252538"/>
                <a:gd name="connsiteY7" fmla="*/ 1612504 h 1612504"/>
                <a:gd name="connsiteX8" fmla="*/ 0 w 1252538"/>
                <a:gd name="connsiteY8" fmla="*/ 986235 h 1612504"/>
                <a:gd name="connsiteX9" fmla="*/ 0 w 1252538"/>
                <a:gd name="connsiteY9" fmla="*/ 614761 h 1612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52538" h="1612504">
                  <a:moveTo>
                    <a:pt x="0" y="614761"/>
                  </a:moveTo>
                  <a:cubicBezTo>
                    <a:pt x="41046" y="471006"/>
                    <a:pt x="38181" y="144472"/>
                    <a:pt x="144676" y="47502"/>
                  </a:cubicBezTo>
                  <a:cubicBezTo>
                    <a:pt x="251171" y="-49468"/>
                    <a:pt x="486569" y="31884"/>
                    <a:pt x="638969" y="32942"/>
                  </a:cubicBezTo>
                  <a:cubicBezTo>
                    <a:pt x="791369" y="34000"/>
                    <a:pt x="956815" y="-43118"/>
                    <a:pt x="1059076" y="53852"/>
                  </a:cubicBezTo>
                  <a:cubicBezTo>
                    <a:pt x="1161337" y="150822"/>
                    <a:pt x="1215003" y="474181"/>
                    <a:pt x="1252538" y="614761"/>
                  </a:cubicBezTo>
                  <a:lnTo>
                    <a:pt x="1252538" y="986235"/>
                  </a:lnTo>
                  <a:cubicBezTo>
                    <a:pt x="1252538" y="1332114"/>
                    <a:pt x="972148" y="1612504"/>
                    <a:pt x="626269" y="1612504"/>
                  </a:cubicBezTo>
                  <a:lnTo>
                    <a:pt x="626269" y="1612504"/>
                  </a:lnTo>
                  <a:cubicBezTo>
                    <a:pt x="280390" y="1612504"/>
                    <a:pt x="0" y="1332114"/>
                    <a:pt x="0" y="986235"/>
                  </a:cubicBezTo>
                  <a:lnTo>
                    <a:pt x="0" y="614761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2"/>
            <p:cNvSpPr/>
            <p:nvPr/>
          </p:nvSpPr>
          <p:spPr>
            <a:xfrm rot="20987511" flipH="1">
              <a:off x="3332801" y="2921312"/>
              <a:ext cx="143197" cy="406912"/>
            </a:xfrm>
            <a:custGeom>
              <a:avLst/>
              <a:gdLst>
                <a:gd name="connsiteX0" fmla="*/ 0 w 143089"/>
                <a:gd name="connsiteY0" fmla="*/ 71545 h 351111"/>
                <a:gd name="connsiteX1" fmla="*/ 71545 w 143089"/>
                <a:gd name="connsiteY1" fmla="*/ 0 h 351111"/>
                <a:gd name="connsiteX2" fmla="*/ 71545 w 143089"/>
                <a:gd name="connsiteY2" fmla="*/ 0 h 351111"/>
                <a:gd name="connsiteX3" fmla="*/ 143090 w 143089"/>
                <a:gd name="connsiteY3" fmla="*/ 71545 h 351111"/>
                <a:gd name="connsiteX4" fmla="*/ 143089 w 143089"/>
                <a:gd name="connsiteY4" fmla="*/ 279567 h 351111"/>
                <a:gd name="connsiteX5" fmla="*/ 71544 w 143089"/>
                <a:gd name="connsiteY5" fmla="*/ 351112 h 351111"/>
                <a:gd name="connsiteX6" fmla="*/ 71545 w 143089"/>
                <a:gd name="connsiteY6" fmla="*/ 351111 h 351111"/>
                <a:gd name="connsiteX7" fmla="*/ 0 w 143089"/>
                <a:gd name="connsiteY7" fmla="*/ 279566 h 351111"/>
                <a:gd name="connsiteX8" fmla="*/ 0 w 143089"/>
                <a:gd name="connsiteY8" fmla="*/ 71545 h 351111"/>
                <a:gd name="connsiteX0" fmla="*/ 0 w 144792"/>
                <a:gd name="connsiteY0" fmla="*/ 71545 h 351112"/>
                <a:gd name="connsiteX1" fmla="*/ 71545 w 144792"/>
                <a:gd name="connsiteY1" fmla="*/ 0 h 351112"/>
                <a:gd name="connsiteX2" fmla="*/ 71545 w 144792"/>
                <a:gd name="connsiteY2" fmla="*/ 0 h 351112"/>
                <a:gd name="connsiteX3" fmla="*/ 124040 w 144792"/>
                <a:gd name="connsiteY3" fmla="*/ 114408 h 351112"/>
                <a:gd name="connsiteX4" fmla="*/ 143089 w 144792"/>
                <a:gd name="connsiteY4" fmla="*/ 279567 h 351112"/>
                <a:gd name="connsiteX5" fmla="*/ 71544 w 144792"/>
                <a:gd name="connsiteY5" fmla="*/ 351112 h 351112"/>
                <a:gd name="connsiteX6" fmla="*/ 71545 w 144792"/>
                <a:gd name="connsiteY6" fmla="*/ 351111 h 351112"/>
                <a:gd name="connsiteX7" fmla="*/ 0 w 144792"/>
                <a:gd name="connsiteY7" fmla="*/ 279566 h 351112"/>
                <a:gd name="connsiteX8" fmla="*/ 0 w 144792"/>
                <a:gd name="connsiteY8" fmla="*/ 71545 h 351112"/>
                <a:gd name="connsiteX0" fmla="*/ 0 w 144792"/>
                <a:gd name="connsiteY0" fmla="*/ 71545 h 351112"/>
                <a:gd name="connsiteX1" fmla="*/ 71545 w 144792"/>
                <a:gd name="connsiteY1" fmla="*/ 0 h 351112"/>
                <a:gd name="connsiteX2" fmla="*/ 71545 w 144792"/>
                <a:gd name="connsiteY2" fmla="*/ 0 h 351112"/>
                <a:gd name="connsiteX3" fmla="*/ 124040 w 144792"/>
                <a:gd name="connsiteY3" fmla="*/ 114408 h 351112"/>
                <a:gd name="connsiteX4" fmla="*/ 143089 w 144792"/>
                <a:gd name="connsiteY4" fmla="*/ 279567 h 351112"/>
                <a:gd name="connsiteX5" fmla="*/ 71544 w 144792"/>
                <a:gd name="connsiteY5" fmla="*/ 351112 h 351112"/>
                <a:gd name="connsiteX6" fmla="*/ 71545 w 144792"/>
                <a:gd name="connsiteY6" fmla="*/ 351111 h 351112"/>
                <a:gd name="connsiteX7" fmla="*/ 0 w 144792"/>
                <a:gd name="connsiteY7" fmla="*/ 279566 h 351112"/>
                <a:gd name="connsiteX8" fmla="*/ 0 w 144792"/>
                <a:gd name="connsiteY8" fmla="*/ 71545 h 351112"/>
                <a:gd name="connsiteX0" fmla="*/ 0 w 149216"/>
                <a:gd name="connsiteY0" fmla="*/ 71545 h 351112"/>
                <a:gd name="connsiteX1" fmla="*/ 71545 w 149216"/>
                <a:gd name="connsiteY1" fmla="*/ 0 h 351112"/>
                <a:gd name="connsiteX2" fmla="*/ 71545 w 149216"/>
                <a:gd name="connsiteY2" fmla="*/ 0 h 351112"/>
                <a:gd name="connsiteX3" fmla="*/ 124040 w 149216"/>
                <a:gd name="connsiteY3" fmla="*/ 114408 h 351112"/>
                <a:gd name="connsiteX4" fmla="*/ 143089 w 149216"/>
                <a:gd name="connsiteY4" fmla="*/ 279567 h 351112"/>
                <a:gd name="connsiteX5" fmla="*/ 71544 w 149216"/>
                <a:gd name="connsiteY5" fmla="*/ 351112 h 351112"/>
                <a:gd name="connsiteX6" fmla="*/ 71545 w 149216"/>
                <a:gd name="connsiteY6" fmla="*/ 351111 h 351112"/>
                <a:gd name="connsiteX7" fmla="*/ 0 w 149216"/>
                <a:gd name="connsiteY7" fmla="*/ 279566 h 351112"/>
                <a:gd name="connsiteX8" fmla="*/ 0 w 149216"/>
                <a:gd name="connsiteY8" fmla="*/ 71545 h 351112"/>
                <a:gd name="connsiteX0" fmla="*/ 0 w 175178"/>
                <a:gd name="connsiteY0" fmla="*/ 71545 h 351112"/>
                <a:gd name="connsiteX1" fmla="*/ 71545 w 175178"/>
                <a:gd name="connsiteY1" fmla="*/ 0 h 351112"/>
                <a:gd name="connsiteX2" fmla="*/ 71545 w 175178"/>
                <a:gd name="connsiteY2" fmla="*/ 0 h 351112"/>
                <a:gd name="connsiteX3" fmla="*/ 162655 w 175178"/>
                <a:gd name="connsiteY3" fmla="*/ 115319 h 351112"/>
                <a:gd name="connsiteX4" fmla="*/ 143089 w 175178"/>
                <a:gd name="connsiteY4" fmla="*/ 279567 h 351112"/>
                <a:gd name="connsiteX5" fmla="*/ 71544 w 175178"/>
                <a:gd name="connsiteY5" fmla="*/ 351112 h 351112"/>
                <a:gd name="connsiteX6" fmla="*/ 71545 w 175178"/>
                <a:gd name="connsiteY6" fmla="*/ 351111 h 351112"/>
                <a:gd name="connsiteX7" fmla="*/ 0 w 175178"/>
                <a:gd name="connsiteY7" fmla="*/ 279566 h 351112"/>
                <a:gd name="connsiteX8" fmla="*/ 0 w 175178"/>
                <a:gd name="connsiteY8" fmla="*/ 71545 h 351112"/>
                <a:gd name="connsiteX0" fmla="*/ 0 w 175178"/>
                <a:gd name="connsiteY0" fmla="*/ 71545 h 466060"/>
                <a:gd name="connsiteX1" fmla="*/ 71545 w 175178"/>
                <a:gd name="connsiteY1" fmla="*/ 0 h 466060"/>
                <a:gd name="connsiteX2" fmla="*/ 71545 w 175178"/>
                <a:gd name="connsiteY2" fmla="*/ 0 h 466060"/>
                <a:gd name="connsiteX3" fmla="*/ 162655 w 175178"/>
                <a:gd name="connsiteY3" fmla="*/ 115319 h 466060"/>
                <a:gd name="connsiteX4" fmla="*/ 143089 w 175178"/>
                <a:gd name="connsiteY4" fmla="*/ 279567 h 466060"/>
                <a:gd name="connsiteX5" fmla="*/ 71544 w 175178"/>
                <a:gd name="connsiteY5" fmla="*/ 351112 h 466060"/>
                <a:gd name="connsiteX6" fmla="*/ 75097 w 175178"/>
                <a:gd name="connsiteY6" fmla="*/ 466060 h 466060"/>
                <a:gd name="connsiteX7" fmla="*/ 0 w 175178"/>
                <a:gd name="connsiteY7" fmla="*/ 279566 h 466060"/>
                <a:gd name="connsiteX8" fmla="*/ 0 w 175178"/>
                <a:gd name="connsiteY8" fmla="*/ 71545 h 466060"/>
                <a:gd name="connsiteX0" fmla="*/ 0 w 180644"/>
                <a:gd name="connsiteY0" fmla="*/ 71545 h 466060"/>
                <a:gd name="connsiteX1" fmla="*/ 71545 w 180644"/>
                <a:gd name="connsiteY1" fmla="*/ 0 h 466060"/>
                <a:gd name="connsiteX2" fmla="*/ 71545 w 180644"/>
                <a:gd name="connsiteY2" fmla="*/ 0 h 466060"/>
                <a:gd name="connsiteX3" fmla="*/ 162655 w 180644"/>
                <a:gd name="connsiteY3" fmla="*/ 115319 h 466060"/>
                <a:gd name="connsiteX4" fmla="*/ 172698 w 180644"/>
                <a:gd name="connsiteY4" fmla="*/ 352318 h 466060"/>
                <a:gd name="connsiteX5" fmla="*/ 71544 w 180644"/>
                <a:gd name="connsiteY5" fmla="*/ 351112 h 466060"/>
                <a:gd name="connsiteX6" fmla="*/ 75097 w 180644"/>
                <a:gd name="connsiteY6" fmla="*/ 466060 h 466060"/>
                <a:gd name="connsiteX7" fmla="*/ 0 w 180644"/>
                <a:gd name="connsiteY7" fmla="*/ 279566 h 466060"/>
                <a:gd name="connsiteX8" fmla="*/ 0 w 180644"/>
                <a:gd name="connsiteY8" fmla="*/ 71545 h 466060"/>
                <a:gd name="connsiteX0" fmla="*/ 0 w 176898"/>
                <a:gd name="connsiteY0" fmla="*/ 71545 h 466060"/>
                <a:gd name="connsiteX1" fmla="*/ 71545 w 176898"/>
                <a:gd name="connsiteY1" fmla="*/ 0 h 466060"/>
                <a:gd name="connsiteX2" fmla="*/ 71545 w 176898"/>
                <a:gd name="connsiteY2" fmla="*/ 0 h 466060"/>
                <a:gd name="connsiteX3" fmla="*/ 162655 w 176898"/>
                <a:gd name="connsiteY3" fmla="*/ 115319 h 466060"/>
                <a:gd name="connsiteX4" fmla="*/ 172698 w 176898"/>
                <a:gd name="connsiteY4" fmla="*/ 352318 h 466060"/>
                <a:gd name="connsiteX5" fmla="*/ 122700 w 176898"/>
                <a:gd name="connsiteY5" fmla="*/ 440034 h 466060"/>
                <a:gd name="connsiteX6" fmla="*/ 75097 w 176898"/>
                <a:gd name="connsiteY6" fmla="*/ 466060 h 466060"/>
                <a:gd name="connsiteX7" fmla="*/ 0 w 176898"/>
                <a:gd name="connsiteY7" fmla="*/ 279566 h 466060"/>
                <a:gd name="connsiteX8" fmla="*/ 0 w 176898"/>
                <a:gd name="connsiteY8" fmla="*/ 71545 h 466060"/>
                <a:gd name="connsiteX0" fmla="*/ 0 w 181633"/>
                <a:gd name="connsiteY0" fmla="*/ 71545 h 466060"/>
                <a:gd name="connsiteX1" fmla="*/ 71545 w 181633"/>
                <a:gd name="connsiteY1" fmla="*/ 0 h 466060"/>
                <a:gd name="connsiteX2" fmla="*/ 71545 w 181633"/>
                <a:gd name="connsiteY2" fmla="*/ 0 h 466060"/>
                <a:gd name="connsiteX3" fmla="*/ 162655 w 181633"/>
                <a:gd name="connsiteY3" fmla="*/ 115319 h 466060"/>
                <a:gd name="connsiteX4" fmla="*/ 172698 w 181633"/>
                <a:gd name="connsiteY4" fmla="*/ 352318 h 466060"/>
                <a:gd name="connsiteX5" fmla="*/ 122700 w 181633"/>
                <a:gd name="connsiteY5" fmla="*/ 440034 h 466060"/>
                <a:gd name="connsiteX6" fmla="*/ 75097 w 181633"/>
                <a:gd name="connsiteY6" fmla="*/ 466060 h 466060"/>
                <a:gd name="connsiteX7" fmla="*/ 0 w 181633"/>
                <a:gd name="connsiteY7" fmla="*/ 279566 h 466060"/>
                <a:gd name="connsiteX8" fmla="*/ 0 w 181633"/>
                <a:gd name="connsiteY8" fmla="*/ 71545 h 466060"/>
                <a:gd name="connsiteX0" fmla="*/ 0 w 181634"/>
                <a:gd name="connsiteY0" fmla="*/ 71545 h 466060"/>
                <a:gd name="connsiteX1" fmla="*/ 71545 w 181634"/>
                <a:gd name="connsiteY1" fmla="*/ 0 h 466060"/>
                <a:gd name="connsiteX2" fmla="*/ 71545 w 181634"/>
                <a:gd name="connsiteY2" fmla="*/ 0 h 466060"/>
                <a:gd name="connsiteX3" fmla="*/ 162655 w 181634"/>
                <a:gd name="connsiteY3" fmla="*/ 115319 h 466060"/>
                <a:gd name="connsiteX4" fmla="*/ 172699 w 181634"/>
                <a:gd name="connsiteY4" fmla="*/ 352318 h 466060"/>
                <a:gd name="connsiteX5" fmla="*/ 122700 w 181634"/>
                <a:gd name="connsiteY5" fmla="*/ 440034 h 466060"/>
                <a:gd name="connsiteX6" fmla="*/ 75097 w 181634"/>
                <a:gd name="connsiteY6" fmla="*/ 466060 h 466060"/>
                <a:gd name="connsiteX7" fmla="*/ 0 w 181634"/>
                <a:gd name="connsiteY7" fmla="*/ 279566 h 466060"/>
                <a:gd name="connsiteX8" fmla="*/ 0 w 181634"/>
                <a:gd name="connsiteY8" fmla="*/ 71545 h 466060"/>
                <a:gd name="connsiteX0" fmla="*/ 0 w 181635"/>
                <a:gd name="connsiteY0" fmla="*/ 71545 h 466060"/>
                <a:gd name="connsiteX1" fmla="*/ 71545 w 181635"/>
                <a:gd name="connsiteY1" fmla="*/ 0 h 466060"/>
                <a:gd name="connsiteX2" fmla="*/ 71545 w 181635"/>
                <a:gd name="connsiteY2" fmla="*/ 0 h 466060"/>
                <a:gd name="connsiteX3" fmla="*/ 162655 w 181635"/>
                <a:gd name="connsiteY3" fmla="*/ 115319 h 466060"/>
                <a:gd name="connsiteX4" fmla="*/ 172700 w 181635"/>
                <a:gd name="connsiteY4" fmla="*/ 352318 h 466060"/>
                <a:gd name="connsiteX5" fmla="*/ 122700 w 181635"/>
                <a:gd name="connsiteY5" fmla="*/ 440034 h 466060"/>
                <a:gd name="connsiteX6" fmla="*/ 75097 w 181635"/>
                <a:gd name="connsiteY6" fmla="*/ 466060 h 466060"/>
                <a:gd name="connsiteX7" fmla="*/ 0 w 181635"/>
                <a:gd name="connsiteY7" fmla="*/ 279566 h 466060"/>
                <a:gd name="connsiteX8" fmla="*/ 0 w 181635"/>
                <a:gd name="connsiteY8" fmla="*/ 71545 h 466060"/>
                <a:gd name="connsiteX0" fmla="*/ 0 w 181636"/>
                <a:gd name="connsiteY0" fmla="*/ 71545 h 466060"/>
                <a:gd name="connsiteX1" fmla="*/ 71545 w 181636"/>
                <a:gd name="connsiteY1" fmla="*/ 0 h 466060"/>
                <a:gd name="connsiteX2" fmla="*/ 71545 w 181636"/>
                <a:gd name="connsiteY2" fmla="*/ 0 h 466060"/>
                <a:gd name="connsiteX3" fmla="*/ 162655 w 181636"/>
                <a:gd name="connsiteY3" fmla="*/ 115319 h 466060"/>
                <a:gd name="connsiteX4" fmla="*/ 172701 w 181636"/>
                <a:gd name="connsiteY4" fmla="*/ 352317 h 466060"/>
                <a:gd name="connsiteX5" fmla="*/ 122700 w 181636"/>
                <a:gd name="connsiteY5" fmla="*/ 440034 h 466060"/>
                <a:gd name="connsiteX6" fmla="*/ 75097 w 181636"/>
                <a:gd name="connsiteY6" fmla="*/ 466060 h 466060"/>
                <a:gd name="connsiteX7" fmla="*/ 0 w 181636"/>
                <a:gd name="connsiteY7" fmla="*/ 279566 h 466060"/>
                <a:gd name="connsiteX8" fmla="*/ 0 w 181636"/>
                <a:gd name="connsiteY8" fmla="*/ 71545 h 466060"/>
                <a:gd name="connsiteX0" fmla="*/ 0 w 181636"/>
                <a:gd name="connsiteY0" fmla="*/ 71545 h 466060"/>
                <a:gd name="connsiteX1" fmla="*/ 71545 w 181636"/>
                <a:gd name="connsiteY1" fmla="*/ 0 h 466060"/>
                <a:gd name="connsiteX2" fmla="*/ 71545 w 181636"/>
                <a:gd name="connsiteY2" fmla="*/ 0 h 466060"/>
                <a:gd name="connsiteX3" fmla="*/ 162655 w 181636"/>
                <a:gd name="connsiteY3" fmla="*/ 115319 h 466060"/>
                <a:gd name="connsiteX4" fmla="*/ 172701 w 181636"/>
                <a:gd name="connsiteY4" fmla="*/ 352316 h 466060"/>
                <a:gd name="connsiteX5" fmla="*/ 122700 w 181636"/>
                <a:gd name="connsiteY5" fmla="*/ 440034 h 466060"/>
                <a:gd name="connsiteX6" fmla="*/ 75097 w 181636"/>
                <a:gd name="connsiteY6" fmla="*/ 466060 h 466060"/>
                <a:gd name="connsiteX7" fmla="*/ 0 w 181636"/>
                <a:gd name="connsiteY7" fmla="*/ 279566 h 466060"/>
                <a:gd name="connsiteX8" fmla="*/ 0 w 181636"/>
                <a:gd name="connsiteY8" fmla="*/ 71545 h 466060"/>
                <a:gd name="connsiteX0" fmla="*/ 0 w 164011"/>
                <a:gd name="connsiteY0" fmla="*/ 71545 h 466060"/>
                <a:gd name="connsiteX1" fmla="*/ 71545 w 164011"/>
                <a:gd name="connsiteY1" fmla="*/ 0 h 466060"/>
                <a:gd name="connsiteX2" fmla="*/ 71545 w 164011"/>
                <a:gd name="connsiteY2" fmla="*/ 0 h 466060"/>
                <a:gd name="connsiteX3" fmla="*/ 162655 w 164011"/>
                <a:gd name="connsiteY3" fmla="*/ 115319 h 466060"/>
                <a:gd name="connsiteX4" fmla="*/ 122700 w 164011"/>
                <a:gd name="connsiteY4" fmla="*/ 440034 h 466060"/>
                <a:gd name="connsiteX5" fmla="*/ 75097 w 164011"/>
                <a:gd name="connsiteY5" fmla="*/ 466060 h 466060"/>
                <a:gd name="connsiteX6" fmla="*/ 0 w 164011"/>
                <a:gd name="connsiteY6" fmla="*/ 279566 h 466060"/>
                <a:gd name="connsiteX7" fmla="*/ 0 w 164011"/>
                <a:gd name="connsiteY7" fmla="*/ 71545 h 46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4011" h="466060">
                  <a:moveTo>
                    <a:pt x="0" y="71545"/>
                  </a:moveTo>
                  <a:cubicBezTo>
                    <a:pt x="0" y="32032"/>
                    <a:pt x="32032" y="0"/>
                    <a:pt x="71545" y="0"/>
                  </a:cubicBezTo>
                  <a:lnTo>
                    <a:pt x="71545" y="0"/>
                  </a:lnTo>
                  <a:cubicBezTo>
                    <a:pt x="111058" y="0"/>
                    <a:pt x="154129" y="41980"/>
                    <a:pt x="162655" y="115319"/>
                  </a:cubicBezTo>
                  <a:cubicBezTo>
                    <a:pt x="171181" y="188658"/>
                    <a:pt x="137293" y="381577"/>
                    <a:pt x="122700" y="440034"/>
                  </a:cubicBezTo>
                  <a:lnTo>
                    <a:pt x="75097" y="466060"/>
                  </a:lnTo>
                  <a:cubicBezTo>
                    <a:pt x="35584" y="466060"/>
                    <a:pt x="0" y="319079"/>
                    <a:pt x="0" y="279566"/>
                  </a:cubicBezTo>
                  <a:lnTo>
                    <a:pt x="0" y="71545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 19"/>
            <p:cNvSpPr/>
            <p:nvPr/>
          </p:nvSpPr>
          <p:spPr>
            <a:xfrm rot="3082711">
              <a:off x="3807569" y="3212779"/>
              <a:ext cx="518418" cy="641707"/>
            </a:xfrm>
            <a:custGeom>
              <a:avLst/>
              <a:gdLst>
                <a:gd name="connsiteX0" fmla="*/ 78569 w 518418"/>
                <a:gd name="connsiteY0" fmla="*/ 299307 h 641707"/>
                <a:gd name="connsiteX1" fmla="*/ 115039 w 518418"/>
                <a:gd name="connsiteY1" fmla="*/ 254582 h 641707"/>
                <a:gd name="connsiteX2" fmla="*/ 148709 w 518418"/>
                <a:gd name="connsiteY2" fmla="*/ 231973 h 641707"/>
                <a:gd name="connsiteX3" fmla="*/ 163325 w 518418"/>
                <a:gd name="connsiteY3" fmla="*/ 194142 h 641707"/>
                <a:gd name="connsiteX4" fmla="*/ 198893 w 518418"/>
                <a:gd name="connsiteY4" fmla="*/ 148696 h 641707"/>
                <a:gd name="connsiteX5" fmla="*/ 497538 w 518418"/>
                <a:gd name="connsiteY5" fmla="*/ 2509 h 641707"/>
                <a:gd name="connsiteX6" fmla="*/ 484160 w 518418"/>
                <a:gd name="connsiteY6" fmla="*/ 85030 h 641707"/>
                <a:gd name="connsiteX7" fmla="*/ 242593 w 518418"/>
                <a:gd name="connsiteY7" fmla="*/ 296666 h 641707"/>
                <a:gd name="connsiteX8" fmla="*/ 235795 w 518418"/>
                <a:gd name="connsiteY8" fmla="*/ 301546 h 641707"/>
                <a:gd name="connsiteX9" fmla="*/ 232536 w 518418"/>
                <a:gd name="connsiteY9" fmla="*/ 309254 h 641707"/>
                <a:gd name="connsiteX10" fmla="*/ 79467 w 518418"/>
                <a:gd name="connsiteY10" fmla="*/ 591591 h 641707"/>
                <a:gd name="connsiteX11" fmla="*/ 1937 w 518418"/>
                <a:gd name="connsiteY11" fmla="*/ 622860 h 641707"/>
                <a:gd name="connsiteX12" fmla="*/ 78569 w 518418"/>
                <a:gd name="connsiteY12" fmla="*/ 299307 h 641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8418" h="641707">
                  <a:moveTo>
                    <a:pt x="78569" y="299307"/>
                  </a:moveTo>
                  <a:cubicBezTo>
                    <a:pt x="88142" y="281827"/>
                    <a:pt x="100895" y="266986"/>
                    <a:pt x="115039" y="254582"/>
                  </a:cubicBezTo>
                  <a:lnTo>
                    <a:pt x="148709" y="231973"/>
                  </a:lnTo>
                  <a:lnTo>
                    <a:pt x="163325" y="194142"/>
                  </a:lnTo>
                  <a:cubicBezTo>
                    <a:pt x="172300" y="177607"/>
                    <a:pt x="183959" y="161892"/>
                    <a:pt x="198893" y="148696"/>
                  </a:cubicBezTo>
                  <a:cubicBezTo>
                    <a:pt x="258632" y="95910"/>
                    <a:pt x="440793" y="2509"/>
                    <a:pt x="497538" y="2509"/>
                  </a:cubicBezTo>
                  <a:cubicBezTo>
                    <a:pt x="534464" y="-11930"/>
                    <a:pt x="517622" y="38654"/>
                    <a:pt x="484160" y="85030"/>
                  </a:cubicBezTo>
                  <a:cubicBezTo>
                    <a:pt x="450699" y="131407"/>
                    <a:pt x="289483" y="253805"/>
                    <a:pt x="242593" y="296666"/>
                  </a:cubicBezTo>
                  <a:lnTo>
                    <a:pt x="235795" y="301546"/>
                  </a:lnTo>
                  <a:lnTo>
                    <a:pt x="232536" y="309254"/>
                  </a:lnTo>
                  <a:cubicBezTo>
                    <a:pt x="201088" y="364451"/>
                    <a:pt x="117310" y="548714"/>
                    <a:pt x="79467" y="591591"/>
                  </a:cubicBezTo>
                  <a:cubicBezTo>
                    <a:pt x="41624" y="634467"/>
                    <a:pt x="-3992" y="662063"/>
                    <a:pt x="1937" y="622860"/>
                  </a:cubicBezTo>
                  <a:cubicBezTo>
                    <a:pt x="-10593" y="567516"/>
                    <a:pt x="40278" y="369227"/>
                    <a:pt x="78569" y="299307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rgbClr val="A8A8A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5" name="Group 24"/>
            <p:cNvGrpSpPr/>
            <p:nvPr/>
          </p:nvGrpSpPr>
          <p:grpSpPr>
            <a:xfrm>
              <a:off x="3479492" y="2918732"/>
              <a:ext cx="1192084" cy="1298836"/>
              <a:chOff x="6178624" y="3349848"/>
              <a:chExt cx="1192084" cy="1298836"/>
            </a:xfrm>
          </p:grpSpPr>
          <p:sp>
            <p:nvSpPr>
              <p:cNvPr id="23" name="Freeform 22"/>
              <p:cNvSpPr/>
              <p:nvPr/>
            </p:nvSpPr>
            <p:spPr>
              <a:xfrm>
                <a:off x="6776809" y="3349848"/>
                <a:ext cx="593899" cy="1298836"/>
              </a:xfrm>
              <a:custGeom>
                <a:avLst/>
                <a:gdLst>
                  <a:gd name="connsiteX0" fmla="*/ 590334 w 593899"/>
                  <a:gd name="connsiteY0" fmla="*/ 22 h 1298836"/>
                  <a:gd name="connsiteX1" fmla="*/ 583984 w 593899"/>
                  <a:gd name="connsiteY1" fmla="*/ 330222 h 1298836"/>
                  <a:gd name="connsiteX2" fmla="*/ 593509 w 593899"/>
                  <a:gd name="connsiteY2" fmla="*/ 565172 h 1298836"/>
                  <a:gd name="connsiteX3" fmla="*/ 568109 w 593899"/>
                  <a:gd name="connsiteY3" fmla="*/ 774722 h 1298836"/>
                  <a:gd name="connsiteX4" fmla="*/ 520484 w 593899"/>
                  <a:gd name="connsiteY4" fmla="*/ 955697 h 1298836"/>
                  <a:gd name="connsiteX5" fmla="*/ 444284 w 593899"/>
                  <a:gd name="connsiteY5" fmla="*/ 1120797 h 1298836"/>
                  <a:gd name="connsiteX6" fmla="*/ 256959 w 593899"/>
                  <a:gd name="connsiteY6" fmla="*/ 1250972 h 1298836"/>
                  <a:gd name="connsiteX7" fmla="*/ 145834 w 593899"/>
                  <a:gd name="connsiteY7" fmla="*/ 1289072 h 1298836"/>
                  <a:gd name="connsiteX8" fmla="*/ 129959 w 593899"/>
                  <a:gd name="connsiteY8" fmla="*/ 1279547 h 1298836"/>
                  <a:gd name="connsiteX9" fmla="*/ 18834 w 593899"/>
                  <a:gd name="connsiteY9" fmla="*/ 1298597 h 1298836"/>
                  <a:gd name="connsiteX10" fmla="*/ 0 w 593899"/>
                  <a:gd name="connsiteY10" fmla="*/ 1295952 h 1298836"/>
                  <a:gd name="connsiteX11" fmla="*/ 0 w 593899"/>
                  <a:gd name="connsiteY11" fmla="*/ 736720 h 1298836"/>
                  <a:gd name="connsiteX12" fmla="*/ 49394 w 593899"/>
                  <a:gd name="connsiteY12" fmla="*/ 737019 h 1298836"/>
                  <a:gd name="connsiteX13" fmla="*/ 107734 w 593899"/>
                  <a:gd name="connsiteY13" fmla="*/ 733447 h 1298836"/>
                  <a:gd name="connsiteX14" fmla="*/ 161709 w 593899"/>
                  <a:gd name="connsiteY14" fmla="*/ 717572 h 1298836"/>
                  <a:gd name="connsiteX15" fmla="*/ 276009 w 593899"/>
                  <a:gd name="connsiteY15" fmla="*/ 657247 h 1298836"/>
                  <a:gd name="connsiteX16" fmla="*/ 383959 w 593899"/>
                  <a:gd name="connsiteY16" fmla="*/ 596922 h 1298836"/>
                  <a:gd name="connsiteX17" fmla="*/ 488734 w 593899"/>
                  <a:gd name="connsiteY17" fmla="*/ 536597 h 1298836"/>
                  <a:gd name="connsiteX18" fmla="*/ 555409 w 593899"/>
                  <a:gd name="connsiteY18" fmla="*/ 346097 h 1298836"/>
                  <a:gd name="connsiteX19" fmla="*/ 590334 w 593899"/>
                  <a:gd name="connsiteY19" fmla="*/ 22 h 12988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93899" h="1298836">
                    <a:moveTo>
                      <a:pt x="590334" y="22"/>
                    </a:moveTo>
                    <a:cubicBezTo>
                      <a:pt x="595096" y="-2624"/>
                      <a:pt x="583455" y="236030"/>
                      <a:pt x="583984" y="330222"/>
                    </a:cubicBezTo>
                    <a:cubicBezTo>
                      <a:pt x="584513" y="424414"/>
                      <a:pt x="596155" y="491089"/>
                      <a:pt x="593509" y="565172"/>
                    </a:cubicBezTo>
                    <a:cubicBezTo>
                      <a:pt x="590863" y="639255"/>
                      <a:pt x="580280" y="709635"/>
                      <a:pt x="568109" y="774722"/>
                    </a:cubicBezTo>
                    <a:cubicBezTo>
                      <a:pt x="555938" y="839809"/>
                      <a:pt x="541121" y="898018"/>
                      <a:pt x="520484" y="955697"/>
                    </a:cubicBezTo>
                    <a:cubicBezTo>
                      <a:pt x="499847" y="1013376"/>
                      <a:pt x="488205" y="1071585"/>
                      <a:pt x="444284" y="1120797"/>
                    </a:cubicBezTo>
                    <a:cubicBezTo>
                      <a:pt x="400363" y="1170009"/>
                      <a:pt x="306701" y="1222926"/>
                      <a:pt x="256959" y="1250972"/>
                    </a:cubicBezTo>
                    <a:cubicBezTo>
                      <a:pt x="207217" y="1279018"/>
                      <a:pt x="167001" y="1284310"/>
                      <a:pt x="145834" y="1289072"/>
                    </a:cubicBezTo>
                    <a:cubicBezTo>
                      <a:pt x="124667" y="1293834"/>
                      <a:pt x="151126" y="1277960"/>
                      <a:pt x="129959" y="1279547"/>
                    </a:cubicBezTo>
                    <a:cubicBezTo>
                      <a:pt x="108792" y="1281134"/>
                      <a:pt x="63284" y="1301243"/>
                      <a:pt x="18834" y="1298597"/>
                    </a:cubicBezTo>
                    <a:lnTo>
                      <a:pt x="0" y="1295952"/>
                    </a:lnTo>
                    <a:lnTo>
                      <a:pt x="0" y="736720"/>
                    </a:lnTo>
                    <a:lnTo>
                      <a:pt x="49394" y="737019"/>
                    </a:lnTo>
                    <a:cubicBezTo>
                      <a:pt x="71751" y="736358"/>
                      <a:pt x="92918" y="735035"/>
                      <a:pt x="107734" y="733447"/>
                    </a:cubicBezTo>
                    <a:cubicBezTo>
                      <a:pt x="137367" y="730272"/>
                      <a:pt x="133663" y="730272"/>
                      <a:pt x="161709" y="717572"/>
                    </a:cubicBezTo>
                    <a:cubicBezTo>
                      <a:pt x="189755" y="704872"/>
                      <a:pt x="238967" y="677355"/>
                      <a:pt x="276009" y="657247"/>
                    </a:cubicBezTo>
                    <a:lnTo>
                      <a:pt x="383959" y="596922"/>
                    </a:lnTo>
                    <a:cubicBezTo>
                      <a:pt x="383959" y="596922"/>
                      <a:pt x="460159" y="578401"/>
                      <a:pt x="488734" y="536597"/>
                    </a:cubicBezTo>
                    <a:cubicBezTo>
                      <a:pt x="517309" y="494793"/>
                      <a:pt x="538476" y="435526"/>
                      <a:pt x="555409" y="346097"/>
                    </a:cubicBezTo>
                    <a:cubicBezTo>
                      <a:pt x="572342" y="256668"/>
                      <a:pt x="585572" y="2668"/>
                      <a:pt x="590334" y="22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Freeform 23"/>
              <p:cNvSpPr/>
              <p:nvPr/>
            </p:nvSpPr>
            <p:spPr>
              <a:xfrm flipH="1">
                <a:off x="6178624" y="3349848"/>
                <a:ext cx="593899" cy="1298836"/>
              </a:xfrm>
              <a:custGeom>
                <a:avLst/>
                <a:gdLst>
                  <a:gd name="connsiteX0" fmla="*/ 590334 w 593899"/>
                  <a:gd name="connsiteY0" fmla="*/ 22 h 1298836"/>
                  <a:gd name="connsiteX1" fmla="*/ 583984 w 593899"/>
                  <a:gd name="connsiteY1" fmla="*/ 330222 h 1298836"/>
                  <a:gd name="connsiteX2" fmla="*/ 593509 w 593899"/>
                  <a:gd name="connsiteY2" fmla="*/ 565172 h 1298836"/>
                  <a:gd name="connsiteX3" fmla="*/ 568109 w 593899"/>
                  <a:gd name="connsiteY3" fmla="*/ 774722 h 1298836"/>
                  <a:gd name="connsiteX4" fmla="*/ 520484 w 593899"/>
                  <a:gd name="connsiteY4" fmla="*/ 955697 h 1298836"/>
                  <a:gd name="connsiteX5" fmla="*/ 444284 w 593899"/>
                  <a:gd name="connsiteY5" fmla="*/ 1120797 h 1298836"/>
                  <a:gd name="connsiteX6" fmla="*/ 256959 w 593899"/>
                  <a:gd name="connsiteY6" fmla="*/ 1250972 h 1298836"/>
                  <a:gd name="connsiteX7" fmla="*/ 145834 w 593899"/>
                  <a:gd name="connsiteY7" fmla="*/ 1289072 h 1298836"/>
                  <a:gd name="connsiteX8" fmla="*/ 129959 w 593899"/>
                  <a:gd name="connsiteY8" fmla="*/ 1279547 h 1298836"/>
                  <a:gd name="connsiteX9" fmla="*/ 18834 w 593899"/>
                  <a:gd name="connsiteY9" fmla="*/ 1298597 h 1298836"/>
                  <a:gd name="connsiteX10" fmla="*/ 0 w 593899"/>
                  <a:gd name="connsiteY10" fmla="*/ 1295952 h 1298836"/>
                  <a:gd name="connsiteX11" fmla="*/ 0 w 593899"/>
                  <a:gd name="connsiteY11" fmla="*/ 736720 h 1298836"/>
                  <a:gd name="connsiteX12" fmla="*/ 49394 w 593899"/>
                  <a:gd name="connsiteY12" fmla="*/ 737019 h 1298836"/>
                  <a:gd name="connsiteX13" fmla="*/ 107734 w 593899"/>
                  <a:gd name="connsiteY13" fmla="*/ 733447 h 1298836"/>
                  <a:gd name="connsiteX14" fmla="*/ 161709 w 593899"/>
                  <a:gd name="connsiteY14" fmla="*/ 717572 h 1298836"/>
                  <a:gd name="connsiteX15" fmla="*/ 276009 w 593899"/>
                  <a:gd name="connsiteY15" fmla="*/ 657247 h 1298836"/>
                  <a:gd name="connsiteX16" fmla="*/ 383959 w 593899"/>
                  <a:gd name="connsiteY16" fmla="*/ 596922 h 1298836"/>
                  <a:gd name="connsiteX17" fmla="*/ 488734 w 593899"/>
                  <a:gd name="connsiteY17" fmla="*/ 536597 h 1298836"/>
                  <a:gd name="connsiteX18" fmla="*/ 555409 w 593899"/>
                  <a:gd name="connsiteY18" fmla="*/ 346097 h 1298836"/>
                  <a:gd name="connsiteX19" fmla="*/ 590334 w 593899"/>
                  <a:gd name="connsiteY19" fmla="*/ 22 h 12988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93899" h="1298836">
                    <a:moveTo>
                      <a:pt x="590334" y="22"/>
                    </a:moveTo>
                    <a:cubicBezTo>
                      <a:pt x="595096" y="-2624"/>
                      <a:pt x="583455" y="236030"/>
                      <a:pt x="583984" y="330222"/>
                    </a:cubicBezTo>
                    <a:cubicBezTo>
                      <a:pt x="584513" y="424414"/>
                      <a:pt x="596155" y="491089"/>
                      <a:pt x="593509" y="565172"/>
                    </a:cubicBezTo>
                    <a:cubicBezTo>
                      <a:pt x="590863" y="639255"/>
                      <a:pt x="580280" y="709635"/>
                      <a:pt x="568109" y="774722"/>
                    </a:cubicBezTo>
                    <a:cubicBezTo>
                      <a:pt x="555938" y="839809"/>
                      <a:pt x="541121" y="898018"/>
                      <a:pt x="520484" y="955697"/>
                    </a:cubicBezTo>
                    <a:cubicBezTo>
                      <a:pt x="499847" y="1013376"/>
                      <a:pt x="488205" y="1071585"/>
                      <a:pt x="444284" y="1120797"/>
                    </a:cubicBezTo>
                    <a:cubicBezTo>
                      <a:pt x="400363" y="1170009"/>
                      <a:pt x="306701" y="1222926"/>
                      <a:pt x="256959" y="1250972"/>
                    </a:cubicBezTo>
                    <a:cubicBezTo>
                      <a:pt x="207217" y="1279018"/>
                      <a:pt x="167001" y="1284310"/>
                      <a:pt x="145834" y="1289072"/>
                    </a:cubicBezTo>
                    <a:cubicBezTo>
                      <a:pt x="124667" y="1293834"/>
                      <a:pt x="151126" y="1277960"/>
                      <a:pt x="129959" y="1279547"/>
                    </a:cubicBezTo>
                    <a:cubicBezTo>
                      <a:pt x="108792" y="1281134"/>
                      <a:pt x="63284" y="1301243"/>
                      <a:pt x="18834" y="1298597"/>
                    </a:cubicBezTo>
                    <a:lnTo>
                      <a:pt x="0" y="1295952"/>
                    </a:lnTo>
                    <a:lnTo>
                      <a:pt x="0" y="736720"/>
                    </a:lnTo>
                    <a:lnTo>
                      <a:pt x="49394" y="737019"/>
                    </a:lnTo>
                    <a:cubicBezTo>
                      <a:pt x="71751" y="736358"/>
                      <a:pt x="92918" y="735035"/>
                      <a:pt x="107734" y="733447"/>
                    </a:cubicBezTo>
                    <a:cubicBezTo>
                      <a:pt x="137367" y="730272"/>
                      <a:pt x="133663" y="730272"/>
                      <a:pt x="161709" y="717572"/>
                    </a:cubicBezTo>
                    <a:cubicBezTo>
                      <a:pt x="189755" y="704872"/>
                      <a:pt x="238967" y="677355"/>
                      <a:pt x="276009" y="657247"/>
                    </a:cubicBezTo>
                    <a:lnTo>
                      <a:pt x="383959" y="596922"/>
                    </a:lnTo>
                    <a:cubicBezTo>
                      <a:pt x="383959" y="596922"/>
                      <a:pt x="460159" y="578401"/>
                      <a:pt x="488734" y="536597"/>
                    </a:cubicBezTo>
                    <a:cubicBezTo>
                      <a:pt x="517309" y="494793"/>
                      <a:pt x="538476" y="435526"/>
                      <a:pt x="555409" y="346097"/>
                    </a:cubicBezTo>
                    <a:cubicBezTo>
                      <a:pt x="572342" y="256668"/>
                      <a:pt x="585572" y="2668"/>
                      <a:pt x="590334" y="22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6" name="Oval 2"/>
            <p:cNvSpPr/>
            <p:nvPr/>
          </p:nvSpPr>
          <p:spPr>
            <a:xfrm rot="612489">
              <a:off x="4673522" y="2915798"/>
              <a:ext cx="143197" cy="406912"/>
            </a:xfrm>
            <a:custGeom>
              <a:avLst/>
              <a:gdLst>
                <a:gd name="connsiteX0" fmla="*/ 0 w 143089"/>
                <a:gd name="connsiteY0" fmla="*/ 71545 h 351111"/>
                <a:gd name="connsiteX1" fmla="*/ 71545 w 143089"/>
                <a:gd name="connsiteY1" fmla="*/ 0 h 351111"/>
                <a:gd name="connsiteX2" fmla="*/ 71545 w 143089"/>
                <a:gd name="connsiteY2" fmla="*/ 0 h 351111"/>
                <a:gd name="connsiteX3" fmla="*/ 143090 w 143089"/>
                <a:gd name="connsiteY3" fmla="*/ 71545 h 351111"/>
                <a:gd name="connsiteX4" fmla="*/ 143089 w 143089"/>
                <a:gd name="connsiteY4" fmla="*/ 279567 h 351111"/>
                <a:gd name="connsiteX5" fmla="*/ 71544 w 143089"/>
                <a:gd name="connsiteY5" fmla="*/ 351112 h 351111"/>
                <a:gd name="connsiteX6" fmla="*/ 71545 w 143089"/>
                <a:gd name="connsiteY6" fmla="*/ 351111 h 351111"/>
                <a:gd name="connsiteX7" fmla="*/ 0 w 143089"/>
                <a:gd name="connsiteY7" fmla="*/ 279566 h 351111"/>
                <a:gd name="connsiteX8" fmla="*/ 0 w 143089"/>
                <a:gd name="connsiteY8" fmla="*/ 71545 h 351111"/>
                <a:gd name="connsiteX0" fmla="*/ 0 w 144792"/>
                <a:gd name="connsiteY0" fmla="*/ 71545 h 351112"/>
                <a:gd name="connsiteX1" fmla="*/ 71545 w 144792"/>
                <a:gd name="connsiteY1" fmla="*/ 0 h 351112"/>
                <a:gd name="connsiteX2" fmla="*/ 71545 w 144792"/>
                <a:gd name="connsiteY2" fmla="*/ 0 h 351112"/>
                <a:gd name="connsiteX3" fmla="*/ 124040 w 144792"/>
                <a:gd name="connsiteY3" fmla="*/ 114408 h 351112"/>
                <a:gd name="connsiteX4" fmla="*/ 143089 w 144792"/>
                <a:gd name="connsiteY4" fmla="*/ 279567 h 351112"/>
                <a:gd name="connsiteX5" fmla="*/ 71544 w 144792"/>
                <a:gd name="connsiteY5" fmla="*/ 351112 h 351112"/>
                <a:gd name="connsiteX6" fmla="*/ 71545 w 144792"/>
                <a:gd name="connsiteY6" fmla="*/ 351111 h 351112"/>
                <a:gd name="connsiteX7" fmla="*/ 0 w 144792"/>
                <a:gd name="connsiteY7" fmla="*/ 279566 h 351112"/>
                <a:gd name="connsiteX8" fmla="*/ 0 w 144792"/>
                <a:gd name="connsiteY8" fmla="*/ 71545 h 351112"/>
                <a:gd name="connsiteX0" fmla="*/ 0 w 144792"/>
                <a:gd name="connsiteY0" fmla="*/ 71545 h 351112"/>
                <a:gd name="connsiteX1" fmla="*/ 71545 w 144792"/>
                <a:gd name="connsiteY1" fmla="*/ 0 h 351112"/>
                <a:gd name="connsiteX2" fmla="*/ 71545 w 144792"/>
                <a:gd name="connsiteY2" fmla="*/ 0 h 351112"/>
                <a:gd name="connsiteX3" fmla="*/ 124040 w 144792"/>
                <a:gd name="connsiteY3" fmla="*/ 114408 h 351112"/>
                <a:gd name="connsiteX4" fmla="*/ 143089 w 144792"/>
                <a:gd name="connsiteY4" fmla="*/ 279567 h 351112"/>
                <a:gd name="connsiteX5" fmla="*/ 71544 w 144792"/>
                <a:gd name="connsiteY5" fmla="*/ 351112 h 351112"/>
                <a:gd name="connsiteX6" fmla="*/ 71545 w 144792"/>
                <a:gd name="connsiteY6" fmla="*/ 351111 h 351112"/>
                <a:gd name="connsiteX7" fmla="*/ 0 w 144792"/>
                <a:gd name="connsiteY7" fmla="*/ 279566 h 351112"/>
                <a:gd name="connsiteX8" fmla="*/ 0 w 144792"/>
                <a:gd name="connsiteY8" fmla="*/ 71545 h 351112"/>
                <a:gd name="connsiteX0" fmla="*/ 0 w 149216"/>
                <a:gd name="connsiteY0" fmla="*/ 71545 h 351112"/>
                <a:gd name="connsiteX1" fmla="*/ 71545 w 149216"/>
                <a:gd name="connsiteY1" fmla="*/ 0 h 351112"/>
                <a:gd name="connsiteX2" fmla="*/ 71545 w 149216"/>
                <a:gd name="connsiteY2" fmla="*/ 0 h 351112"/>
                <a:gd name="connsiteX3" fmla="*/ 124040 w 149216"/>
                <a:gd name="connsiteY3" fmla="*/ 114408 h 351112"/>
                <a:gd name="connsiteX4" fmla="*/ 143089 w 149216"/>
                <a:gd name="connsiteY4" fmla="*/ 279567 h 351112"/>
                <a:gd name="connsiteX5" fmla="*/ 71544 w 149216"/>
                <a:gd name="connsiteY5" fmla="*/ 351112 h 351112"/>
                <a:gd name="connsiteX6" fmla="*/ 71545 w 149216"/>
                <a:gd name="connsiteY6" fmla="*/ 351111 h 351112"/>
                <a:gd name="connsiteX7" fmla="*/ 0 w 149216"/>
                <a:gd name="connsiteY7" fmla="*/ 279566 h 351112"/>
                <a:gd name="connsiteX8" fmla="*/ 0 w 149216"/>
                <a:gd name="connsiteY8" fmla="*/ 71545 h 351112"/>
                <a:gd name="connsiteX0" fmla="*/ 0 w 175178"/>
                <a:gd name="connsiteY0" fmla="*/ 71545 h 351112"/>
                <a:gd name="connsiteX1" fmla="*/ 71545 w 175178"/>
                <a:gd name="connsiteY1" fmla="*/ 0 h 351112"/>
                <a:gd name="connsiteX2" fmla="*/ 71545 w 175178"/>
                <a:gd name="connsiteY2" fmla="*/ 0 h 351112"/>
                <a:gd name="connsiteX3" fmla="*/ 162655 w 175178"/>
                <a:gd name="connsiteY3" fmla="*/ 115319 h 351112"/>
                <a:gd name="connsiteX4" fmla="*/ 143089 w 175178"/>
                <a:gd name="connsiteY4" fmla="*/ 279567 h 351112"/>
                <a:gd name="connsiteX5" fmla="*/ 71544 w 175178"/>
                <a:gd name="connsiteY5" fmla="*/ 351112 h 351112"/>
                <a:gd name="connsiteX6" fmla="*/ 71545 w 175178"/>
                <a:gd name="connsiteY6" fmla="*/ 351111 h 351112"/>
                <a:gd name="connsiteX7" fmla="*/ 0 w 175178"/>
                <a:gd name="connsiteY7" fmla="*/ 279566 h 351112"/>
                <a:gd name="connsiteX8" fmla="*/ 0 w 175178"/>
                <a:gd name="connsiteY8" fmla="*/ 71545 h 351112"/>
                <a:gd name="connsiteX0" fmla="*/ 0 w 175178"/>
                <a:gd name="connsiteY0" fmla="*/ 71545 h 466060"/>
                <a:gd name="connsiteX1" fmla="*/ 71545 w 175178"/>
                <a:gd name="connsiteY1" fmla="*/ 0 h 466060"/>
                <a:gd name="connsiteX2" fmla="*/ 71545 w 175178"/>
                <a:gd name="connsiteY2" fmla="*/ 0 h 466060"/>
                <a:gd name="connsiteX3" fmla="*/ 162655 w 175178"/>
                <a:gd name="connsiteY3" fmla="*/ 115319 h 466060"/>
                <a:gd name="connsiteX4" fmla="*/ 143089 w 175178"/>
                <a:gd name="connsiteY4" fmla="*/ 279567 h 466060"/>
                <a:gd name="connsiteX5" fmla="*/ 71544 w 175178"/>
                <a:gd name="connsiteY5" fmla="*/ 351112 h 466060"/>
                <a:gd name="connsiteX6" fmla="*/ 75097 w 175178"/>
                <a:gd name="connsiteY6" fmla="*/ 466060 h 466060"/>
                <a:gd name="connsiteX7" fmla="*/ 0 w 175178"/>
                <a:gd name="connsiteY7" fmla="*/ 279566 h 466060"/>
                <a:gd name="connsiteX8" fmla="*/ 0 w 175178"/>
                <a:gd name="connsiteY8" fmla="*/ 71545 h 466060"/>
                <a:gd name="connsiteX0" fmla="*/ 0 w 180644"/>
                <a:gd name="connsiteY0" fmla="*/ 71545 h 466060"/>
                <a:gd name="connsiteX1" fmla="*/ 71545 w 180644"/>
                <a:gd name="connsiteY1" fmla="*/ 0 h 466060"/>
                <a:gd name="connsiteX2" fmla="*/ 71545 w 180644"/>
                <a:gd name="connsiteY2" fmla="*/ 0 h 466060"/>
                <a:gd name="connsiteX3" fmla="*/ 162655 w 180644"/>
                <a:gd name="connsiteY3" fmla="*/ 115319 h 466060"/>
                <a:gd name="connsiteX4" fmla="*/ 172698 w 180644"/>
                <a:gd name="connsiteY4" fmla="*/ 352318 h 466060"/>
                <a:gd name="connsiteX5" fmla="*/ 71544 w 180644"/>
                <a:gd name="connsiteY5" fmla="*/ 351112 h 466060"/>
                <a:gd name="connsiteX6" fmla="*/ 75097 w 180644"/>
                <a:gd name="connsiteY6" fmla="*/ 466060 h 466060"/>
                <a:gd name="connsiteX7" fmla="*/ 0 w 180644"/>
                <a:gd name="connsiteY7" fmla="*/ 279566 h 466060"/>
                <a:gd name="connsiteX8" fmla="*/ 0 w 180644"/>
                <a:gd name="connsiteY8" fmla="*/ 71545 h 466060"/>
                <a:gd name="connsiteX0" fmla="*/ 0 w 176898"/>
                <a:gd name="connsiteY0" fmla="*/ 71545 h 466060"/>
                <a:gd name="connsiteX1" fmla="*/ 71545 w 176898"/>
                <a:gd name="connsiteY1" fmla="*/ 0 h 466060"/>
                <a:gd name="connsiteX2" fmla="*/ 71545 w 176898"/>
                <a:gd name="connsiteY2" fmla="*/ 0 h 466060"/>
                <a:gd name="connsiteX3" fmla="*/ 162655 w 176898"/>
                <a:gd name="connsiteY3" fmla="*/ 115319 h 466060"/>
                <a:gd name="connsiteX4" fmla="*/ 172698 w 176898"/>
                <a:gd name="connsiteY4" fmla="*/ 352318 h 466060"/>
                <a:gd name="connsiteX5" fmla="*/ 122700 w 176898"/>
                <a:gd name="connsiteY5" fmla="*/ 440034 h 466060"/>
                <a:gd name="connsiteX6" fmla="*/ 75097 w 176898"/>
                <a:gd name="connsiteY6" fmla="*/ 466060 h 466060"/>
                <a:gd name="connsiteX7" fmla="*/ 0 w 176898"/>
                <a:gd name="connsiteY7" fmla="*/ 279566 h 466060"/>
                <a:gd name="connsiteX8" fmla="*/ 0 w 176898"/>
                <a:gd name="connsiteY8" fmla="*/ 71545 h 466060"/>
                <a:gd name="connsiteX0" fmla="*/ 0 w 181633"/>
                <a:gd name="connsiteY0" fmla="*/ 71545 h 466060"/>
                <a:gd name="connsiteX1" fmla="*/ 71545 w 181633"/>
                <a:gd name="connsiteY1" fmla="*/ 0 h 466060"/>
                <a:gd name="connsiteX2" fmla="*/ 71545 w 181633"/>
                <a:gd name="connsiteY2" fmla="*/ 0 h 466060"/>
                <a:gd name="connsiteX3" fmla="*/ 162655 w 181633"/>
                <a:gd name="connsiteY3" fmla="*/ 115319 h 466060"/>
                <a:gd name="connsiteX4" fmla="*/ 172698 w 181633"/>
                <a:gd name="connsiteY4" fmla="*/ 352318 h 466060"/>
                <a:gd name="connsiteX5" fmla="*/ 122700 w 181633"/>
                <a:gd name="connsiteY5" fmla="*/ 440034 h 466060"/>
                <a:gd name="connsiteX6" fmla="*/ 75097 w 181633"/>
                <a:gd name="connsiteY6" fmla="*/ 466060 h 466060"/>
                <a:gd name="connsiteX7" fmla="*/ 0 w 181633"/>
                <a:gd name="connsiteY7" fmla="*/ 279566 h 466060"/>
                <a:gd name="connsiteX8" fmla="*/ 0 w 181633"/>
                <a:gd name="connsiteY8" fmla="*/ 71545 h 466060"/>
                <a:gd name="connsiteX0" fmla="*/ 0 w 181634"/>
                <a:gd name="connsiteY0" fmla="*/ 71545 h 466060"/>
                <a:gd name="connsiteX1" fmla="*/ 71545 w 181634"/>
                <a:gd name="connsiteY1" fmla="*/ 0 h 466060"/>
                <a:gd name="connsiteX2" fmla="*/ 71545 w 181634"/>
                <a:gd name="connsiteY2" fmla="*/ 0 h 466060"/>
                <a:gd name="connsiteX3" fmla="*/ 162655 w 181634"/>
                <a:gd name="connsiteY3" fmla="*/ 115319 h 466060"/>
                <a:gd name="connsiteX4" fmla="*/ 172699 w 181634"/>
                <a:gd name="connsiteY4" fmla="*/ 352318 h 466060"/>
                <a:gd name="connsiteX5" fmla="*/ 122700 w 181634"/>
                <a:gd name="connsiteY5" fmla="*/ 440034 h 466060"/>
                <a:gd name="connsiteX6" fmla="*/ 75097 w 181634"/>
                <a:gd name="connsiteY6" fmla="*/ 466060 h 466060"/>
                <a:gd name="connsiteX7" fmla="*/ 0 w 181634"/>
                <a:gd name="connsiteY7" fmla="*/ 279566 h 466060"/>
                <a:gd name="connsiteX8" fmla="*/ 0 w 181634"/>
                <a:gd name="connsiteY8" fmla="*/ 71545 h 466060"/>
                <a:gd name="connsiteX0" fmla="*/ 0 w 181635"/>
                <a:gd name="connsiteY0" fmla="*/ 71545 h 466060"/>
                <a:gd name="connsiteX1" fmla="*/ 71545 w 181635"/>
                <a:gd name="connsiteY1" fmla="*/ 0 h 466060"/>
                <a:gd name="connsiteX2" fmla="*/ 71545 w 181635"/>
                <a:gd name="connsiteY2" fmla="*/ 0 h 466060"/>
                <a:gd name="connsiteX3" fmla="*/ 162655 w 181635"/>
                <a:gd name="connsiteY3" fmla="*/ 115319 h 466060"/>
                <a:gd name="connsiteX4" fmla="*/ 172700 w 181635"/>
                <a:gd name="connsiteY4" fmla="*/ 352318 h 466060"/>
                <a:gd name="connsiteX5" fmla="*/ 122700 w 181635"/>
                <a:gd name="connsiteY5" fmla="*/ 440034 h 466060"/>
                <a:gd name="connsiteX6" fmla="*/ 75097 w 181635"/>
                <a:gd name="connsiteY6" fmla="*/ 466060 h 466060"/>
                <a:gd name="connsiteX7" fmla="*/ 0 w 181635"/>
                <a:gd name="connsiteY7" fmla="*/ 279566 h 466060"/>
                <a:gd name="connsiteX8" fmla="*/ 0 w 181635"/>
                <a:gd name="connsiteY8" fmla="*/ 71545 h 466060"/>
                <a:gd name="connsiteX0" fmla="*/ 0 w 181636"/>
                <a:gd name="connsiteY0" fmla="*/ 71545 h 466060"/>
                <a:gd name="connsiteX1" fmla="*/ 71545 w 181636"/>
                <a:gd name="connsiteY1" fmla="*/ 0 h 466060"/>
                <a:gd name="connsiteX2" fmla="*/ 71545 w 181636"/>
                <a:gd name="connsiteY2" fmla="*/ 0 h 466060"/>
                <a:gd name="connsiteX3" fmla="*/ 162655 w 181636"/>
                <a:gd name="connsiteY3" fmla="*/ 115319 h 466060"/>
                <a:gd name="connsiteX4" fmla="*/ 172701 w 181636"/>
                <a:gd name="connsiteY4" fmla="*/ 352317 h 466060"/>
                <a:gd name="connsiteX5" fmla="*/ 122700 w 181636"/>
                <a:gd name="connsiteY5" fmla="*/ 440034 h 466060"/>
                <a:gd name="connsiteX6" fmla="*/ 75097 w 181636"/>
                <a:gd name="connsiteY6" fmla="*/ 466060 h 466060"/>
                <a:gd name="connsiteX7" fmla="*/ 0 w 181636"/>
                <a:gd name="connsiteY7" fmla="*/ 279566 h 466060"/>
                <a:gd name="connsiteX8" fmla="*/ 0 w 181636"/>
                <a:gd name="connsiteY8" fmla="*/ 71545 h 466060"/>
                <a:gd name="connsiteX0" fmla="*/ 0 w 181636"/>
                <a:gd name="connsiteY0" fmla="*/ 71545 h 466060"/>
                <a:gd name="connsiteX1" fmla="*/ 71545 w 181636"/>
                <a:gd name="connsiteY1" fmla="*/ 0 h 466060"/>
                <a:gd name="connsiteX2" fmla="*/ 71545 w 181636"/>
                <a:gd name="connsiteY2" fmla="*/ 0 h 466060"/>
                <a:gd name="connsiteX3" fmla="*/ 162655 w 181636"/>
                <a:gd name="connsiteY3" fmla="*/ 115319 h 466060"/>
                <a:gd name="connsiteX4" fmla="*/ 172701 w 181636"/>
                <a:gd name="connsiteY4" fmla="*/ 352316 h 466060"/>
                <a:gd name="connsiteX5" fmla="*/ 122700 w 181636"/>
                <a:gd name="connsiteY5" fmla="*/ 440034 h 466060"/>
                <a:gd name="connsiteX6" fmla="*/ 75097 w 181636"/>
                <a:gd name="connsiteY6" fmla="*/ 466060 h 466060"/>
                <a:gd name="connsiteX7" fmla="*/ 0 w 181636"/>
                <a:gd name="connsiteY7" fmla="*/ 279566 h 466060"/>
                <a:gd name="connsiteX8" fmla="*/ 0 w 181636"/>
                <a:gd name="connsiteY8" fmla="*/ 71545 h 466060"/>
                <a:gd name="connsiteX0" fmla="*/ 0 w 164011"/>
                <a:gd name="connsiteY0" fmla="*/ 71545 h 466060"/>
                <a:gd name="connsiteX1" fmla="*/ 71545 w 164011"/>
                <a:gd name="connsiteY1" fmla="*/ 0 h 466060"/>
                <a:gd name="connsiteX2" fmla="*/ 71545 w 164011"/>
                <a:gd name="connsiteY2" fmla="*/ 0 h 466060"/>
                <a:gd name="connsiteX3" fmla="*/ 162655 w 164011"/>
                <a:gd name="connsiteY3" fmla="*/ 115319 h 466060"/>
                <a:gd name="connsiteX4" fmla="*/ 122700 w 164011"/>
                <a:gd name="connsiteY4" fmla="*/ 440034 h 466060"/>
                <a:gd name="connsiteX5" fmla="*/ 75097 w 164011"/>
                <a:gd name="connsiteY5" fmla="*/ 466060 h 466060"/>
                <a:gd name="connsiteX6" fmla="*/ 0 w 164011"/>
                <a:gd name="connsiteY6" fmla="*/ 279566 h 466060"/>
                <a:gd name="connsiteX7" fmla="*/ 0 w 164011"/>
                <a:gd name="connsiteY7" fmla="*/ 71545 h 46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4011" h="466060">
                  <a:moveTo>
                    <a:pt x="0" y="71545"/>
                  </a:moveTo>
                  <a:cubicBezTo>
                    <a:pt x="0" y="32032"/>
                    <a:pt x="32032" y="0"/>
                    <a:pt x="71545" y="0"/>
                  </a:cubicBezTo>
                  <a:lnTo>
                    <a:pt x="71545" y="0"/>
                  </a:lnTo>
                  <a:cubicBezTo>
                    <a:pt x="111058" y="0"/>
                    <a:pt x="154129" y="41980"/>
                    <a:pt x="162655" y="115319"/>
                  </a:cubicBezTo>
                  <a:cubicBezTo>
                    <a:pt x="171181" y="188658"/>
                    <a:pt x="137293" y="381577"/>
                    <a:pt x="122700" y="440034"/>
                  </a:cubicBezTo>
                  <a:lnTo>
                    <a:pt x="75097" y="466060"/>
                  </a:lnTo>
                  <a:cubicBezTo>
                    <a:pt x="35584" y="466060"/>
                    <a:pt x="0" y="319079"/>
                    <a:pt x="0" y="279566"/>
                  </a:cubicBezTo>
                  <a:lnTo>
                    <a:pt x="0" y="71545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Rectangle 30"/>
          <p:cNvSpPr/>
          <p:nvPr/>
        </p:nvSpPr>
        <p:spPr>
          <a:xfrm>
            <a:off x="4592870" y="43433"/>
            <a:ext cx="3609975" cy="33718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/>
          <p:cNvGrpSpPr/>
          <p:nvPr/>
        </p:nvGrpSpPr>
        <p:grpSpPr>
          <a:xfrm>
            <a:off x="5085651" y="495300"/>
            <a:ext cx="2421484" cy="2916463"/>
            <a:chOff x="4444381" y="1498656"/>
            <a:chExt cx="2284483" cy="2751458"/>
          </a:xfrm>
        </p:grpSpPr>
        <p:sp>
          <p:nvSpPr>
            <p:cNvPr id="33" name="Freeform 32"/>
            <p:cNvSpPr/>
            <p:nvPr/>
          </p:nvSpPr>
          <p:spPr>
            <a:xfrm>
              <a:off x="4480409" y="1498656"/>
              <a:ext cx="2181861" cy="2265227"/>
            </a:xfrm>
            <a:custGeom>
              <a:avLst/>
              <a:gdLst>
                <a:gd name="connsiteX0" fmla="*/ 670561 w 2181861"/>
                <a:gd name="connsiteY0" fmla="*/ 2205441 h 2265227"/>
                <a:gd name="connsiteX1" fmla="*/ 384811 w 2181861"/>
                <a:gd name="connsiteY1" fmla="*/ 2072091 h 2265227"/>
                <a:gd name="connsiteX2" fmla="*/ 181611 w 2181861"/>
                <a:gd name="connsiteY2" fmla="*/ 1894291 h 2265227"/>
                <a:gd name="connsiteX3" fmla="*/ 124461 w 2181861"/>
                <a:gd name="connsiteY3" fmla="*/ 1710141 h 2265227"/>
                <a:gd name="connsiteX4" fmla="*/ 35561 w 2181861"/>
                <a:gd name="connsiteY4" fmla="*/ 1646641 h 2265227"/>
                <a:gd name="connsiteX5" fmla="*/ 22861 w 2181861"/>
                <a:gd name="connsiteY5" fmla="*/ 1570441 h 2265227"/>
                <a:gd name="connsiteX6" fmla="*/ 3811 w 2181861"/>
                <a:gd name="connsiteY6" fmla="*/ 1513291 h 2265227"/>
                <a:gd name="connsiteX7" fmla="*/ 105411 w 2181861"/>
                <a:gd name="connsiteY7" fmla="*/ 1335491 h 2265227"/>
                <a:gd name="connsiteX8" fmla="*/ 67311 w 2181861"/>
                <a:gd name="connsiteY8" fmla="*/ 1202141 h 2265227"/>
                <a:gd name="connsiteX9" fmla="*/ 137161 w 2181861"/>
                <a:gd name="connsiteY9" fmla="*/ 973541 h 2265227"/>
                <a:gd name="connsiteX10" fmla="*/ 245111 w 2181861"/>
                <a:gd name="connsiteY10" fmla="*/ 884641 h 2265227"/>
                <a:gd name="connsiteX11" fmla="*/ 257811 w 2181861"/>
                <a:gd name="connsiteY11" fmla="*/ 757641 h 2265227"/>
                <a:gd name="connsiteX12" fmla="*/ 276861 w 2181861"/>
                <a:gd name="connsiteY12" fmla="*/ 592541 h 2265227"/>
                <a:gd name="connsiteX13" fmla="*/ 511811 w 2181861"/>
                <a:gd name="connsiteY13" fmla="*/ 294091 h 2265227"/>
                <a:gd name="connsiteX14" fmla="*/ 835661 w 2181861"/>
                <a:gd name="connsiteY14" fmla="*/ 78191 h 2265227"/>
                <a:gd name="connsiteX15" fmla="*/ 962661 w 2181861"/>
                <a:gd name="connsiteY15" fmla="*/ 8341 h 2265227"/>
                <a:gd name="connsiteX16" fmla="*/ 1051561 w 2181861"/>
                <a:gd name="connsiteY16" fmla="*/ 1991 h 2265227"/>
                <a:gd name="connsiteX17" fmla="*/ 1184911 w 2181861"/>
                <a:gd name="connsiteY17" fmla="*/ 8341 h 2265227"/>
                <a:gd name="connsiteX18" fmla="*/ 1369061 w 2181861"/>
                <a:gd name="connsiteY18" fmla="*/ 84541 h 2265227"/>
                <a:gd name="connsiteX19" fmla="*/ 1457961 w 2181861"/>
                <a:gd name="connsiteY19" fmla="*/ 71841 h 2265227"/>
                <a:gd name="connsiteX20" fmla="*/ 1604011 w 2181861"/>
                <a:gd name="connsiteY20" fmla="*/ 141691 h 2265227"/>
                <a:gd name="connsiteX21" fmla="*/ 1724661 w 2181861"/>
                <a:gd name="connsiteY21" fmla="*/ 287741 h 2265227"/>
                <a:gd name="connsiteX22" fmla="*/ 1788161 w 2181861"/>
                <a:gd name="connsiteY22" fmla="*/ 338541 h 2265227"/>
                <a:gd name="connsiteX23" fmla="*/ 1864361 w 2181861"/>
                <a:gd name="connsiteY23" fmla="*/ 414741 h 2265227"/>
                <a:gd name="connsiteX24" fmla="*/ 1991361 w 2181861"/>
                <a:gd name="connsiteY24" fmla="*/ 624291 h 2265227"/>
                <a:gd name="connsiteX25" fmla="*/ 2042161 w 2181861"/>
                <a:gd name="connsiteY25" fmla="*/ 814791 h 2265227"/>
                <a:gd name="connsiteX26" fmla="*/ 2054861 w 2181861"/>
                <a:gd name="connsiteY26" fmla="*/ 960841 h 2265227"/>
                <a:gd name="connsiteX27" fmla="*/ 2054861 w 2181861"/>
                <a:gd name="connsiteY27" fmla="*/ 1081491 h 2265227"/>
                <a:gd name="connsiteX28" fmla="*/ 2150111 w 2181861"/>
                <a:gd name="connsiteY28" fmla="*/ 1214841 h 2265227"/>
                <a:gd name="connsiteX29" fmla="*/ 2181861 w 2181861"/>
                <a:gd name="connsiteY29" fmla="*/ 1341841 h 2265227"/>
                <a:gd name="connsiteX30" fmla="*/ 2150111 w 2181861"/>
                <a:gd name="connsiteY30" fmla="*/ 1443441 h 2265227"/>
                <a:gd name="connsiteX31" fmla="*/ 2073911 w 2181861"/>
                <a:gd name="connsiteY31" fmla="*/ 1595841 h 2265227"/>
                <a:gd name="connsiteX32" fmla="*/ 2073911 w 2181861"/>
                <a:gd name="connsiteY32" fmla="*/ 1652991 h 2265227"/>
                <a:gd name="connsiteX33" fmla="*/ 2016761 w 2181861"/>
                <a:gd name="connsiteY33" fmla="*/ 1703791 h 2265227"/>
                <a:gd name="connsiteX34" fmla="*/ 2054861 w 2181861"/>
                <a:gd name="connsiteY34" fmla="*/ 1767291 h 2265227"/>
                <a:gd name="connsiteX35" fmla="*/ 2010411 w 2181861"/>
                <a:gd name="connsiteY35" fmla="*/ 1773641 h 2265227"/>
                <a:gd name="connsiteX36" fmla="*/ 2054861 w 2181861"/>
                <a:gd name="connsiteY36" fmla="*/ 1837141 h 2265227"/>
                <a:gd name="connsiteX37" fmla="*/ 1972311 w 2181861"/>
                <a:gd name="connsiteY37" fmla="*/ 1964141 h 2265227"/>
                <a:gd name="connsiteX38" fmla="*/ 1889761 w 2181861"/>
                <a:gd name="connsiteY38" fmla="*/ 2065741 h 2265227"/>
                <a:gd name="connsiteX39" fmla="*/ 1877061 w 2181861"/>
                <a:gd name="connsiteY39" fmla="*/ 2180041 h 2265227"/>
                <a:gd name="connsiteX40" fmla="*/ 1750061 w 2181861"/>
                <a:gd name="connsiteY40" fmla="*/ 2262591 h 2265227"/>
                <a:gd name="connsiteX41" fmla="*/ 1597661 w 2181861"/>
                <a:gd name="connsiteY41" fmla="*/ 2243541 h 2265227"/>
                <a:gd name="connsiteX42" fmla="*/ 670561 w 2181861"/>
                <a:gd name="connsiteY42" fmla="*/ 2205441 h 2265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181861" h="2265227">
                  <a:moveTo>
                    <a:pt x="670561" y="2205441"/>
                  </a:moveTo>
                  <a:cubicBezTo>
                    <a:pt x="468419" y="2176866"/>
                    <a:pt x="466303" y="2123949"/>
                    <a:pt x="384811" y="2072091"/>
                  </a:cubicBezTo>
                  <a:cubicBezTo>
                    <a:pt x="303319" y="2020233"/>
                    <a:pt x="225003" y="1954616"/>
                    <a:pt x="181611" y="1894291"/>
                  </a:cubicBezTo>
                  <a:cubicBezTo>
                    <a:pt x="138219" y="1833966"/>
                    <a:pt x="148803" y="1751416"/>
                    <a:pt x="124461" y="1710141"/>
                  </a:cubicBezTo>
                  <a:cubicBezTo>
                    <a:pt x="100119" y="1668866"/>
                    <a:pt x="52494" y="1669924"/>
                    <a:pt x="35561" y="1646641"/>
                  </a:cubicBezTo>
                  <a:cubicBezTo>
                    <a:pt x="18628" y="1623358"/>
                    <a:pt x="28153" y="1592666"/>
                    <a:pt x="22861" y="1570441"/>
                  </a:cubicBezTo>
                  <a:cubicBezTo>
                    <a:pt x="17569" y="1548216"/>
                    <a:pt x="-9947" y="1552449"/>
                    <a:pt x="3811" y="1513291"/>
                  </a:cubicBezTo>
                  <a:cubicBezTo>
                    <a:pt x="17569" y="1474133"/>
                    <a:pt x="94828" y="1387349"/>
                    <a:pt x="105411" y="1335491"/>
                  </a:cubicBezTo>
                  <a:cubicBezTo>
                    <a:pt x="115994" y="1283633"/>
                    <a:pt x="62019" y="1262466"/>
                    <a:pt x="67311" y="1202141"/>
                  </a:cubicBezTo>
                  <a:cubicBezTo>
                    <a:pt x="72603" y="1141816"/>
                    <a:pt x="107528" y="1026458"/>
                    <a:pt x="137161" y="973541"/>
                  </a:cubicBezTo>
                  <a:cubicBezTo>
                    <a:pt x="166794" y="920624"/>
                    <a:pt x="225003" y="920624"/>
                    <a:pt x="245111" y="884641"/>
                  </a:cubicBezTo>
                  <a:cubicBezTo>
                    <a:pt x="265219" y="848658"/>
                    <a:pt x="252519" y="806324"/>
                    <a:pt x="257811" y="757641"/>
                  </a:cubicBezTo>
                  <a:cubicBezTo>
                    <a:pt x="263103" y="708958"/>
                    <a:pt x="234528" y="669799"/>
                    <a:pt x="276861" y="592541"/>
                  </a:cubicBezTo>
                  <a:cubicBezTo>
                    <a:pt x="319194" y="515283"/>
                    <a:pt x="418678" y="379816"/>
                    <a:pt x="511811" y="294091"/>
                  </a:cubicBezTo>
                  <a:cubicBezTo>
                    <a:pt x="604944" y="208366"/>
                    <a:pt x="760519" y="125816"/>
                    <a:pt x="835661" y="78191"/>
                  </a:cubicBezTo>
                  <a:cubicBezTo>
                    <a:pt x="910803" y="30566"/>
                    <a:pt x="926678" y="21041"/>
                    <a:pt x="962661" y="8341"/>
                  </a:cubicBezTo>
                  <a:cubicBezTo>
                    <a:pt x="998644" y="-4359"/>
                    <a:pt x="1014519" y="1991"/>
                    <a:pt x="1051561" y="1991"/>
                  </a:cubicBezTo>
                  <a:cubicBezTo>
                    <a:pt x="1088603" y="1991"/>
                    <a:pt x="1131994" y="-5417"/>
                    <a:pt x="1184911" y="8341"/>
                  </a:cubicBezTo>
                  <a:cubicBezTo>
                    <a:pt x="1237828" y="22099"/>
                    <a:pt x="1323553" y="73958"/>
                    <a:pt x="1369061" y="84541"/>
                  </a:cubicBezTo>
                  <a:cubicBezTo>
                    <a:pt x="1414569" y="95124"/>
                    <a:pt x="1418803" y="62316"/>
                    <a:pt x="1457961" y="71841"/>
                  </a:cubicBezTo>
                  <a:cubicBezTo>
                    <a:pt x="1497119" y="81366"/>
                    <a:pt x="1559561" y="105708"/>
                    <a:pt x="1604011" y="141691"/>
                  </a:cubicBezTo>
                  <a:cubicBezTo>
                    <a:pt x="1648461" y="177674"/>
                    <a:pt x="1693969" y="254933"/>
                    <a:pt x="1724661" y="287741"/>
                  </a:cubicBezTo>
                  <a:cubicBezTo>
                    <a:pt x="1755353" y="320549"/>
                    <a:pt x="1764878" y="317374"/>
                    <a:pt x="1788161" y="338541"/>
                  </a:cubicBezTo>
                  <a:cubicBezTo>
                    <a:pt x="1811444" y="359708"/>
                    <a:pt x="1830494" y="367116"/>
                    <a:pt x="1864361" y="414741"/>
                  </a:cubicBezTo>
                  <a:cubicBezTo>
                    <a:pt x="1898228" y="462366"/>
                    <a:pt x="1961728" y="557616"/>
                    <a:pt x="1991361" y="624291"/>
                  </a:cubicBezTo>
                  <a:cubicBezTo>
                    <a:pt x="2020994" y="690966"/>
                    <a:pt x="2031578" y="758699"/>
                    <a:pt x="2042161" y="814791"/>
                  </a:cubicBezTo>
                  <a:cubicBezTo>
                    <a:pt x="2052744" y="870883"/>
                    <a:pt x="2052744" y="916391"/>
                    <a:pt x="2054861" y="960841"/>
                  </a:cubicBezTo>
                  <a:cubicBezTo>
                    <a:pt x="2056978" y="1005291"/>
                    <a:pt x="2038986" y="1039158"/>
                    <a:pt x="2054861" y="1081491"/>
                  </a:cubicBezTo>
                  <a:cubicBezTo>
                    <a:pt x="2070736" y="1123824"/>
                    <a:pt x="2128944" y="1171449"/>
                    <a:pt x="2150111" y="1214841"/>
                  </a:cubicBezTo>
                  <a:cubicBezTo>
                    <a:pt x="2171278" y="1258233"/>
                    <a:pt x="2181861" y="1303741"/>
                    <a:pt x="2181861" y="1341841"/>
                  </a:cubicBezTo>
                  <a:cubicBezTo>
                    <a:pt x="2181861" y="1379941"/>
                    <a:pt x="2168103" y="1401108"/>
                    <a:pt x="2150111" y="1443441"/>
                  </a:cubicBezTo>
                  <a:cubicBezTo>
                    <a:pt x="2132119" y="1485774"/>
                    <a:pt x="2086611" y="1560916"/>
                    <a:pt x="2073911" y="1595841"/>
                  </a:cubicBezTo>
                  <a:cubicBezTo>
                    <a:pt x="2061211" y="1630766"/>
                    <a:pt x="2083436" y="1634999"/>
                    <a:pt x="2073911" y="1652991"/>
                  </a:cubicBezTo>
                  <a:cubicBezTo>
                    <a:pt x="2064386" y="1670983"/>
                    <a:pt x="2019936" y="1684741"/>
                    <a:pt x="2016761" y="1703791"/>
                  </a:cubicBezTo>
                  <a:cubicBezTo>
                    <a:pt x="2013586" y="1722841"/>
                    <a:pt x="2055919" y="1755649"/>
                    <a:pt x="2054861" y="1767291"/>
                  </a:cubicBezTo>
                  <a:cubicBezTo>
                    <a:pt x="2053803" y="1778933"/>
                    <a:pt x="2010411" y="1761999"/>
                    <a:pt x="2010411" y="1773641"/>
                  </a:cubicBezTo>
                  <a:cubicBezTo>
                    <a:pt x="2010411" y="1785283"/>
                    <a:pt x="2061211" y="1805391"/>
                    <a:pt x="2054861" y="1837141"/>
                  </a:cubicBezTo>
                  <a:cubicBezTo>
                    <a:pt x="2048511" y="1868891"/>
                    <a:pt x="1999828" y="1926041"/>
                    <a:pt x="1972311" y="1964141"/>
                  </a:cubicBezTo>
                  <a:cubicBezTo>
                    <a:pt x="1944794" y="2002241"/>
                    <a:pt x="1905636" y="2029758"/>
                    <a:pt x="1889761" y="2065741"/>
                  </a:cubicBezTo>
                  <a:cubicBezTo>
                    <a:pt x="1873886" y="2101724"/>
                    <a:pt x="1900344" y="2147233"/>
                    <a:pt x="1877061" y="2180041"/>
                  </a:cubicBezTo>
                  <a:cubicBezTo>
                    <a:pt x="1853778" y="2212849"/>
                    <a:pt x="1796628" y="2252008"/>
                    <a:pt x="1750061" y="2262591"/>
                  </a:cubicBezTo>
                  <a:cubicBezTo>
                    <a:pt x="1703494" y="2273174"/>
                    <a:pt x="1774403" y="2248833"/>
                    <a:pt x="1597661" y="2243541"/>
                  </a:cubicBezTo>
                  <a:cubicBezTo>
                    <a:pt x="1420919" y="2238249"/>
                    <a:pt x="872703" y="2234016"/>
                    <a:pt x="670561" y="2205441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rgbClr val="A8A8A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Arc 9"/>
            <p:cNvSpPr/>
            <p:nvPr/>
          </p:nvSpPr>
          <p:spPr>
            <a:xfrm>
              <a:off x="4444381" y="3587751"/>
              <a:ext cx="2284483" cy="662363"/>
            </a:xfrm>
            <a:custGeom>
              <a:avLst/>
              <a:gdLst>
                <a:gd name="connsiteX0" fmla="*/ 3 w 2618546"/>
                <a:gd name="connsiteY0" fmla="*/ 790840 h 1578356"/>
                <a:gd name="connsiteX1" fmla="*/ 878204 w 2618546"/>
                <a:gd name="connsiteY1" fmla="*/ 44001 h 1578356"/>
                <a:gd name="connsiteX2" fmla="*/ 1739218 w 2618546"/>
                <a:gd name="connsiteY2" fmla="*/ 43765 h 1578356"/>
                <a:gd name="connsiteX3" fmla="*/ 2618547 w 2618546"/>
                <a:gd name="connsiteY3" fmla="*/ 789179 h 1578356"/>
                <a:gd name="connsiteX4" fmla="*/ 1309273 w 2618546"/>
                <a:gd name="connsiteY4" fmla="*/ 789178 h 1578356"/>
                <a:gd name="connsiteX5" fmla="*/ 3 w 2618546"/>
                <a:gd name="connsiteY5" fmla="*/ 790840 h 1578356"/>
                <a:gd name="connsiteX0" fmla="*/ 3 w 2618546"/>
                <a:gd name="connsiteY0" fmla="*/ 790840 h 1578356"/>
                <a:gd name="connsiteX1" fmla="*/ 878204 w 2618546"/>
                <a:gd name="connsiteY1" fmla="*/ 44001 h 1578356"/>
                <a:gd name="connsiteX2" fmla="*/ 1739218 w 2618546"/>
                <a:gd name="connsiteY2" fmla="*/ 43765 h 1578356"/>
                <a:gd name="connsiteX3" fmla="*/ 2618547 w 2618546"/>
                <a:gd name="connsiteY3" fmla="*/ 789179 h 1578356"/>
                <a:gd name="connsiteX0" fmla="*/ 3 w 2618547"/>
                <a:gd name="connsiteY0" fmla="*/ 823311 h 823311"/>
                <a:gd name="connsiteX1" fmla="*/ 878204 w 2618547"/>
                <a:gd name="connsiteY1" fmla="*/ 76472 h 823311"/>
                <a:gd name="connsiteX2" fmla="*/ 1739218 w 2618547"/>
                <a:gd name="connsiteY2" fmla="*/ 76236 h 823311"/>
                <a:gd name="connsiteX3" fmla="*/ 2618547 w 2618547"/>
                <a:gd name="connsiteY3" fmla="*/ 821650 h 823311"/>
                <a:gd name="connsiteX4" fmla="*/ 1309273 w 2618547"/>
                <a:gd name="connsiteY4" fmla="*/ 821649 h 823311"/>
                <a:gd name="connsiteX5" fmla="*/ 3 w 2618547"/>
                <a:gd name="connsiteY5" fmla="*/ 823311 h 823311"/>
                <a:gd name="connsiteX0" fmla="*/ 3 w 2618547"/>
                <a:gd name="connsiteY0" fmla="*/ 823311 h 823311"/>
                <a:gd name="connsiteX1" fmla="*/ 878204 w 2618547"/>
                <a:gd name="connsiteY1" fmla="*/ 76472 h 823311"/>
                <a:gd name="connsiteX2" fmla="*/ 1739218 w 2618547"/>
                <a:gd name="connsiteY2" fmla="*/ 76236 h 823311"/>
                <a:gd name="connsiteX3" fmla="*/ 2618547 w 2618547"/>
                <a:gd name="connsiteY3" fmla="*/ 821650 h 823311"/>
                <a:gd name="connsiteX0" fmla="*/ 3 w 2618547"/>
                <a:gd name="connsiteY0" fmla="*/ 858788 h 858788"/>
                <a:gd name="connsiteX1" fmla="*/ 878204 w 2618547"/>
                <a:gd name="connsiteY1" fmla="*/ 111949 h 858788"/>
                <a:gd name="connsiteX2" fmla="*/ 1739218 w 2618547"/>
                <a:gd name="connsiteY2" fmla="*/ 111713 h 858788"/>
                <a:gd name="connsiteX3" fmla="*/ 2618547 w 2618547"/>
                <a:gd name="connsiteY3" fmla="*/ 857127 h 858788"/>
                <a:gd name="connsiteX4" fmla="*/ 1309273 w 2618547"/>
                <a:gd name="connsiteY4" fmla="*/ 857126 h 858788"/>
                <a:gd name="connsiteX5" fmla="*/ 3 w 2618547"/>
                <a:gd name="connsiteY5" fmla="*/ 858788 h 858788"/>
                <a:gd name="connsiteX0" fmla="*/ 3 w 2618547"/>
                <a:gd name="connsiteY0" fmla="*/ 858788 h 858788"/>
                <a:gd name="connsiteX1" fmla="*/ 878204 w 2618547"/>
                <a:gd name="connsiteY1" fmla="*/ 111949 h 858788"/>
                <a:gd name="connsiteX2" fmla="*/ 1739218 w 2618547"/>
                <a:gd name="connsiteY2" fmla="*/ 111713 h 858788"/>
                <a:gd name="connsiteX3" fmla="*/ 2618547 w 2618547"/>
                <a:gd name="connsiteY3" fmla="*/ 857127 h 858788"/>
                <a:gd name="connsiteX0" fmla="*/ 3 w 2618547"/>
                <a:gd name="connsiteY0" fmla="*/ 858788 h 858788"/>
                <a:gd name="connsiteX1" fmla="*/ 878204 w 2618547"/>
                <a:gd name="connsiteY1" fmla="*/ 111949 h 858788"/>
                <a:gd name="connsiteX2" fmla="*/ 1739218 w 2618547"/>
                <a:gd name="connsiteY2" fmla="*/ 111713 h 858788"/>
                <a:gd name="connsiteX3" fmla="*/ 2618547 w 2618547"/>
                <a:gd name="connsiteY3" fmla="*/ 857127 h 858788"/>
                <a:gd name="connsiteX4" fmla="*/ 1309273 w 2618547"/>
                <a:gd name="connsiteY4" fmla="*/ 857126 h 858788"/>
                <a:gd name="connsiteX5" fmla="*/ 3 w 2618547"/>
                <a:gd name="connsiteY5" fmla="*/ 858788 h 858788"/>
                <a:gd name="connsiteX0" fmla="*/ 129543 w 2618547"/>
                <a:gd name="connsiteY0" fmla="*/ 858788 h 858788"/>
                <a:gd name="connsiteX1" fmla="*/ 878204 w 2618547"/>
                <a:gd name="connsiteY1" fmla="*/ 111949 h 858788"/>
                <a:gd name="connsiteX2" fmla="*/ 1739218 w 2618547"/>
                <a:gd name="connsiteY2" fmla="*/ 111713 h 858788"/>
                <a:gd name="connsiteX3" fmla="*/ 2618547 w 2618547"/>
                <a:gd name="connsiteY3" fmla="*/ 857127 h 858788"/>
                <a:gd name="connsiteX0" fmla="*/ 3 w 2618547"/>
                <a:gd name="connsiteY0" fmla="*/ 858788 h 858788"/>
                <a:gd name="connsiteX1" fmla="*/ 878204 w 2618547"/>
                <a:gd name="connsiteY1" fmla="*/ 111949 h 858788"/>
                <a:gd name="connsiteX2" fmla="*/ 1739218 w 2618547"/>
                <a:gd name="connsiteY2" fmla="*/ 111713 h 858788"/>
                <a:gd name="connsiteX3" fmla="*/ 2618547 w 2618547"/>
                <a:gd name="connsiteY3" fmla="*/ 857127 h 858788"/>
                <a:gd name="connsiteX4" fmla="*/ 1309273 w 2618547"/>
                <a:gd name="connsiteY4" fmla="*/ 857126 h 858788"/>
                <a:gd name="connsiteX5" fmla="*/ 3 w 2618547"/>
                <a:gd name="connsiteY5" fmla="*/ 858788 h 858788"/>
                <a:gd name="connsiteX0" fmla="*/ 129543 w 2618547"/>
                <a:gd name="connsiteY0" fmla="*/ 858788 h 858788"/>
                <a:gd name="connsiteX1" fmla="*/ 878204 w 2618547"/>
                <a:gd name="connsiteY1" fmla="*/ 111949 h 858788"/>
                <a:gd name="connsiteX2" fmla="*/ 1739218 w 2618547"/>
                <a:gd name="connsiteY2" fmla="*/ 111713 h 858788"/>
                <a:gd name="connsiteX3" fmla="*/ 2519487 w 2618547"/>
                <a:gd name="connsiteY3" fmla="*/ 857127 h 858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8547" h="858788" stroke="0" extrusionOk="0">
                  <a:moveTo>
                    <a:pt x="3" y="858788"/>
                  </a:moveTo>
                  <a:cubicBezTo>
                    <a:pt x="-1172" y="522482"/>
                    <a:pt x="402168" y="375076"/>
                    <a:pt x="878204" y="111949"/>
                  </a:cubicBezTo>
                  <a:cubicBezTo>
                    <a:pt x="1127498" y="-25847"/>
                    <a:pt x="1503486" y="-48279"/>
                    <a:pt x="1739218" y="111713"/>
                  </a:cubicBezTo>
                  <a:cubicBezTo>
                    <a:pt x="2145027" y="387137"/>
                    <a:pt x="2618547" y="521167"/>
                    <a:pt x="2618547" y="857127"/>
                  </a:cubicBezTo>
                  <a:lnTo>
                    <a:pt x="1309273" y="857126"/>
                  </a:lnTo>
                  <a:lnTo>
                    <a:pt x="3" y="858788"/>
                  </a:lnTo>
                  <a:close/>
                </a:path>
                <a:path w="2618547" h="858788" fill="none">
                  <a:moveTo>
                    <a:pt x="129543" y="858788"/>
                  </a:moveTo>
                  <a:cubicBezTo>
                    <a:pt x="128368" y="522482"/>
                    <a:pt x="609925" y="236462"/>
                    <a:pt x="878204" y="111949"/>
                  </a:cubicBezTo>
                  <a:cubicBezTo>
                    <a:pt x="1146483" y="-12564"/>
                    <a:pt x="1460377" y="53279"/>
                    <a:pt x="1739218" y="111713"/>
                  </a:cubicBezTo>
                  <a:cubicBezTo>
                    <a:pt x="2265677" y="222037"/>
                    <a:pt x="2519487" y="521167"/>
                    <a:pt x="2519487" y="857127"/>
                  </a:cubicBezTo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5" name="Group 34"/>
            <p:cNvGrpSpPr/>
            <p:nvPr/>
          </p:nvGrpSpPr>
          <p:grpSpPr>
            <a:xfrm>
              <a:off x="4972068" y="2120900"/>
              <a:ext cx="1247385" cy="1667386"/>
              <a:chOff x="5014688" y="2120900"/>
              <a:chExt cx="1247385" cy="1667386"/>
            </a:xfrm>
          </p:grpSpPr>
          <p:sp>
            <p:nvSpPr>
              <p:cNvPr id="36" name="Rounded Rectangle 26"/>
              <p:cNvSpPr/>
              <p:nvPr/>
            </p:nvSpPr>
            <p:spPr>
              <a:xfrm>
                <a:off x="5363125" y="3203063"/>
                <a:ext cx="505330" cy="585223"/>
              </a:xfrm>
              <a:custGeom>
                <a:avLst/>
                <a:gdLst>
                  <a:gd name="connsiteX0" fmla="*/ 0 w 824940"/>
                  <a:gd name="connsiteY0" fmla="*/ 106894 h 641350"/>
                  <a:gd name="connsiteX1" fmla="*/ 106894 w 824940"/>
                  <a:gd name="connsiteY1" fmla="*/ 0 h 641350"/>
                  <a:gd name="connsiteX2" fmla="*/ 718046 w 824940"/>
                  <a:gd name="connsiteY2" fmla="*/ 0 h 641350"/>
                  <a:gd name="connsiteX3" fmla="*/ 824940 w 824940"/>
                  <a:gd name="connsiteY3" fmla="*/ 106894 h 641350"/>
                  <a:gd name="connsiteX4" fmla="*/ 824940 w 824940"/>
                  <a:gd name="connsiteY4" fmla="*/ 534456 h 641350"/>
                  <a:gd name="connsiteX5" fmla="*/ 718046 w 824940"/>
                  <a:gd name="connsiteY5" fmla="*/ 641350 h 641350"/>
                  <a:gd name="connsiteX6" fmla="*/ 106894 w 824940"/>
                  <a:gd name="connsiteY6" fmla="*/ 641350 h 641350"/>
                  <a:gd name="connsiteX7" fmla="*/ 0 w 824940"/>
                  <a:gd name="connsiteY7" fmla="*/ 534456 h 641350"/>
                  <a:gd name="connsiteX8" fmla="*/ 0 w 824940"/>
                  <a:gd name="connsiteY8" fmla="*/ 106894 h 641350"/>
                  <a:gd name="connsiteX0" fmla="*/ 0 w 824940"/>
                  <a:gd name="connsiteY0" fmla="*/ 106894 h 641350"/>
                  <a:gd name="connsiteX1" fmla="*/ 106894 w 824940"/>
                  <a:gd name="connsiteY1" fmla="*/ 0 h 641350"/>
                  <a:gd name="connsiteX2" fmla="*/ 718046 w 824940"/>
                  <a:gd name="connsiteY2" fmla="*/ 0 h 641350"/>
                  <a:gd name="connsiteX3" fmla="*/ 824940 w 824940"/>
                  <a:gd name="connsiteY3" fmla="*/ 106894 h 641350"/>
                  <a:gd name="connsiteX4" fmla="*/ 824940 w 824940"/>
                  <a:gd name="connsiteY4" fmla="*/ 534456 h 641350"/>
                  <a:gd name="connsiteX5" fmla="*/ 718046 w 824940"/>
                  <a:gd name="connsiteY5" fmla="*/ 641350 h 641350"/>
                  <a:gd name="connsiteX6" fmla="*/ 106894 w 824940"/>
                  <a:gd name="connsiteY6" fmla="*/ 641350 h 641350"/>
                  <a:gd name="connsiteX7" fmla="*/ 0 w 824940"/>
                  <a:gd name="connsiteY7" fmla="*/ 534456 h 641350"/>
                  <a:gd name="connsiteX8" fmla="*/ 0 w 824940"/>
                  <a:gd name="connsiteY8" fmla="*/ 106894 h 641350"/>
                  <a:gd name="connsiteX0" fmla="*/ 0 w 824940"/>
                  <a:gd name="connsiteY0" fmla="*/ 106894 h 641350"/>
                  <a:gd name="connsiteX1" fmla="*/ 106894 w 824940"/>
                  <a:gd name="connsiteY1" fmla="*/ 0 h 641350"/>
                  <a:gd name="connsiteX2" fmla="*/ 718046 w 824940"/>
                  <a:gd name="connsiteY2" fmla="*/ 0 h 641350"/>
                  <a:gd name="connsiteX3" fmla="*/ 824940 w 824940"/>
                  <a:gd name="connsiteY3" fmla="*/ 106894 h 641350"/>
                  <a:gd name="connsiteX4" fmla="*/ 824940 w 824940"/>
                  <a:gd name="connsiteY4" fmla="*/ 534456 h 641350"/>
                  <a:gd name="connsiteX5" fmla="*/ 718046 w 824940"/>
                  <a:gd name="connsiteY5" fmla="*/ 641350 h 641350"/>
                  <a:gd name="connsiteX6" fmla="*/ 106894 w 824940"/>
                  <a:gd name="connsiteY6" fmla="*/ 641350 h 641350"/>
                  <a:gd name="connsiteX7" fmla="*/ 0 w 824940"/>
                  <a:gd name="connsiteY7" fmla="*/ 534456 h 641350"/>
                  <a:gd name="connsiteX8" fmla="*/ 0 w 824940"/>
                  <a:gd name="connsiteY8" fmla="*/ 106894 h 641350"/>
                  <a:gd name="connsiteX0" fmla="*/ 0 w 824940"/>
                  <a:gd name="connsiteY0" fmla="*/ 106894 h 652638"/>
                  <a:gd name="connsiteX1" fmla="*/ 106894 w 824940"/>
                  <a:gd name="connsiteY1" fmla="*/ 0 h 652638"/>
                  <a:gd name="connsiteX2" fmla="*/ 718046 w 824940"/>
                  <a:gd name="connsiteY2" fmla="*/ 0 h 652638"/>
                  <a:gd name="connsiteX3" fmla="*/ 824940 w 824940"/>
                  <a:gd name="connsiteY3" fmla="*/ 106894 h 652638"/>
                  <a:gd name="connsiteX4" fmla="*/ 824940 w 824940"/>
                  <a:gd name="connsiteY4" fmla="*/ 534456 h 652638"/>
                  <a:gd name="connsiteX5" fmla="*/ 718046 w 824940"/>
                  <a:gd name="connsiteY5" fmla="*/ 641350 h 652638"/>
                  <a:gd name="connsiteX6" fmla="*/ 106894 w 824940"/>
                  <a:gd name="connsiteY6" fmla="*/ 641350 h 652638"/>
                  <a:gd name="connsiteX7" fmla="*/ 0 w 824940"/>
                  <a:gd name="connsiteY7" fmla="*/ 534456 h 652638"/>
                  <a:gd name="connsiteX8" fmla="*/ 0 w 824940"/>
                  <a:gd name="connsiteY8" fmla="*/ 106894 h 652638"/>
                  <a:gd name="connsiteX0" fmla="*/ 0 w 824940"/>
                  <a:gd name="connsiteY0" fmla="*/ 106894 h 670679"/>
                  <a:gd name="connsiteX1" fmla="*/ 106894 w 824940"/>
                  <a:gd name="connsiteY1" fmla="*/ 0 h 670679"/>
                  <a:gd name="connsiteX2" fmla="*/ 718046 w 824940"/>
                  <a:gd name="connsiteY2" fmla="*/ 0 h 670679"/>
                  <a:gd name="connsiteX3" fmla="*/ 824940 w 824940"/>
                  <a:gd name="connsiteY3" fmla="*/ 106894 h 670679"/>
                  <a:gd name="connsiteX4" fmla="*/ 824940 w 824940"/>
                  <a:gd name="connsiteY4" fmla="*/ 534456 h 670679"/>
                  <a:gd name="connsiteX5" fmla="*/ 718046 w 824940"/>
                  <a:gd name="connsiteY5" fmla="*/ 641350 h 670679"/>
                  <a:gd name="connsiteX6" fmla="*/ 106894 w 824940"/>
                  <a:gd name="connsiteY6" fmla="*/ 641350 h 670679"/>
                  <a:gd name="connsiteX7" fmla="*/ 0 w 824940"/>
                  <a:gd name="connsiteY7" fmla="*/ 534456 h 670679"/>
                  <a:gd name="connsiteX8" fmla="*/ 0 w 824940"/>
                  <a:gd name="connsiteY8" fmla="*/ 106894 h 670679"/>
                  <a:gd name="connsiteX0" fmla="*/ 0 w 824940"/>
                  <a:gd name="connsiteY0" fmla="*/ 106894 h 681866"/>
                  <a:gd name="connsiteX1" fmla="*/ 106894 w 824940"/>
                  <a:gd name="connsiteY1" fmla="*/ 0 h 681866"/>
                  <a:gd name="connsiteX2" fmla="*/ 718046 w 824940"/>
                  <a:gd name="connsiteY2" fmla="*/ 0 h 681866"/>
                  <a:gd name="connsiteX3" fmla="*/ 824940 w 824940"/>
                  <a:gd name="connsiteY3" fmla="*/ 106894 h 681866"/>
                  <a:gd name="connsiteX4" fmla="*/ 824940 w 824940"/>
                  <a:gd name="connsiteY4" fmla="*/ 534456 h 681866"/>
                  <a:gd name="connsiteX5" fmla="*/ 718046 w 824940"/>
                  <a:gd name="connsiteY5" fmla="*/ 641350 h 681866"/>
                  <a:gd name="connsiteX6" fmla="*/ 106894 w 824940"/>
                  <a:gd name="connsiteY6" fmla="*/ 641350 h 681866"/>
                  <a:gd name="connsiteX7" fmla="*/ 0 w 824940"/>
                  <a:gd name="connsiteY7" fmla="*/ 534456 h 681866"/>
                  <a:gd name="connsiteX8" fmla="*/ 0 w 824940"/>
                  <a:gd name="connsiteY8" fmla="*/ 106894 h 681866"/>
                  <a:gd name="connsiteX0" fmla="*/ 0 w 824940"/>
                  <a:gd name="connsiteY0" fmla="*/ 106894 h 681866"/>
                  <a:gd name="connsiteX1" fmla="*/ 106894 w 824940"/>
                  <a:gd name="connsiteY1" fmla="*/ 0 h 681866"/>
                  <a:gd name="connsiteX2" fmla="*/ 718046 w 824940"/>
                  <a:gd name="connsiteY2" fmla="*/ 0 h 681866"/>
                  <a:gd name="connsiteX3" fmla="*/ 824940 w 824940"/>
                  <a:gd name="connsiteY3" fmla="*/ 106894 h 681866"/>
                  <a:gd name="connsiteX4" fmla="*/ 824940 w 824940"/>
                  <a:gd name="connsiteY4" fmla="*/ 534456 h 681866"/>
                  <a:gd name="connsiteX5" fmla="*/ 718046 w 824940"/>
                  <a:gd name="connsiteY5" fmla="*/ 641350 h 681866"/>
                  <a:gd name="connsiteX6" fmla="*/ 106894 w 824940"/>
                  <a:gd name="connsiteY6" fmla="*/ 641350 h 681866"/>
                  <a:gd name="connsiteX7" fmla="*/ 0 w 824940"/>
                  <a:gd name="connsiteY7" fmla="*/ 534456 h 681866"/>
                  <a:gd name="connsiteX8" fmla="*/ 0 w 824940"/>
                  <a:gd name="connsiteY8" fmla="*/ 106894 h 681866"/>
                  <a:gd name="connsiteX0" fmla="*/ 0 w 824940"/>
                  <a:gd name="connsiteY0" fmla="*/ 106894 h 686625"/>
                  <a:gd name="connsiteX1" fmla="*/ 106894 w 824940"/>
                  <a:gd name="connsiteY1" fmla="*/ 0 h 686625"/>
                  <a:gd name="connsiteX2" fmla="*/ 718046 w 824940"/>
                  <a:gd name="connsiteY2" fmla="*/ 0 h 686625"/>
                  <a:gd name="connsiteX3" fmla="*/ 824940 w 824940"/>
                  <a:gd name="connsiteY3" fmla="*/ 106894 h 686625"/>
                  <a:gd name="connsiteX4" fmla="*/ 824940 w 824940"/>
                  <a:gd name="connsiteY4" fmla="*/ 534456 h 686625"/>
                  <a:gd name="connsiteX5" fmla="*/ 718046 w 824940"/>
                  <a:gd name="connsiteY5" fmla="*/ 641350 h 686625"/>
                  <a:gd name="connsiteX6" fmla="*/ 106894 w 824940"/>
                  <a:gd name="connsiteY6" fmla="*/ 641350 h 686625"/>
                  <a:gd name="connsiteX7" fmla="*/ 0 w 824940"/>
                  <a:gd name="connsiteY7" fmla="*/ 534456 h 686625"/>
                  <a:gd name="connsiteX8" fmla="*/ 0 w 824940"/>
                  <a:gd name="connsiteY8" fmla="*/ 106894 h 686625"/>
                  <a:gd name="connsiteX0" fmla="*/ 0 w 824940"/>
                  <a:gd name="connsiteY0" fmla="*/ 106894 h 691384"/>
                  <a:gd name="connsiteX1" fmla="*/ 106894 w 824940"/>
                  <a:gd name="connsiteY1" fmla="*/ 0 h 691384"/>
                  <a:gd name="connsiteX2" fmla="*/ 718046 w 824940"/>
                  <a:gd name="connsiteY2" fmla="*/ 0 h 691384"/>
                  <a:gd name="connsiteX3" fmla="*/ 824940 w 824940"/>
                  <a:gd name="connsiteY3" fmla="*/ 106894 h 691384"/>
                  <a:gd name="connsiteX4" fmla="*/ 824940 w 824940"/>
                  <a:gd name="connsiteY4" fmla="*/ 534456 h 691384"/>
                  <a:gd name="connsiteX5" fmla="*/ 718046 w 824940"/>
                  <a:gd name="connsiteY5" fmla="*/ 641350 h 691384"/>
                  <a:gd name="connsiteX6" fmla="*/ 106894 w 824940"/>
                  <a:gd name="connsiteY6" fmla="*/ 641350 h 691384"/>
                  <a:gd name="connsiteX7" fmla="*/ 0 w 824940"/>
                  <a:gd name="connsiteY7" fmla="*/ 534456 h 691384"/>
                  <a:gd name="connsiteX8" fmla="*/ 0 w 824940"/>
                  <a:gd name="connsiteY8" fmla="*/ 106894 h 691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24940" h="691384">
                    <a:moveTo>
                      <a:pt x="0" y="106894"/>
                    </a:moveTo>
                    <a:cubicBezTo>
                      <a:pt x="0" y="47858"/>
                      <a:pt x="47858" y="0"/>
                      <a:pt x="106894" y="0"/>
                    </a:cubicBezTo>
                    <a:lnTo>
                      <a:pt x="718046" y="0"/>
                    </a:lnTo>
                    <a:cubicBezTo>
                      <a:pt x="777082" y="0"/>
                      <a:pt x="824940" y="47858"/>
                      <a:pt x="824940" y="106894"/>
                    </a:cubicBezTo>
                    <a:cubicBezTo>
                      <a:pt x="824940" y="249415"/>
                      <a:pt x="748740" y="410985"/>
                      <a:pt x="824940" y="534456"/>
                    </a:cubicBezTo>
                    <a:cubicBezTo>
                      <a:pt x="824940" y="593492"/>
                      <a:pt x="777082" y="641350"/>
                      <a:pt x="718046" y="641350"/>
                    </a:cubicBezTo>
                    <a:cubicBezTo>
                      <a:pt x="520679" y="704850"/>
                      <a:pt x="336011" y="711200"/>
                      <a:pt x="106894" y="641350"/>
                    </a:cubicBezTo>
                    <a:cubicBezTo>
                      <a:pt x="47858" y="641350"/>
                      <a:pt x="0" y="593492"/>
                      <a:pt x="0" y="534456"/>
                    </a:cubicBezTo>
                    <a:cubicBezTo>
                      <a:pt x="88900" y="391935"/>
                      <a:pt x="0" y="249415"/>
                      <a:pt x="0" y="106894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Freeform 36"/>
              <p:cNvSpPr>
                <a:spLocks/>
              </p:cNvSpPr>
              <p:nvPr/>
            </p:nvSpPr>
            <p:spPr bwMode="auto">
              <a:xfrm>
                <a:off x="5273688" y="2961931"/>
                <a:ext cx="731520" cy="625820"/>
              </a:xfrm>
              <a:custGeom>
                <a:avLst/>
                <a:gdLst/>
                <a:ahLst/>
                <a:cxnLst>
                  <a:cxn ang="0">
                    <a:pos x="0" y="36"/>
                  </a:cxn>
                  <a:cxn ang="0">
                    <a:pos x="0" y="36"/>
                  </a:cxn>
                  <a:cxn ang="0">
                    <a:pos x="4" y="55"/>
                  </a:cxn>
                  <a:cxn ang="0">
                    <a:pos x="15" y="102"/>
                  </a:cxn>
                  <a:cxn ang="0">
                    <a:pos x="23" y="129"/>
                  </a:cxn>
                  <a:cxn ang="0">
                    <a:pos x="35" y="157"/>
                  </a:cxn>
                  <a:cxn ang="0">
                    <a:pos x="51" y="176"/>
                  </a:cxn>
                  <a:cxn ang="0">
                    <a:pos x="70" y="192"/>
                  </a:cxn>
                  <a:cxn ang="0">
                    <a:pos x="70" y="192"/>
                  </a:cxn>
                  <a:cxn ang="0">
                    <a:pos x="82" y="192"/>
                  </a:cxn>
                  <a:cxn ang="0">
                    <a:pos x="90" y="192"/>
                  </a:cxn>
                  <a:cxn ang="0">
                    <a:pos x="101" y="188"/>
                  </a:cxn>
                  <a:cxn ang="0">
                    <a:pos x="109" y="180"/>
                  </a:cxn>
                  <a:cxn ang="0">
                    <a:pos x="129" y="161"/>
                  </a:cxn>
                  <a:cxn ang="0">
                    <a:pos x="144" y="133"/>
                  </a:cxn>
                  <a:cxn ang="0">
                    <a:pos x="160" y="102"/>
                  </a:cxn>
                  <a:cxn ang="0">
                    <a:pos x="172" y="67"/>
                  </a:cxn>
                  <a:cxn ang="0">
                    <a:pos x="180" y="39"/>
                  </a:cxn>
                  <a:cxn ang="0">
                    <a:pos x="183" y="20"/>
                  </a:cxn>
                  <a:cxn ang="0">
                    <a:pos x="183" y="20"/>
                  </a:cxn>
                  <a:cxn ang="0">
                    <a:pos x="180" y="12"/>
                  </a:cxn>
                  <a:cxn ang="0">
                    <a:pos x="176" y="8"/>
                  </a:cxn>
                  <a:cxn ang="0">
                    <a:pos x="168" y="4"/>
                  </a:cxn>
                  <a:cxn ang="0">
                    <a:pos x="156" y="0"/>
                  </a:cxn>
                  <a:cxn ang="0">
                    <a:pos x="125" y="4"/>
                  </a:cxn>
                  <a:cxn ang="0">
                    <a:pos x="90" y="8"/>
                  </a:cxn>
                  <a:cxn ang="0">
                    <a:pos x="27" y="28"/>
                  </a:cxn>
                  <a:cxn ang="0">
                    <a:pos x="0" y="36"/>
                  </a:cxn>
                  <a:cxn ang="0">
                    <a:pos x="0" y="36"/>
                  </a:cxn>
                </a:cxnLst>
                <a:rect l="0" t="0" r="r" b="b"/>
                <a:pathLst>
                  <a:path w="183" h="192">
                    <a:moveTo>
                      <a:pt x="0" y="36"/>
                    </a:moveTo>
                    <a:lnTo>
                      <a:pt x="0" y="36"/>
                    </a:lnTo>
                    <a:lnTo>
                      <a:pt x="4" y="55"/>
                    </a:lnTo>
                    <a:lnTo>
                      <a:pt x="15" y="102"/>
                    </a:lnTo>
                    <a:lnTo>
                      <a:pt x="23" y="129"/>
                    </a:lnTo>
                    <a:lnTo>
                      <a:pt x="35" y="157"/>
                    </a:lnTo>
                    <a:lnTo>
                      <a:pt x="51" y="176"/>
                    </a:lnTo>
                    <a:lnTo>
                      <a:pt x="70" y="192"/>
                    </a:lnTo>
                    <a:lnTo>
                      <a:pt x="70" y="192"/>
                    </a:lnTo>
                    <a:lnTo>
                      <a:pt x="82" y="192"/>
                    </a:lnTo>
                    <a:lnTo>
                      <a:pt x="90" y="192"/>
                    </a:lnTo>
                    <a:lnTo>
                      <a:pt x="101" y="188"/>
                    </a:lnTo>
                    <a:lnTo>
                      <a:pt x="109" y="180"/>
                    </a:lnTo>
                    <a:lnTo>
                      <a:pt x="129" y="161"/>
                    </a:lnTo>
                    <a:lnTo>
                      <a:pt x="144" y="133"/>
                    </a:lnTo>
                    <a:lnTo>
                      <a:pt x="160" y="102"/>
                    </a:lnTo>
                    <a:lnTo>
                      <a:pt x="172" y="67"/>
                    </a:lnTo>
                    <a:lnTo>
                      <a:pt x="180" y="39"/>
                    </a:lnTo>
                    <a:lnTo>
                      <a:pt x="183" y="20"/>
                    </a:lnTo>
                    <a:lnTo>
                      <a:pt x="183" y="20"/>
                    </a:lnTo>
                    <a:lnTo>
                      <a:pt x="180" y="12"/>
                    </a:lnTo>
                    <a:lnTo>
                      <a:pt x="176" y="8"/>
                    </a:lnTo>
                    <a:lnTo>
                      <a:pt x="168" y="4"/>
                    </a:lnTo>
                    <a:lnTo>
                      <a:pt x="156" y="0"/>
                    </a:lnTo>
                    <a:lnTo>
                      <a:pt x="125" y="4"/>
                    </a:lnTo>
                    <a:lnTo>
                      <a:pt x="90" y="8"/>
                    </a:lnTo>
                    <a:lnTo>
                      <a:pt x="27" y="28"/>
                    </a:lnTo>
                    <a:lnTo>
                      <a:pt x="0" y="36"/>
                    </a:lnTo>
                    <a:lnTo>
                      <a:pt x="0" y="36"/>
                    </a:lnTo>
                    <a:close/>
                  </a:path>
                </a:pathLst>
              </a:custGeom>
              <a:solidFill>
                <a:srgbClr val="F8D1B6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38" name="Oval 3"/>
              <p:cNvSpPr/>
              <p:nvPr/>
            </p:nvSpPr>
            <p:spPr>
              <a:xfrm>
                <a:off x="5086287" y="2120900"/>
                <a:ext cx="1085913" cy="1374775"/>
              </a:xfrm>
              <a:custGeom>
                <a:avLst/>
                <a:gdLst>
                  <a:gd name="connsiteX0" fmla="*/ 0 w 1285875"/>
                  <a:gd name="connsiteY0" fmla="*/ 823913 h 1647825"/>
                  <a:gd name="connsiteX1" fmla="*/ 642938 w 1285875"/>
                  <a:gd name="connsiteY1" fmla="*/ 0 h 1647825"/>
                  <a:gd name="connsiteX2" fmla="*/ 1285876 w 1285875"/>
                  <a:gd name="connsiteY2" fmla="*/ 823913 h 1647825"/>
                  <a:gd name="connsiteX3" fmla="*/ 642938 w 1285875"/>
                  <a:gd name="connsiteY3" fmla="*/ 1647826 h 1647825"/>
                  <a:gd name="connsiteX4" fmla="*/ 0 w 1285875"/>
                  <a:gd name="connsiteY4" fmla="*/ 823913 h 1647825"/>
                  <a:gd name="connsiteX0" fmla="*/ 63 w 1285939"/>
                  <a:gd name="connsiteY0" fmla="*/ 823913 h 1781176"/>
                  <a:gd name="connsiteX1" fmla="*/ 643001 w 1285939"/>
                  <a:gd name="connsiteY1" fmla="*/ 0 h 1781176"/>
                  <a:gd name="connsiteX2" fmla="*/ 1285939 w 1285939"/>
                  <a:gd name="connsiteY2" fmla="*/ 823913 h 1781176"/>
                  <a:gd name="connsiteX3" fmla="*/ 614426 w 1285939"/>
                  <a:gd name="connsiteY3" fmla="*/ 1781176 h 1781176"/>
                  <a:gd name="connsiteX4" fmla="*/ 63 w 1285939"/>
                  <a:gd name="connsiteY4" fmla="*/ 823913 h 1781176"/>
                  <a:gd name="connsiteX0" fmla="*/ 63 w 1285939"/>
                  <a:gd name="connsiteY0" fmla="*/ 888195 h 1845458"/>
                  <a:gd name="connsiteX1" fmla="*/ 643001 w 1285939"/>
                  <a:gd name="connsiteY1" fmla="*/ 64282 h 1845458"/>
                  <a:gd name="connsiteX2" fmla="*/ 1285939 w 1285939"/>
                  <a:gd name="connsiteY2" fmla="*/ 888195 h 1845458"/>
                  <a:gd name="connsiteX3" fmla="*/ 614426 w 1285939"/>
                  <a:gd name="connsiteY3" fmla="*/ 1845458 h 1845458"/>
                  <a:gd name="connsiteX4" fmla="*/ 63 w 1285939"/>
                  <a:gd name="connsiteY4" fmla="*/ 888195 h 1845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85939" h="1845458">
                    <a:moveTo>
                      <a:pt x="63" y="888195"/>
                    </a:moveTo>
                    <a:cubicBezTo>
                      <a:pt x="4825" y="591332"/>
                      <a:pt x="411288" y="334157"/>
                      <a:pt x="643001" y="64282"/>
                    </a:cubicBezTo>
                    <a:cubicBezTo>
                      <a:pt x="874714" y="-205593"/>
                      <a:pt x="1285939" y="433160"/>
                      <a:pt x="1285939" y="888195"/>
                    </a:cubicBezTo>
                    <a:cubicBezTo>
                      <a:pt x="1285939" y="1343230"/>
                      <a:pt x="969511" y="1845458"/>
                      <a:pt x="614426" y="1845458"/>
                    </a:cubicBezTo>
                    <a:cubicBezTo>
                      <a:pt x="259341" y="1845458"/>
                      <a:pt x="-4699" y="1185058"/>
                      <a:pt x="63" y="888195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Oval 2"/>
              <p:cNvSpPr/>
              <p:nvPr/>
            </p:nvSpPr>
            <p:spPr>
              <a:xfrm rot="20987511" flipH="1">
                <a:off x="5014688" y="2702897"/>
                <a:ext cx="143197" cy="406912"/>
              </a:xfrm>
              <a:custGeom>
                <a:avLst/>
                <a:gdLst>
                  <a:gd name="connsiteX0" fmla="*/ 0 w 143089"/>
                  <a:gd name="connsiteY0" fmla="*/ 71545 h 351111"/>
                  <a:gd name="connsiteX1" fmla="*/ 71545 w 143089"/>
                  <a:gd name="connsiteY1" fmla="*/ 0 h 351111"/>
                  <a:gd name="connsiteX2" fmla="*/ 71545 w 143089"/>
                  <a:gd name="connsiteY2" fmla="*/ 0 h 351111"/>
                  <a:gd name="connsiteX3" fmla="*/ 143090 w 143089"/>
                  <a:gd name="connsiteY3" fmla="*/ 71545 h 351111"/>
                  <a:gd name="connsiteX4" fmla="*/ 143089 w 143089"/>
                  <a:gd name="connsiteY4" fmla="*/ 279567 h 351111"/>
                  <a:gd name="connsiteX5" fmla="*/ 71544 w 143089"/>
                  <a:gd name="connsiteY5" fmla="*/ 351112 h 351111"/>
                  <a:gd name="connsiteX6" fmla="*/ 71545 w 143089"/>
                  <a:gd name="connsiteY6" fmla="*/ 351111 h 351111"/>
                  <a:gd name="connsiteX7" fmla="*/ 0 w 143089"/>
                  <a:gd name="connsiteY7" fmla="*/ 279566 h 351111"/>
                  <a:gd name="connsiteX8" fmla="*/ 0 w 143089"/>
                  <a:gd name="connsiteY8" fmla="*/ 71545 h 351111"/>
                  <a:gd name="connsiteX0" fmla="*/ 0 w 144792"/>
                  <a:gd name="connsiteY0" fmla="*/ 71545 h 351112"/>
                  <a:gd name="connsiteX1" fmla="*/ 71545 w 144792"/>
                  <a:gd name="connsiteY1" fmla="*/ 0 h 351112"/>
                  <a:gd name="connsiteX2" fmla="*/ 71545 w 144792"/>
                  <a:gd name="connsiteY2" fmla="*/ 0 h 351112"/>
                  <a:gd name="connsiteX3" fmla="*/ 124040 w 144792"/>
                  <a:gd name="connsiteY3" fmla="*/ 114408 h 351112"/>
                  <a:gd name="connsiteX4" fmla="*/ 143089 w 144792"/>
                  <a:gd name="connsiteY4" fmla="*/ 279567 h 351112"/>
                  <a:gd name="connsiteX5" fmla="*/ 71544 w 144792"/>
                  <a:gd name="connsiteY5" fmla="*/ 351112 h 351112"/>
                  <a:gd name="connsiteX6" fmla="*/ 71545 w 144792"/>
                  <a:gd name="connsiteY6" fmla="*/ 351111 h 351112"/>
                  <a:gd name="connsiteX7" fmla="*/ 0 w 144792"/>
                  <a:gd name="connsiteY7" fmla="*/ 279566 h 351112"/>
                  <a:gd name="connsiteX8" fmla="*/ 0 w 144792"/>
                  <a:gd name="connsiteY8" fmla="*/ 71545 h 351112"/>
                  <a:gd name="connsiteX0" fmla="*/ 0 w 144792"/>
                  <a:gd name="connsiteY0" fmla="*/ 71545 h 351112"/>
                  <a:gd name="connsiteX1" fmla="*/ 71545 w 144792"/>
                  <a:gd name="connsiteY1" fmla="*/ 0 h 351112"/>
                  <a:gd name="connsiteX2" fmla="*/ 71545 w 144792"/>
                  <a:gd name="connsiteY2" fmla="*/ 0 h 351112"/>
                  <a:gd name="connsiteX3" fmla="*/ 124040 w 144792"/>
                  <a:gd name="connsiteY3" fmla="*/ 114408 h 351112"/>
                  <a:gd name="connsiteX4" fmla="*/ 143089 w 144792"/>
                  <a:gd name="connsiteY4" fmla="*/ 279567 h 351112"/>
                  <a:gd name="connsiteX5" fmla="*/ 71544 w 144792"/>
                  <a:gd name="connsiteY5" fmla="*/ 351112 h 351112"/>
                  <a:gd name="connsiteX6" fmla="*/ 71545 w 144792"/>
                  <a:gd name="connsiteY6" fmla="*/ 351111 h 351112"/>
                  <a:gd name="connsiteX7" fmla="*/ 0 w 144792"/>
                  <a:gd name="connsiteY7" fmla="*/ 279566 h 351112"/>
                  <a:gd name="connsiteX8" fmla="*/ 0 w 144792"/>
                  <a:gd name="connsiteY8" fmla="*/ 71545 h 351112"/>
                  <a:gd name="connsiteX0" fmla="*/ 0 w 149216"/>
                  <a:gd name="connsiteY0" fmla="*/ 71545 h 351112"/>
                  <a:gd name="connsiteX1" fmla="*/ 71545 w 149216"/>
                  <a:gd name="connsiteY1" fmla="*/ 0 h 351112"/>
                  <a:gd name="connsiteX2" fmla="*/ 71545 w 149216"/>
                  <a:gd name="connsiteY2" fmla="*/ 0 h 351112"/>
                  <a:gd name="connsiteX3" fmla="*/ 124040 w 149216"/>
                  <a:gd name="connsiteY3" fmla="*/ 114408 h 351112"/>
                  <a:gd name="connsiteX4" fmla="*/ 143089 w 149216"/>
                  <a:gd name="connsiteY4" fmla="*/ 279567 h 351112"/>
                  <a:gd name="connsiteX5" fmla="*/ 71544 w 149216"/>
                  <a:gd name="connsiteY5" fmla="*/ 351112 h 351112"/>
                  <a:gd name="connsiteX6" fmla="*/ 71545 w 149216"/>
                  <a:gd name="connsiteY6" fmla="*/ 351111 h 351112"/>
                  <a:gd name="connsiteX7" fmla="*/ 0 w 149216"/>
                  <a:gd name="connsiteY7" fmla="*/ 279566 h 351112"/>
                  <a:gd name="connsiteX8" fmla="*/ 0 w 149216"/>
                  <a:gd name="connsiteY8" fmla="*/ 71545 h 351112"/>
                  <a:gd name="connsiteX0" fmla="*/ 0 w 175178"/>
                  <a:gd name="connsiteY0" fmla="*/ 71545 h 351112"/>
                  <a:gd name="connsiteX1" fmla="*/ 71545 w 175178"/>
                  <a:gd name="connsiteY1" fmla="*/ 0 h 351112"/>
                  <a:gd name="connsiteX2" fmla="*/ 71545 w 175178"/>
                  <a:gd name="connsiteY2" fmla="*/ 0 h 351112"/>
                  <a:gd name="connsiteX3" fmla="*/ 162655 w 175178"/>
                  <a:gd name="connsiteY3" fmla="*/ 115319 h 351112"/>
                  <a:gd name="connsiteX4" fmla="*/ 143089 w 175178"/>
                  <a:gd name="connsiteY4" fmla="*/ 279567 h 351112"/>
                  <a:gd name="connsiteX5" fmla="*/ 71544 w 175178"/>
                  <a:gd name="connsiteY5" fmla="*/ 351112 h 351112"/>
                  <a:gd name="connsiteX6" fmla="*/ 71545 w 175178"/>
                  <a:gd name="connsiteY6" fmla="*/ 351111 h 351112"/>
                  <a:gd name="connsiteX7" fmla="*/ 0 w 175178"/>
                  <a:gd name="connsiteY7" fmla="*/ 279566 h 351112"/>
                  <a:gd name="connsiteX8" fmla="*/ 0 w 175178"/>
                  <a:gd name="connsiteY8" fmla="*/ 71545 h 351112"/>
                  <a:gd name="connsiteX0" fmla="*/ 0 w 175178"/>
                  <a:gd name="connsiteY0" fmla="*/ 71545 h 466060"/>
                  <a:gd name="connsiteX1" fmla="*/ 71545 w 175178"/>
                  <a:gd name="connsiteY1" fmla="*/ 0 h 466060"/>
                  <a:gd name="connsiteX2" fmla="*/ 71545 w 175178"/>
                  <a:gd name="connsiteY2" fmla="*/ 0 h 466060"/>
                  <a:gd name="connsiteX3" fmla="*/ 162655 w 175178"/>
                  <a:gd name="connsiteY3" fmla="*/ 115319 h 466060"/>
                  <a:gd name="connsiteX4" fmla="*/ 143089 w 175178"/>
                  <a:gd name="connsiteY4" fmla="*/ 279567 h 466060"/>
                  <a:gd name="connsiteX5" fmla="*/ 71544 w 175178"/>
                  <a:gd name="connsiteY5" fmla="*/ 351112 h 466060"/>
                  <a:gd name="connsiteX6" fmla="*/ 75097 w 175178"/>
                  <a:gd name="connsiteY6" fmla="*/ 466060 h 466060"/>
                  <a:gd name="connsiteX7" fmla="*/ 0 w 175178"/>
                  <a:gd name="connsiteY7" fmla="*/ 279566 h 466060"/>
                  <a:gd name="connsiteX8" fmla="*/ 0 w 175178"/>
                  <a:gd name="connsiteY8" fmla="*/ 71545 h 466060"/>
                  <a:gd name="connsiteX0" fmla="*/ 0 w 180644"/>
                  <a:gd name="connsiteY0" fmla="*/ 71545 h 466060"/>
                  <a:gd name="connsiteX1" fmla="*/ 71545 w 180644"/>
                  <a:gd name="connsiteY1" fmla="*/ 0 h 466060"/>
                  <a:gd name="connsiteX2" fmla="*/ 71545 w 180644"/>
                  <a:gd name="connsiteY2" fmla="*/ 0 h 466060"/>
                  <a:gd name="connsiteX3" fmla="*/ 162655 w 180644"/>
                  <a:gd name="connsiteY3" fmla="*/ 115319 h 466060"/>
                  <a:gd name="connsiteX4" fmla="*/ 172698 w 180644"/>
                  <a:gd name="connsiteY4" fmla="*/ 352318 h 466060"/>
                  <a:gd name="connsiteX5" fmla="*/ 71544 w 180644"/>
                  <a:gd name="connsiteY5" fmla="*/ 351112 h 466060"/>
                  <a:gd name="connsiteX6" fmla="*/ 75097 w 180644"/>
                  <a:gd name="connsiteY6" fmla="*/ 466060 h 466060"/>
                  <a:gd name="connsiteX7" fmla="*/ 0 w 180644"/>
                  <a:gd name="connsiteY7" fmla="*/ 279566 h 466060"/>
                  <a:gd name="connsiteX8" fmla="*/ 0 w 180644"/>
                  <a:gd name="connsiteY8" fmla="*/ 71545 h 466060"/>
                  <a:gd name="connsiteX0" fmla="*/ 0 w 176898"/>
                  <a:gd name="connsiteY0" fmla="*/ 71545 h 466060"/>
                  <a:gd name="connsiteX1" fmla="*/ 71545 w 176898"/>
                  <a:gd name="connsiteY1" fmla="*/ 0 h 466060"/>
                  <a:gd name="connsiteX2" fmla="*/ 71545 w 176898"/>
                  <a:gd name="connsiteY2" fmla="*/ 0 h 466060"/>
                  <a:gd name="connsiteX3" fmla="*/ 162655 w 176898"/>
                  <a:gd name="connsiteY3" fmla="*/ 115319 h 466060"/>
                  <a:gd name="connsiteX4" fmla="*/ 172698 w 176898"/>
                  <a:gd name="connsiteY4" fmla="*/ 352318 h 466060"/>
                  <a:gd name="connsiteX5" fmla="*/ 122700 w 176898"/>
                  <a:gd name="connsiteY5" fmla="*/ 440034 h 466060"/>
                  <a:gd name="connsiteX6" fmla="*/ 75097 w 176898"/>
                  <a:gd name="connsiteY6" fmla="*/ 466060 h 466060"/>
                  <a:gd name="connsiteX7" fmla="*/ 0 w 176898"/>
                  <a:gd name="connsiteY7" fmla="*/ 279566 h 466060"/>
                  <a:gd name="connsiteX8" fmla="*/ 0 w 176898"/>
                  <a:gd name="connsiteY8" fmla="*/ 71545 h 466060"/>
                  <a:gd name="connsiteX0" fmla="*/ 0 w 181633"/>
                  <a:gd name="connsiteY0" fmla="*/ 71545 h 466060"/>
                  <a:gd name="connsiteX1" fmla="*/ 71545 w 181633"/>
                  <a:gd name="connsiteY1" fmla="*/ 0 h 466060"/>
                  <a:gd name="connsiteX2" fmla="*/ 71545 w 181633"/>
                  <a:gd name="connsiteY2" fmla="*/ 0 h 466060"/>
                  <a:gd name="connsiteX3" fmla="*/ 162655 w 181633"/>
                  <a:gd name="connsiteY3" fmla="*/ 115319 h 466060"/>
                  <a:gd name="connsiteX4" fmla="*/ 172698 w 181633"/>
                  <a:gd name="connsiteY4" fmla="*/ 352318 h 466060"/>
                  <a:gd name="connsiteX5" fmla="*/ 122700 w 181633"/>
                  <a:gd name="connsiteY5" fmla="*/ 440034 h 466060"/>
                  <a:gd name="connsiteX6" fmla="*/ 75097 w 181633"/>
                  <a:gd name="connsiteY6" fmla="*/ 466060 h 466060"/>
                  <a:gd name="connsiteX7" fmla="*/ 0 w 181633"/>
                  <a:gd name="connsiteY7" fmla="*/ 279566 h 466060"/>
                  <a:gd name="connsiteX8" fmla="*/ 0 w 181633"/>
                  <a:gd name="connsiteY8" fmla="*/ 71545 h 466060"/>
                  <a:gd name="connsiteX0" fmla="*/ 0 w 181634"/>
                  <a:gd name="connsiteY0" fmla="*/ 71545 h 466060"/>
                  <a:gd name="connsiteX1" fmla="*/ 71545 w 181634"/>
                  <a:gd name="connsiteY1" fmla="*/ 0 h 466060"/>
                  <a:gd name="connsiteX2" fmla="*/ 71545 w 181634"/>
                  <a:gd name="connsiteY2" fmla="*/ 0 h 466060"/>
                  <a:gd name="connsiteX3" fmla="*/ 162655 w 181634"/>
                  <a:gd name="connsiteY3" fmla="*/ 115319 h 466060"/>
                  <a:gd name="connsiteX4" fmla="*/ 172699 w 181634"/>
                  <a:gd name="connsiteY4" fmla="*/ 352318 h 466060"/>
                  <a:gd name="connsiteX5" fmla="*/ 122700 w 181634"/>
                  <a:gd name="connsiteY5" fmla="*/ 440034 h 466060"/>
                  <a:gd name="connsiteX6" fmla="*/ 75097 w 181634"/>
                  <a:gd name="connsiteY6" fmla="*/ 466060 h 466060"/>
                  <a:gd name="connsiteX7" fmla="*/ 0 w 181634"/>
                  <a:gd name="connsiteY7" fmla="*/ 279566 h 466060"/>
                  <a:gd name="connsiteX8" fmla="*/ 0 w 181634"/>
                  <a:gd name="connsiteY8" fmla="*/ 71545 h 466060"/>
                  <a:gd name="connsiteX0" fmla="*/ 0 w 181635"/>
                  <a:gd name="connsiteY0" fmla="*/ 71545 h 466060"/>
                  <a:gd name="connsiteX1" fmla="*/ 71545 w 181635"/>
                  <a:gd name="connsiteY1" fmla="*/ 0 h 466060"/>
                  <a:gd name="connsiteX2" fmla="*/ 71545 w 181635"/>
                  <a:gd name="connsiteY2" fmla="*/ 0 h 466060"/>
                  <a:gd name="connsiteX3" fmla="*/ 162655 w 181635"/>
                  <a:gd name="connsiteY3" fmla="*/ 115319 h 466060"/>
                  <a:gd name="connsiteX4" fmla="*/ 172700 w 181635"/>
                  <a:gd name="connsiteY4" fmla="*/ 352318 h 466060"/>
                  <a:gd name="connsiteX5" fmla="*/ 122700 w 181635"/>
                  <a:gd name="connsiteY5" fmla="*/ 440034 h 466060"/>
                  <a:gd name="connsiteX6" fmla="*/ 75097 w 181635"/>
                  <a:gd name="connsiteY6" fmla="*/ 466060 h 466060"/>
                  <a:gd name="connsiteX7" fmla="*/ 0 w 181635"/>
                  <a:gd name="connsiteY7" fmla="*/ 279566 h 466060"/>
                  <a:gd name="connsiteX8" fmla="*/ 0 w 181635"/>
                  <a:gd name="connsiteY8" fmla="*/ 71545 h 466060"/>
                  <a:gd name="connsiteX0" fmla="*/ 0 w 181636"/>
                  <a:gd name="connsiteY0" fmla="*/ 71545 h 466060"/>
                  <a:gd name="connsiteX1" fmla="*/ 71545 w 181636"/>
                  <a:gd name="connsiteY1" fmla="*/ 0 h 466060"/>
                  <a:gd name="connsiteX2" fmla="*/ 71545 w 181636"/>
                  <a:gd name="connsiteY2" fmla="*/ 0 h 466060"/>
                  <a:gd name="connsiteX3" fmla="*/ 162655 w 181636"/>
                  <a:gd name="connsiteY3" fmla="*/ 115319 h 466060"/>
                  <a:gd name="connsiteX4" fmla="*/ 172701 w 181636"/>
                  <a:gd name="connsiteY4" fmla="*/ 352317 h 466060"/>
                  <a:gd name="connsiteX5" fmla="*/ 122700 w 181636"/>
                  <a:gd name="connsiteY5" fmla="*/ 440034 h 466060"/>
                  <a:gd name="connsiteX6" fmla="*/ 75097 w 181636"/>
                  <a:gd name="connsiteY6" fmla="*/ 466060 h 466060"/>
                  <a:gd name="connsiteX7" fmla="*/ 0 w 181636"/>
                  <a:gd name="connsiteY7" fmla="*/ 279566 h 466060"/>
                  <a:gd name="connsiteX8" fmla="*/ 0 w 181636"/>
                  <a:gd name="connsiteY8" fmla="*/ 71545 h 466060"/>
                  <a:gd name="connsiteX0" fmla="*/ 0 w 181636"/>
                  <a:gd name="connsiteY0" fmla="*/ 71545 h 466060"/>
                  <a:gd name="connsiteX1" fmla="*/ 71545 w 181636"/>
                  <a:gd name="connsiteY1" fmla="*/ 0 h 466060"/>
                  <a:gd name="connsiteX2" fmla="*/ 71545 w 181636"/>
                  <a:gd name="connsiteY2" fmla="*/ 0 h 466060"/>
                  <a:gd name="connsiteX3" fmla="*/ 162655 w 181636"/>
                  <a:gd name="connsiteY3" fmla="*/ 115319 h 466060"/>
                  <a:gd name="connsiteX4" fmla="*/ 172701 w 181636"/>
                  <a:gd name="connsiteY4" fmla="*/ 352316 h 466060"/>
                  <a:gd name="connsiteX5" fmla="*/ 122700 w 181636"/>
                  <a:gd name="connsiteY5" fmla="*/ 440034 h 466060"/>
                  <a:gd name="connsiteX6" fmla="*/ 75097 w 181636"/>
                  <a:gd name="connsiteY6" fmla="*/ 466060 h 466060"/>
                  <a:gd name="connsiteX7" fmla="*/ 0 w 181636"/>
                  <a:gd name="connsiteY7" fmla="*/ 279566 h 466060"/>
                  <a:gd name="connsiteX8" fmla="*/ 0 w 181636"/>
                  <a:gd name="connsiteY8" fmla="*/ 71545 h 466060"/>
                  <a:gd name="connsiteX0" fmla="*/ 0 w 164011"/>
                  <a:gd name="connsiteY0" fmla="*/ 71545 h 466060"/>
                  <a:gd name="connsiteX1" fmla="*/ 71545 w 164011"/>
                  <a:gd name="connsiteY1" fmla="*/ 0 h 466060"/>
                  <a:gd name="connsiteX2" fmla="*/ 71545 w 164011"/>
                  <a:gd name="connsiteY2" fmla="*/ 0 h 466060"/>
                  <a:gd name="connsiteX3" fmla="*/ 162655 w 164011"/>
                  <a:gd name="connsiteY3" fmla="*/ 115319 h 466060"/>
                  <a:gd name="connsiteX4" fmla="*/ 122700 w 164011"/>
                  <a:gd name="connsiteY4" fmla="*/ 440034 h 466060"/>
                  <a:gd name="connsiteX5" fmla="*/ 75097 w 164011"/>
                  <a:gd name="connsiteY5" fmla="*/ 466060 h 466060"/>
                  <a:gd name="connsiteX6" fmla="*/ 0 w 164011"/>
                  <a:gd name="connsiteY6" fmla="*/ 279566 h 466060"/>
                  <a:gd name="connsiteX7" fmla="*/ 0 w 164011"/>
                  <a:gd name="connsiteY7" fmla="*/ 71545 h 466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4011" h="466060">
                    <a:moveTo>
                      <a:pt x="0" y="71545"/>
                    </a:moveTo>
                    <a:cubicBezTo>
                      <a:pt x="0" y="32032"/>
                      <a:pt x="32032" y="0"/>
                      <a:pt x="71545" y="0"/>
                    </a:cubicBezTo>
                    <a:lnTo>
                      <a:pt x="71545" y="0"/>
                    </a:lnTo>
                    <a:cubicBezTo>
                      <a:pt x="111058" y="0"/>
                      <a:pt x="154129" y="41980"/>
                      <a:pt x="162655" y="115319"/>
                    </a:cubicBezTo>
                    <a:cubicBezTo>
                      <a:pt x="171181" y="188658"/>
                      <a:pt x="137293" y="381577"/>
                      <a:pt x="122700" y="440034"/>
                    </a:cubicBezTo>
                    <a:lnTo>
                      <a:pt x="75097" y="466060"/>
                    </a:lnTo>
                    <a:cubicBezTo>
                      <a:pt x="35584" y="466060"/>
                      <a:pt x="0" y="319079"/>
                      <a:pt x="0" y="279566"/>
                    </a:cubicBezTo>
                    <a:lnTo>
                      <a:pt x="0" y="71545"/>
                    </a:ln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Oval 2"/>
              <p:cNvSpPr/>
              <p:nvPr/>
            </p:nvSpPr>
            <p:spPr>
              <a:xfrm rot="612489">
                <a:off x="6118876" y="2702897"/>
                <a:ext cx="143197" cy="406912"/>
              </a:xfrm>
              <a:custGeom>
                <a:avLst/>
                <a:gdLst>
                  <a:gd name="connsiteX0" fmla="*/ 0 w 143089"/>
                  <a:gd name="connsiteY0" fmla="*/ 71545 h 351111"/>
                  <a:gd name="connsiteX1" fmla="*/ 71545 w 143089"/>
                  <a:gd name="connsiteY1" fmla="*/ 0 h 351111"/>
                  <a:gd name="connsiteX2" fmla="*/ 71545 w 143089"/>
                  <a:gd name="connsiteY2" fmla="*/ 0 h 351111"/>
                  <a:gd name="connsiteX3" fmla="*/ 143090 w 143089"/>
                  <a:gd name="connsiteY3" fmla="*/ 71545 h 351111"/>
                  <a:gd name="connsiteX4" fmla="*/ 143089 w 143089"/>
                  <a:gd name="connsiteY4" fmla="*/ 279567 h 351111"/>
                  <a:gd name="connsiteX5" fmla="*/ 71544 w 143089"/>
                  <a:gd name="connsiteY5" fmla="*/ 351112 h 351111"/>
                  <a:gd name="connsiteX6" fmla="*/ 71545 w 143089"/>
                  <a:gd name="connsiteY6" fmla="*/ 351111 h 351111"/>
                  <a:gd name="connsiteX7" fmla="*/ 0 w 143089"/>
                  <a:gd name="connsiteY7" fmla="*/ 279566 h 351111"/>
                  <a:gd name="connsiteX8" fmla="*/ 0 w 143089"/>
                  <a:gd name="connsiteY8" fmla="*/ 71545 h 351111"/>
                  <a:gd name="connsiteX0" fmla="*/ 0 w 144792"/>
                  <a:gd name="connsiteY0" fmla="*/ 71545 h 351112"/>
                  <a:gd name="connsiteX1" fmla="*/ 71545 w 144792"/>
                  <a:gd name="connsiteY1" fmla="*/ 0 h 351112"/>
                  <a:gd name="connsiteX2" fmla="*/ 71545 w 144792"/>
                  <a:gd name="connsiteY2" fmla="*/ 0 h 351112"/>
                  <a:gd name="connsiteX3" fmla="*/ 124040 w 144792"/>
                  <a:gd name="connsiteY3" fmla="*/ 114408 h 351112"/>
                  <a:gd name="connsiteX4" fmla="*/ 143089 w 144792"/>
                  <a:gd name="connsiteY4" fmla="*/ 279567 h 351112"/>
                  <a:gd name="connsiteX5" fmla="*/ 71544 w 144792"/>
                  <a:gd name="connsiteY5" fmla="*/ 351112 h 351112"/>
                  <a:gd name="connsiteX6" fmla="*/ 71545 w 144792"/>
                  <a:gd name="connsiteY6" fmla="*/ 351111 h 351112"/>
                  <a:gd name="connsiteX7" fmla="*/ 0 w 144792"/>
                  <a:gd name="connsiteY7" fmla="*/ 279566 h 351112"/>
                  <a:gd name="connsiteX8" fmla="*/ 0 w 144792"/>
                  <a:gd name="connsiteY8" fmla="*/ 71545 h 351112"/>
                  <a:gd name="connsiteX0" fmla="*/ 0 w 144792"/>
                  <a:gd name="connsiteY0" fmla="*/ 71545 h 351112"/>
                  <a:gd name="connsiteX1" fmla="*/ 71545 w 144792"/>
                  <a:gd name="connsiteY1" fmla="*/ 0 h 351112"/>
                  <a:gd name="connsiteX2" fmla="*/ 71545 w 144792"/>
                  <a:gd name="connsiteY2" fmla="*/ 0 h 351112"/>
                  <a:gd name="connsiteX3" fmla="*/ 124040 w 144792"/>
                  <a:gd name="connsiteY3" fmla="*/ 114408 h 351112"/>
                  <a:gd name="connsiteX4" fmla="*/ 143089 w 144792"/>
                  <a:gd name="connsiteY4" fmla="*/ 279567 h 351112"/>
                  <a:gd name="connsiteX5" fmla="*/ 71544 w 144792"/>
                  <a:gd name="connsiteY5" fmla="*/ 351112 h 351112"/>
                  <a:gd name="connsiteX6" fmla="*/ 71545 w 144792"/>
                  <a:gd name="connsiteY6" fmla="*/ 351111 h 351112"/>
                  <a:gd name="connsiteX7" fmla="*/ 0 w 144792"/>
                  <a:gd name="connsiteY7" fmla="*/ 279566 h 351112"/>
                  <a:gd name="connsiteX8" fmla="*/ 0 w 144792"/>
                  <a:gd name="connsiteY8" fmla="*/ 71545 h 351112"/>
                  <a:gd name="connsiteX0" fmla="*/ 0 w 149216"/>
                  <a:gd name="connsiteY0" fmla="*/ 71545 h 351112"/>
                  <a:gd name="connsiteX1" fmla="*/ 71545 w 149216"/>
                  <a:gd name="connsiteY1" fmla="*/ 0 h 351112"/>
                  <a:gd name="connsiteX2" fmla="*/ 71545 w 149216"/>
                  <a:gd name="connsiteY2" fmla="*/ 0 h 351112"/>
                  <a:gd name="connsiteX3" fmla="*/ 124040 w 149216"/>
                  <a:gd name="connsiteY3" fmla="*/ 114408 h 351112"/>
                  <a:gd name="connsiteX4" fmla="*/ 143089 w 149216"/>
                  <a:gd name="connsiteY4" fmla="*/ 279567 h 351112"/>
                  <a:gd name="connsiteX5" fmla="*/ 71544 w 149216"/>
                  <a:gd name="connsiteY5" fmla="*/ 351112 h 351112"/>
                  <a:gd name="connsiteX6" fmla="*/ 71545 w 149216"/>
                  <a:gd name="connsiteY6" fmla="*/ 351111 h 351112"/>
                  <a:gd name="connsiteX7" fmla="*/ 0 w 149216"/>
                  <a:gd name="connsiteY7" fmla="*/ 279566 h 351112"/>
                  <a:gd name="connsiteX8" fmla="*/ 0 w 149216"/>
                  <a:gd name="connsiteY8" fmla="*/ 71545 h 351112"/>
                  <a:gd name="connsiteX0" fmla="*/ 0 w 175178"/>
                  <a:gd name="connsiteY0" fmla="*/ 71545 h 351112"/>
                  <a:gd name="connsiteX1" fmla="*/ 71545 w 175178"/>
                  <a:gd name="connsiteY1" fmla="*/ 0 h 351112"/>
                  <a:gd name="connsiteX2" fmla="*/ 71545 w 175178"/>
                  <a:gd name="connsiteY2" fmla="*/ 0 h 351112"/>
                  <a:gd name="connsiteX3" fmla="*/ 162655 w 175178"/>
                  <a:gd name="connsiteY3" fmla="*/ 115319 h 351112"/>
                  <a:gd name="connsiteX4" fmla="*/ 143089 w 175178"/>
                  <a:gd name="connsiteY4" fmla="*/ 279567 h 351112"/>
                  <a:gd name="connsiteX5" fmla="*/ 71544 w 175178"/>
                  <a:gd name="connsiteY5" fmla="*/ 351112 h 351112"/>
                  <a:gd name="connsiteX6" fmla="*/ 71545 w 175178"/>
                  <a:gd name="connsiteY6" fmla="*/ 351111 h 351112"/>
                  <a:gd name="connsiteX7" fmla="*/ 0 w 175178"/>
                  <a:gd name="connsiteY7" fmla="*/ 279566 h 351112"/>
                  <a:gd name="connsiteX8" fmla="*/ 0 w 175178"/>
                  <a:gd name="connsiteY8" fmla="*/ 71545 h 351112"/>
                  <a:gd name="connsiteX0" fmla="*/ 0 w 175178"/>
                  <a:gd name="connsiteY0" fmla="*/ 71545 h 466060"/>
                  <a:gd name="connsiteX1" fmla="*/ 71545 w 175178"/>
                  <a:gd name="connsiteY1" fmla="*/ 0 h 466060"/>
                  <a:gd name="connsiteX2" fmla="*/ 71545 w 175178"/>
                  <a:gd name="connsiteY2" fmla="*/ 0 h 466060"/>
                  <a:gd name="connsiteX3" fmla="*/ 162655 w 175178"/>
                  <a:gd name="connsiteY3" fmla="*/ 115319 h 466060"/>
                  <a:gd name="connsiteX4" fmla="*/ 143089 w 175178"/>
                  <a:gd name="connsiteY4" fmla="*/ 279567 h 466060"/>
                  <a:gd name="connsiteX5" fmla="*/ 71544 w 175178"/>
                  <a:gd name="connsiteY5" fmla="*/ 351112 h 466060"/>
                  <a:gd name="connsiteX6" fmla="*/ 75097 w 175178"/>
                  <a:gd name="connsiteY6" fmla="*/ 466060 h 466060"/>
                  <a:gd name="connsiteX7" fmla="*/ 0 w 175178"/>
                  <a:gd name="connsiteY7" fmla="*/ 279566 h 466060"/>
                  <a:gd name="connsiteX8" fmla="*/ 0 w 175178"/>
                  <a:gd name="connsiteY8" fmla="*/ 71545 h 466060"/>
                  <a:gd name="connsiteX0" fmla="*/ 0 w 180644"/>
                  <a:gd name="connsiteY0" fmla="*/ 71545 h 466060"/>
                  <a:gd name="connsiteX1" fmla="*/ 71545 w 180644"/>
                  <a:gd name="connsiteY1" fmla="*/ 0 h 466060"/>
                  <a:gd name="connsiteX2" fmla="*/ 71545 w 180644"/>
                  <a:gd name="connsiteY2" fmla="*/ 0 h 466060"/>
                  <a:gd name="connsiteX3" fmla="*/ 162655 w 180644"/>
                  <a:gd name="connsiteY3" fmla="*/ 115319 h 466060"/>
                  <a:gd name="connsiteX4" fmla="*/ 172698 w 180644"/>
                  <a:gd name="connsiteY4" fmla="*/ 352318 h 466060"/>
                  <a:gd name="connsiteX5" fmla="*/ 71544 w 180644"/>
                  <a:gd name="connsiteY5" fmla="*/ 351112 h 466060"/>
                  <a:gd name="connsiteX6" fmla="*/ 75097 w 180644"/>
                  <a:gd name="connsiteY6" fmla="*/ 466060 h 466060"/>
                  <a:gd name="connsiteX7" fmla="*/ 0 w 180644"/>
                  <a:gd name="connsiteY7" fmla="*/ 279566 h 466060"/>
                  <a:gd name="connsiteX8" fmla="*/ 0 w 180644"/>
                  <a:gd name="connsiteY8" fmla="*/ 71545 h 466060"/>
                  <a:gd name="connsiteX0" fmla="*/ 0 w 176898"/>
                  <a:gd name="connsiteY0" fmla="*/ 71545 h 466060"/>
                  <a:gd name="connsiteX1" fmla="*/ 71545 w 176898"/>
                  <a:gd name="connsiteY1" fmla="*/ 0 h 466060"/>
                  <a:gd name="connsiteX2" fmla="*/ 71545 w 176898"/>
                  <a:gd name="connsiteY2" fmla="*/ 0 h 466060"/>
                  <a:gd name="connsiteX3" fmla="*/ 162655 w 176898"/>
                  <a:gd name="connsiteY3" fmla="*/ 115319 h 466060"/>
                  <a:gd name="connsiteX4" fmla="*/ 172698 w 176898"/>
                  <a:gd name="connsiteY4" fmla="*/ 352318 h 466060"/>
                  <a:gd name="connsiteX5" fmla="*/ 122700 w 176898"/>
                  <a:gd name="connsiteY5" fmla="*/ 440034 h 466060"/>
                  <a:gd name="connsiteX6" fmla="*/ 75097 w 176898"/>
                  <a:gd name="connsiteY6" fmla="*/ 466060 h 466060"/>
                  <a:gd name="connsiteX7" fmla="*/ 0 w 176898"/>
                  <a:gd name="connsiteY7" fmla="*/ 279566 h 466060"/>
                  <a:gd name="connsiteX8" fmla="*/ 0 w 176898"/>
                  <a:gd name="connsiteY8" fmla="*/ 71545 h 466060"/>
                  <a:gd name="connsiteX0" fmla="*/ 0 w 181633"/>
                  <a:gd name="connsiteY0" fmla="*/ 71545 h 466060"/>
                  <a:gd name="connsiteX1" fmla="*/ 71545 w 181633"/>
                  <a:gd name="connsiteY1" fmla="*/ 0 h 466060"/>
                  <a:gd name="connsiteX2" fmla="*/ 71545 w 181633"/>
                  <a:gd name="connsiteY2" fmla="*/ 0 h 466060"/>
                  <a:gd name="connsiteX3" fmla="*/ 162655 w 181633"/>
                  <a:gd name="connsiteY3" fmla="*/ 115319 h 466060"/>
                  <a:gd name="connsiteX4" fmla="*/ 172698 w 181633"/>
                  <a:gd name="connsiteY4" fmla="*/ 352318 h 466060"/>
                  <a:gd name="connsiteX5" fmla="*/ 122700 w 181633"/>
                  <a:gd name="connsiteY5" fmla="*/ 440034 h 466060"/>
                  <a:gd name="connsiteX6" fmla="*/ 75097 w 181633"/>
                  <a:gd name="connsiteY6" fmla="*/ 466060 h 466060"/>
                  <a:gd name="connsiteX7" fmla="*/ 0 w 181633"/>
                  <a:gd name="connsiteY7" fmla="*/ 279566 h 466060"/>
                  <a:gd name="connsiteX8" fmla="*/ 0 w 181633"/>
                  <a:gd name="connsiteY8" fmla="*/ 71545 h 466060"/>
                  <a:gd name="connsiteX0" fmla="*/ 0 w 181634"/>
                  <a:gd name="connsiteY0" fmla="*/ 71545 h 466060"/>
                  <a:gd name="connsiteX1" fmla="*/ 71545 w 181634"/>
                  <a:gd name="connsiteY1" fmla="*/ 0 h 466060"/>
                  <a:gd name="connsiteX2" fmla="*/ 71545 w 181634"/>
                  <a:gd name="connsiteY2" fmla="*/ 0 h 466060"/>
                  <a:gd name="connsiteX3" fmla="*/ 162655 w 181634"/>
                  <a:gd name="connsiteY3" fmla="*/ 115319 h 466060"/>
                  <a:gd name="connsiteX4" fmla="*/ 172699 w 181634"/>
                  <a:gd name="connsiteY4" fmla="*/ 352318 h 466060"/>
                  <a:gd name="connsiteX5" fmla="*/ 122700 w 181634"/>
                  <a:gd name="connsiteY5" fmla="*/ 440034 h 466060"/>
                  <a:gd name="connsiteX6" fmla="*/ 75097 w 181634"/>
                  <a:gd name="connsiteY6" fmla="*/ 466060 h 466060"/>
                  <a:gd name="connsiteX7" fmla="*/ 0 w 181634"/>
                  <a:gd name="connsiteY7" fmla="*/ 279566 h 466060"/>
                  <a:gd name="connsiteX8" fmla="*/ 0 w 181634"/>
                  <a:gd name="connsiteY8" fmla="*/ 71545 h 466060"/>
                  <a:gd name="connsiteX0" fmla="*/ 0 w 181635"/>
                  <a:gd name="connsiteY0" fmla="*/ 71545 h 466060"/>
                  <a:gd name="connsiteX1" fmla="*/ 71545 w 181635"/>
                  <a:gd name="connsiteY1" fmla="*/ 0 h 466060"/>
                  <a:gd name="connsiteX2" fmla="*/ 71545 w 181635"/>
                  <a:gd name="connsiteY2" fmla="*/ 0 h 466060"/>
                  <a:gd name="connsiteX3" fmla="*/ 162655 w 181635"/>
                  <a:gd name="connsiteY3" fmla="*/ 115319 h 466060"/>
                  <a:gd name="connsiteX4" fmla="*/ 172700 w 181635"/>
                  <a:gd name="connsiteY4" fmla="*/ 352318 h 466060"/>
                  <a:gd name="connsiteX5" fmla="*/ 122700 w 181635"/>
                  <a:gd name="connsiteY5" fmla="*/ 440034 h 466060"/>
                  <a:gd name="connsiteX6" fmla="*/ 75097 w 181635"/>
                  <a:gd name="connsiteY6" fmla="*/ 466060 h 466060"/>
                  <a:gd name="connsiteX7" fmla="*/ 0 w 181635"/>
                  <a:gd name="connsiteY7" fmla="*/ 279566 h 466060"/>
                  <a:gd name="connsiteX8" fmla="*/ 0 w 181635"/>
                  <a:gd name="connsiteY8" fmla="*/ 71545 h 466060"/>
                  <a:gd name="connsiteX0" fmla="*/ 0 w 181636"/>
                  <a:gd name="connsiteY0" fmla="*/ 71545 h 466060"/>
                  <a:gd name="connsiteX1" fmla="*/ 71545 w 181636"/>
                  <a:gd name="connsiteY1" fmla="*/ 0 h 466060"/>
                  <a:gd name="connsiteX2" fmla="*/ 71545 w 181636"/>
                  <a:gd name="connsiteY2" fmla="*/ 0 h 466060"/>
                  <a:gd name="connsiteX3" fmla="*/ 162655 w 181636"/>
                  <a:gd name="connsiteY3" fmla="*/ 115319 h 466060"/>
                  <a:gd name="connsiteX4" fmla="*/ 172701 w 181636"/>
                  <a:gd name="connsiteY4" fmla="*/ 352317 h 466060"/>
                  <a:gd name="connsiteX5" fmla="*/ 122700 w 181636"/>
                  <a:gd name="connsiteY5" fmla="*/ 440034 h 466060"/>
                  <a:gd name="connsiteX6" fmla="*/ 75097 w 181636"/>
                  <a:gd name="connsiteY6" fmla="*/ 466060 h 466060"/>
                  <a:gd name="connsiteX7" fmla="*/ 0 w 181636"/>
                  <a:gd name="connsiteY7" fmla="*/ 279566 h 466060"/>
                  <a:gd name="connsiteX8" fmla="*/ 0 w 181636"/>
                  <a:gd name="connsiteY8" fmla="*/ 71545 h 466060"/>
                  <a:gd name="connsiteX0" fmla="*/ 0 w 181636"/>
                  <a:gd name="connsiteY0" fmla="*/ 71545 h 466060"/>
                  <a:gd name="connsiteX1" fmla="*/ 71545 w 181636"/>
                  <a:gd name="connsiteY1" fmla="*/ 0 h 466060"/>
                  <a:gd name="connsiteX2" fmla="*/ 71545 w 181636"/>
                  <a:gd name="connsiteY2" fmla="*/ 0 h 466060"/>
                  <a:gd name="connsiteX3" fmla="*/ 162655 w 181636"/>
                  <a:gd name="connsiteY3" fmla="*/ 115319 h 466060"/>
                  <a:gd name="connsiteX4" fmla="*/ 172701 w 181636"/>
                  <a:gd name="connsiteY4" fmla="*/ 352316 h 466060"/>
                  <a:gd name="connsiteX5" fmla="*/ 122700 w 181636"/>
                  <a:gd name="connsiteY5" fmla="*/ 440034 h 466060"/>
                  <a:gd name="connsiteX6" fmla="*/ 75097 w 181636"/>
                  <a:gd name="connsiteY6" fmla="*/ 466060 h 466060"/>
                  <a:gd name="connsiteX7" fmla="*/ 0 w 181636"/>
                  <a:gd name="connsiteY7" fmla="*/ 279566 h 466060"/>
                  <a:gd name="connsiteX8" fmla="*/ 0 w 181636"/>
                  <a:gd name="connsiteY8" fmla="*/ 71545 h 466060"/>
                  <a:gd name="connsiteX0" fmla="*/ 0 w 164011"/>
                  <a:gd name="connsiteY0" fmla="*/ 71545 h 466060"/>
                  <a:gd name="connsiteX1" fmla="*/ 71545 w 164011"/>
                  <a:gd name="connsiteY1" fmla="*/ 0 h 466060"/>
                  <a:gd name="connsiteX2" fmla="*/ 71545 w 164011"/>
                  <a:gd name="connsiteY2" fmla="*/ 0 h 466060"/>
                  <a:gd name="connsiteX3" fmla="*/ 162655 w 164011"/>
                  <a:gd name="connsiteY3" fmla="*/ 115319 h 466060"/>
                  <a:gd name="connsiteX4" fmla="*/ 122700 w 164011"/>
                  <a:gd name="connsiteY4" fmla="*/ 440034 h 466060"/>
                  <a:gd name="connsiteX5" fmla="*/ 75097 w 164011"/>
                  <a:gd name="connsiteY5" fmla="*/ 466060 h 466060"/>
                  <a:gd name="connsiteX6" fmla="*/ 0 w 164011"/>
                  <a:gd name="connsiteY6" fmla="*/ 279566 h 466060"/>
                  <a:gd name="connsiteX7" fmla="*/ 0 w 164011"/>
                  <a:gd name="connsiteY7" fmla="*/ 71545 h 466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4011" h="466060">
                    <a:moveTo>
                      <a:pt x="0" y="71545"/>
                    </a:moveTo>
                    <a:cubicBezTo>
                      <a:pt x="0" y="32032"/>
                      <a:pt x="32032" y="0"/>
                      <a:pt x="71545" y="0"/>
                    </a:cubicBezTo>
                    <a:lnTo>
                      <a:pt x="71545" y="0"/>
                    </a:lnTo>
                    <a:cubicBezTo>
                      <a:pt x="111058" y="0"/>
                      <a:pt x="154129" y="41980"/>
                      <a:pt x="162655" y="115319"/>
                    </a:cubicBezTo>
                    <a:cubicBezTo>
                      <a:pt x="171181" y="188658"/>
                      <a:pt x="137293" y="381577"/>
                      <a:pt x="122700" y="440034"/>
                    </a:cubicBezTo>
                    <a:lnTo>
                      <a:pt x="75097" y="466060"/>
                    </a:lnTo>
                    <a:cubicBezTo>
                      <a:pt x="35584" y="466060"/>
                      <a:pt x="0" y="319079"/>
                      <a:pt x="0" y="279566"/>
                    </a:cubicBezTo>
                    <a:lnTo>
                      <a:pt x="0" y="71545"/>
                    </a:ln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1" name="Rectangle 40"/>
          <p:cNvSpPr/>
          <p:nvPr/>
        </p:nvSpPr>
        <p:spPr>
          <a:xfrm>
            <a:off x="941156" y="3448667"/>
            <a:ext cx="3609975" cy="33718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" name="Group 41"/>
          <p:cNvGrpSpPr/>
          <p:nvPr/>
        </p:nvGrpSpPr>
        <p:grpSpPr>
          <a:xfrm>
            <a:off x="1435518" y="3792180"/>
            <a:ext cx="2621250" cy="3016656"/>
            <a:chOff x="4733941" y="1271535"/>
            <a:chExt cx="2284483" cy="2629089"/>
          </a:xfrm>
        </p:grpSpPr>
        <p:sp>
          <p:nvSpPr>
            <p:cNvPr id="43" name="Freeform 42"/>
            <p:cNvSpPr/>
            <p:nvPr/>
          </p:nvSpPr>
          <p:spPr>
            <a:xfrm rot="21199864" flipH="1">
              <a:off x="4873101" y="1271535"/>
              <a:ext cx="1883298" cy="1930605"/>
            </a:xfrm>
            <a:custGeom>
              <a:avLst/>
              <a:gdLst>
                <a:gd name="connsiteX0" fmla="*/ 166402 w 1883298"/>
                <a:gd name="connsiteY0" fmla="*/ 1141973 h 1930605"/>
                <a:gd name="connsiteX1" fmla="*/ 170213 w 1883298"/>
                <a:gd name="connsiteY1" fmla="*/ 1169572 h 1930605"/>
                <a:gd name="connsiteX2" fmla="*/ 160712 w 1883298"/>
                <a:gd name="connsiteY2" fmla="*/ 1206927 h 1930605"/>
                <a:gd name="connsiteX3" fmla="*/ 157294 w 1883298"/>
                <a:gd name="connsiteY3" fmla="*/ 1214831 h 1930605"/>
                <a:gd name="connsiteX4" fmla="*/ 159652 w 1883298"/>
                <a:gd name="connsiteY4" fmla="*/ 1181390 h 1930605"/>
                <a:gd name="connsiteX5" fmla="*/ 713838 w 1883298"/>
                <a:gd name="connsiteY5" fmla="*/ 10059 h 1930605"/>
                <a:gd name="connsiteX6" fmla="*/ 681840 w 1883298"/>
                <a:gd name="connsiteY6" fmla="*/ 20316 h 1930605"/>
                <a:gd name="connsiteX7" fmla="*/ 594040 w 1883298"/>
                <a:gd name="connsiteY7" fmla="*/ 87921 h 1930605"/>
                <a:gd name="connsiteX8" fmla="*/ 373730 w 1883298"/>
                <a:gd name="connsiteY8" fmla="*/ 290909 h 1930605"/>
                <a:gd name="connsiteX9" fmla="*/ 227324 w 1883298"/>
                <a:gd name="connsiteY9" fmla="*/ 553019 h 1930605"/>
                <a:gd name="connsiteX10" fmla="*/ 118559 w 1883298"/>
                <a:gd name="connsiteY10" fmla="*/ 916853 h 1930605"/>
                <a:gd name="connsiteX11" fmla="*/ 112127 w 1883298"/>
                <a:gd name="connsiteY11" fmla="*/ 970053 h 1930605"/>
                <a:gd name="connsiteX12" fmla="*/ 112423 w 1883298"/>
                <a:gd name="connsiteY12" fmla="*/ 974575 h 1930605"/>
                <a:gd name="connsiteX13" fmla="*/ 87095 w 1883298"/>
                <a:gd name="connsiteY13" fmla="*/ 1023659 h 1930605"/>
                <a:gd name="connsiteX14" fmla="*/ 17637 w 1883298"/>
                <a:gd name="connsiteY14" fmla="*/ 1218920 h 1930605"/>
                <a:gd name="connsiteX15" fmla="*/ 251661 w 1883298"/>
                <a:gd name="connsiteY15" fmla="*/ 1930605 h 1930605"/>
                <a:gd name="connsiteX16" fmla="*/ 251662 w 1883298"/>
                <a:gd name="connsiteY16" fmla="*/ 1930605 h 1930605"/>
                <a:gd name="connsiteX17" fmla="*/ 60037 w 1883298"/>
                <a:gd name="connsiteY17" fmla="*/ 1331345 h 1930605"/>
                <a:gd name="connsiteX18" fmla="*/ 85367 w 1883298"/>
                <a:gd name="connsiteY18" fmla="*/ 1235864 h 1930605"/>
                <a:gd name="connsiteX19" fmla="*/ 79189 w 1883298"/>
                <a:gd name="connsiteY19" fmla="*/ 1290603 h 1930605"/>
                <a:gd name="connsiteX20" fmla="*/ 89017 w 1883298"/>
                <a:gd name="connsiteY20" fmla="*/ 1449955 h 1930605"/>
                <a:gd name="connsiteX21" fmla="*/ 575187 w 1883298"/>
                <a:gd name="connsiteY21" fmla="*/ 1876221 h 1930605"/>
                <a:gd name="connsiteX22" fmla="*/ 575188 w 1883298"/>
                <a:gd name="connsiteY22" fmla="*/ 1876221 h 1930605"/>
                <a:gd name="connsiteX23" fmla="*/ 157479 w 1883298"/>
                <a:gd name="connsiteY23" fmla="*/ 1437029 h 1930605"/>
                <a:gd name="connsiteX24" fmla="*/ 157413 w 1883298"/>
                <a:gd name="connsiteY24" fmla="*/ 1434161 h 1930605"/>
                <a:gd name="connsiteX25" fmla="*/ 162160 w 1883298"/>
                <a:gd name="connsiteY25" fmla="*/ 1437374 h 1930605"/>
                <a:gd name="connsiteX26" fmla="*/ 219849 w 1883298"/>
                <a:gd name="connsiteY26" fmla="*/ 1471312 h 1930605"/>
                <a:gd name="connsiteX27" fmla="*/ 279772 w 1883298"/>
                <a:gd name="connsiteY27" fmla="*/ 1615471 h 1930605"/>
                <a:gd name="connsiteX28" fmla="*/ 447668 w 1883298"/>
                <a:gd name="connsiteY28" fmla="*/ 1741793 h 1930605"/>
                <a:gd name="connsiteX29" fmla="*/ 672724 w 1883298"/>
                <a:gd name="connsiteY29" fmla="*/ 1824944 h 1930605"/>
                <a:gd name="connsiteX30" fmla="*/ 1128710 w 1883298"/>
                <a:gd name="connsiteY30" fmla="*/ 1797284 h 1930605"/>
                <a:gd name="connsiteX31" fmla="*/ 1180676 w 1883298"/>
                <a:gd name="connsiteY31" fmla="*/ 1792418 h 1930605"/>
                <a:gd name="connsiteX32" fmla="*/ 1203954 w 1883298"/>
                <a:gd name="connsiteY32" fmla="*/ 1810754 h 1930605"/>
                <a:gd name="connsiteX33" fmla="*/ 1488508 w 1883298"/>
                <a:gd name="connsiteY33" fmla="*/ 1920462 h 1930605"/>
                <a:gd name="connsiteX34" fmla="*/ 1394611 w 1883298"/>
                <a:gd name="connsiteY34" fmla="*/ 1831699 h 1930605"/>
                <a:gd name="connsiteX35" fmla="*/ 1350833 w 1883298"/>
                <a:gd name="connsiteY35" fmla="*/ 1776542 h 1930605"/>
                <a:gd name="connsiteX36" fmla="*/ 1351279 w 1883298"/>
                <a:gd name="connsiteY36" fmla="*/ 1776502 h 1930605"/>
                <a:gd name="connsiteX37" fmla="*/ 1361503 w 1883298"/>
                <a:gd name="connsiteY37" fmla="*/ 1784555 h 1930605"/>
                <a:gd name="connsiteX38" fmla="*/ 1646056 w 1883298"/>
                <a:gd name="connsiteY38" fmla="*/ 1894262 h 1930605"/>
                <a:gd name="connsiteX39" fmla="*/ 1552159 w 1883298"/>
                <a:gd name="connsiteY39" fmla="*/ 1805500 h 1930605"/>
                <a:gd name="connsiteX40" fmla="*/ 1514763 w 1883298"/>
                <a:gd name="connsiteY40" fmla="*/ 1758382 h 1930605"/>
                <a:gd name="connsiteX41" fmla="*/ 1526040 w 1883298"/>
                <a:gd name="connsiteY41" fmla="*/ 1764881 h 1930605"/>
                <a:gd name="connsiteX42" fmla="*/ 1747945 w 1883298"/>
                <a:gd name="connsiteY42" fmla="*/ 1838485 h 1930605"/>
                <a:gd name="connsiteX43" fmla="*/ 1573473 w 1883298"/>
                <a:gd name="connsiteY43" fmla="*/ 1643781 h 1930605"/>
                <a:gd name="connsiteX44" fmla="*/ 1564716 w 1883298"/>
                <a:gd name="connsiteY44" fmla="*/ 1626120 h 1930605"/>
                <a:gd name="connsiteX45" fmla="*/ 1565863 w 1883298"/>
                <a:gd name="connsiteY45" fmla="*/ 1605838 h 1930605"/>
                <a:gd name="connsiteX46" fmla="*/ 1572878 w 1883298"/>
                <a:gd name="connsiteY46" fmla="*/ 1592334 h 1930605"/>
                <a:gd name="connsiteX47" fmla="*/ 1613592 w 1883298"/>
                <a:gd name="connsiteY47" fmla="*/ 1623120 h 1930605"/>
                <a:gd name="connsiteX48" fmla="*/ 1883298 w 1883298"/>
                <a:gd name="connsiteY48" fmla="*/ 1723272 h 1930605"/>
                <a:gd name="connsiteX49" fmla="*/ 1677827 w 1883298"/>
                <a:gd name="connsiteY49" fmla="*/ 1466053 h 1930605"/>
                <a:gd name="connsiteX50" fmla="*/ 1664096 w 1883298"/>
                <a:gd name="connsiteY50" fmla="*/ 1417489 h 1930605"/>
                <a:gd name="connsiteX51" fmla="*/ 1666955 w 1883298"/>
                <a:gd name="connsiteY51" fmla="*/ 1406364 h 1930605"/>
                <a:gd name="connsiteX52" fmla="*/ 1661731 w 1883298"/>
                <a:gd name="connsiteY52" fmla="*/ 1389179 h 1930605"/>
                <a:gd name="connsiteX53" fmla="*/ 1654046 w 1883298"/>
                <a:gd name="connsiteY53" fmla="*/ 1381691 h 1930605"/>
                <a:gd name="connsiteX54" fmla="*/ 1651987 w 1883298"/>
                <a:gd name="connsiteY54" fmla="*/ 1354022 h 1930605"/>
                <a:gd name="connsiteX55" fmla="*/ 1655250 w 1883298"/>
                <a:gd name="connsiteY55" fmla="*/ 1353896 h 1930605"/>
                <a:gd name="connsiteX56" fmla="*/ 1660341 w 1883298"/>
                <a:gd name="connsiteY56" fmla="*/ 1349798 h 1930605"/>
                <a:gd name="connsiteX57" fmla="*/ 1654764 w 1883298"/>
                <a:gd name="connsiteY57" fmla="*/ 1340473 h 1930605"/>
                <a:gd name="connsiteX58" fmla="*/ 1650661 w 1883298"/>
                <a:gd name="connsiteY58" fmla="*/ 1336200 h 1930605"/>
                <a:gd name="connsiteX59" fmla="*/ 1647617 w 1883298"/>
                <a:gd name="connsiteY59" fmla="*/ 1295277 h 1930605"/>
                <a:gd name="connsiteX60" fmla="*/ 1649549 w 1883298"/>
                <a:gd name="connsiteY60" fmla="*/ 1272587 h 1930605"/>
                <a:gd name="connsiteX61" fmla="*/ 1655603 w 1883298"/>
                <a:gd name="connsiteY61" fmla="*/ 1267073 h 1930605"/>
                <a:gd name="connsiteX62" fmla="*/ 1663680 w 1883298"/>
                <a:gd name="connsiteY62" fmla="*/ 1255581 h 1930605"/>
                <a:gd name="connsiteX63" fmla="*/ 1658269 w 1883298"/>
                <a:gd name="connsiteY63" fmla="*/ 1209300 h 1930605"/>
                <a:gd name="connsiteX64" fmla="*/ 1700487 w 1883298"/>
                <a:gd name="connsiteY64" fmla="*/ 1079262 h 1930605"/>
                <a:gd name="connsiteX65" fmla="*/ 1714470 w 1883298"/>
                <a:gd name="connsiteY65" fmla="*/ 994225 h 1930605"/>
                <a:gd name="connsiteX66" fmla="*/ 1678842 w 1883298"/>
                <a:gd name="connsiteY66" fmla="*/ 894139 h 1930605"/>
                <a:gd name="connsiteX67" fmla="*/ 1595405 w 1883298"/>
                <a:gd name="connsiteY67" fmla="*/ 794430 h 1930605"/>
                <a:gd name="connsiteX68" fmla="*/ 1583981 w 1883298"/>
                <a:gd name="connsiteY68" fmla="*/ 696726 h 1930605"/>
                <a:gd name="connsiteX69" fmla="*/ 1560711 w 1883298"/>
                <a:gd name="connsiteY69" fmla="*/ 579556 h 1930605"/>
                <a:gd name="connsiteX70" fmla="*/ 1390654 w 1883298"/>
                <a:gd name="connsiteY70" fmla="*/ 271046 h 1930605"/>
                <a:gd name="connsiteX71" fmla="*/ 1326791 w 1883298"/>
                <a:gd name="connsiteY71" fmla="*/ 215962 h 1930605"/>
                <a:gd name="connsiteX72" fmla="*/ 1274774 w 1883298"/>
                <a:gd name="connsiteY72" fmla="*/ 180343 h 1930605"/>
                <a:gd name="connsiteX73" fmla="*/ 1171253 w 1883298"/>
                <a:gd name="connsiteY73" fmla="*/ 72557 h 1930605"/>
                <a:gd name="connsiteX74" fmla="*/ 1056064 w 1883298"/>
                <a:gd name="connsiteY74" fmla="*/ 28687 h 1930605"/>
                <a:gd name="connsiteX75" fmla="*/ 847063 w 1883298"/>
                <a:gd name="connsiteY75" fmla="*/ 998 h 1930605"/>
                <a:gd name="connsiteX76" fmla="*/ 747328 w 1883298"/>
                <a:gd name="connsiteY76" fmla="*/ 7446 h 1930605"/>
                <a:gd name="connsiteX77" fmla="*/ 713838 w 1883298"/>
                <a:gd name="connsiteY77" fmla="*/ 10059 h 1930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883298" h="1930605">
                  <a:moveTo>
                    <a:pt x="166402" y="1141973"/>
                  </a:moveTo>
                  <a:lnTo>
                    <a:pt x="170213" y="1169572"/>
                  </a:lnTo>
                  <a:cubicBezTo>
                    <a:pt x="169474" y="1180300"/>
                    <a:pt x="165843" y="1193159"/>
                    <a:pt x="160712" y="1206927"/>
                  </a:cubicBezTo>
                  <a:lnTo>
                    <a:pt x="157294" y="1214831"/>
                  </a:lnTo>
                  <a:lnTo>
                    <a:pt x="159652" y="1181390"/>
                  </a:lnTo>
                  <a:close/>
                  <a:moveTo>
                    <a:pt x="713838" y="10059"/>
                  </a:moveTo>
                  <a:cubicBezTo>
                    <a:pt x="704102" y="11197"/>
                    <a:pt x="694614" y="13610"/>
                    <a:pt x="681840" y="20316"/>
                  </a:cubicBezTo>
                  <a:cubicBezTo>
                    <a:pt x="656292" y="33728"/>
                    <a:pt x="645392" y="42822"/>
                    <a:pt x="594040" y="87921"/>
                  </a:cubicBezTo>
                  <a:cubicBezTo>
                    <a:pt x="542688" y="133019"/>
                    <a:pt x="434849" y="213392"/>
                    <a:pt x="373730" y="290909"/>
                  </a:cubicBezTo>
                  <a:cubicBezTo>
                    <a:pt x="312610" y="368425"/>
                    <a:pt x="269852" y="448695"/>
                    <a:pt x="227324" y="553019"/>
                  </a:cubicBezTo>
                  <a:cubicBezTo>
                    <a:pt x="184796" y="657343"/>
                    <a:pt x="134902" y="831540"/>
                    <a:pt x="118559" y="916853"/>
                  </a:cubicBezTo>
                  <a:cubicBezTo>
                    <a:pt x="114474" y="938181"/>
                    <a:pt x="112561" y="955465"/>
                    <a:pt x="112127" y="970053"/>
                  </a:cubicBezTo>
                  <a:lnTo>
                    <a:pt x="112423" y="974575"/>
                  </a:lnTo>
                  <a:lnTo>
                    <a:pt x="87095" y="1023659"/>
                  </a:lnTo>
                  <a:cubicBezTo>
                    <a:pt x="54004" y="1095584"/>
                    <a:pt x="29845" y="1164729"/>
                    <a:pt x="17637" y="1218920"/>
                  </a:cubicBezTo>
                  <a:cubicBezTo>
                    <a:pt x="-31197" y="1435684"/>
                    <a:pt x="13502" y="1846705"/>
                    <a:pt x="251661" y="1930605"/>
                  </a:cubicBezTo>
                  <a:lnTo>
                    <a:pt x="251662" y="1930605"/>
                  </a:lnTo>
                  <a:cubicBezTo>
                    <a:pt x="101778" y="1811064"/>
                    <a:pt x="16986" y="1566380"/>
                    <a:pt x="60037" y="1331345"/>
                  </a:cubicBezTo>
                  <a:lnTo>
                    <a:pt x="85367" y="1235864"/>
                  </a:lnTo>
                  <a:lnTo>
                    <a:pt x="79189" y="1290603"/>
                  </a:lnTo>
                  <a:cubicBezTo>
                    <a:pt x="75871" y="1351682"/>
                    <a:pt x="79756" y="1407972"/>
                    <a:pt x="89017" y="1449955"/>
                  </a:cubicBezTo>
                  <a:cubicBezTo>
                    <a:pt x="126063" y="1617887"/>
                    <a:pt x="323224" y="1892763"/>
                    <a:pt x="575187" y="1876221"/>
                  </a:cubicBezTo>
                  <a:lnTo>
                    <a:pt x="575188" y="1876221"/>
                  </a:lnTo>
                  <a:cubicBezTo>
                    <a:pt x="365044" y="1834479"/>
                    <a:pt x="171515" y="1650819"/>
                    <a:pt x="157479" y="1437029"/>
                  </a:cubicBezTo>
                  <a:lnTo>
                    <a:pt x="157413" y="1434161"/>
                  </a:lnTo>
                  <a:lnTo>
                    <a:pt x="162160" y="1437374"/>
                  </a:lnTo>
                  <a:cubicBezTo>
                    <a:pt x="179361" y="1444770"/>
                    <a:pt x="203346" y="1447830"/>
                    <a:pt x="219849" y="1471312"/>
                  </a:cubicBezTo>
                  <a:cubicBezTo>
                    <a:pt x="241854" y="1502621"/>
                    <a:pt x="241802" y="1570391"/>
                    <a:pt x="279772" y="1615471"/>
                  </a:cubicBezTo>
                  <a:cubicBezTo>
                    <a:pt x="317741" y="1660552"/>
                    <a:pt x="382176" y="1706882"/>
                    <a:pt x="447668" y="1741793"/>
                  </a:cubicBezTo>
                  <a:cubicBezTo>
                    <a:pt x="513160" y="1776705"/>
                    <a:pt x="519744" y="1819374"/>
                    <a:pt x="672724" y="1824944"/>
                  </a:cubicBezTo>
                  <a:cubicBezTo>
                    <a:pt x="768336" y="1828425"/>
                    <a:pt x="963547" y="1812455"/>
                    <a:pt x="1128710" y="1797284"/>
                  </a:cubicBezTo>
                  <a:lnTo>
                    <a:pt x="1180676" y="1792418"/>
                  </a:lnTo>
                  <a:lnTo>
                    <a:pt x="1203954" y="1810754"/>
                  </a:lnTo>
                  <a:cubicBezTo>
                    <a:pt x="1281557" y="1862652"/>
                    <a:pt x="1385028" y="1899606"/>
                    <a:pt x="1488508" y="1920462"/>
                  </a:cubicBezTo>
                  <a:cubicBezTo>
                    <a:pt x="1452467" y="1890010"/>
                    <a:pt x="1421337" y="1860543"/>
                    <a:pt x="1394611" y="1831699"/>
                  </a:cubicBezTo>
                  <a:lnTo>
                    <a:pt x="1350833" y="1776542"/>
                  </a:lnTo>
                  <a:lnTo>
                    <a:pt x="1351279" y="1776502"/>
                  </a:lnTo>
                  <a:lnTo>
                    <a:pt x="1361503" y="1784555"/>
                  </a:lnTo>
                  <a:cubicBezTo>
                    <a:pt x="1439105" y="1836452"/>
                    <a:pt x="1542577" y="1873406"/>
                    <a:pt x="1646056" y="1894262"/>
                  </a:cubicBezTo>
                  <a:cubicBezTo>
                    <a:pt x="1610016" y="1863811"/>
                    <a:pt x="1578886" y="1834343"/>
                    <a:pt x="1552159" y="1805500"/>
                  </a:cubicBezTo>
                  <a:lnTo>
                    <a:pt x="1514763" y="1758382"/>
                  </a:lnTo>
                  <a:lnTo>
                    <a:pt x="1526040" y="1764881"/>
                  </a:lnTo>
                  <a:cubicBezTo>
                    <a:pt x="1592731" y="1798146"/>
                    <a:pt x="1670336" y="1822843"/>
                    <a:pt x="1747945" y="1838485"/>
                  </a:cubicBezTo>
                  <a:cubicBezTo>
                    <a:pt x="1666854" y="1769969"/>
                    <a:pt x="1610621" y="1706436"/>
                    <a:pt x="1573473" y="1643781"/>
                  </a:cubicBezTo>
                  <a:lnTo>
                    <a:pt x="1564716" y="1626120"/>
                  </a:lnTo>
                  <a:lnTo>
                    <a:pt x="1565863" y="1605838"/>
                  </a:lnTo>
                  <a:lnTo>
                    <a:pt x="1572878" y="1592334"/>
                  </a:lnTo>
                  <a:lnTo>
                    <a:pt x="1613592" y="1623120"/>
                  </a:lnTo>
                  <a:cubicBezTo>
                    <a:pt x="1689281" y="1670018"/>
                    <a:pt x="1786286" y="1703719"/>
                    <a:pt x="1883298" y="1723272"/>
                  </a:cubicBezTo>
                  <a:cubicBezTo>
                    <a:pt x="1775177" y="1631917"/>
                    <a:pt x="1711247" y="1549420"/>
                    <a:pt x="1677827" y="1466053"/>
                  </a:cubicBezTo>
                  <a:lnTo>
                    <a:pt x="1664096" y="1417489"/>
                  </a:lnTo>
                  <a:lnTo>
                    <a:pt x="1666955" y="1406364"/>
                  </a:lnTo>
                  <a:cubicBezTo>
                    <a:pt x="1667383" y="1399798"/>
                    <a:pt x="1665226" y="1394132"/>
                    <a:pt x="1661731" y="1389179"/>
                  </a:cubicBezTo>
                  <a:lnTo>
                    <a:pt x="1654046" y="1381691"/>
                  </a:lnTo>
                  <a:lnTo>
                    <a:pt x="1651987" y="1354022"/>
                  </a:lnTo>
                  <a:lnTo>
                    <a:pt x="1655250" y="1353896"/>
                  </a:lnTo>
                  <a:cubicBezTo>
                    <a:pt x="1658363" y="1353342"/>
                    <a:pt x="1660420" y="1352178"/>
                    <a:pt x="1660341" y="1349798"/>
                  </a:cubicBezTo>
                  <a:cubicBezTo>
                    <a:pt x="1660262" y="1347419"/>
                    <a:pt x="1658042" y="1344203"/>
                    <a:pt x="1654764" y="1340473"/>
                  </a:cubicBezTo>
                  <a:lnTo>
                    <a:pt x="1650661" y="1336200"/>
                  </a:lnTo>
                  <a:lnTo>
                    <a:pt x="1647617" y="1295277"/>
                  </a:lnTo>
                  <a:lnTo>
                    <a:pt x="1649549" y="1272587"/>
                  </a:lnTo>
                  <a:lnTo>
                    <a:pt x="1655603" y="1267073"/>
                  </a:lnTo>
                  <a:cubicBezTo>
                    <a:pt x="1659344" y="1263256"/>
                    <a:pt x="1662336" y="1259431"/>
                    <a:pt x="1663680" y="1255581"/>
                  </a:cubicBezTo>
                  <a:cubicBezTo>
                    <a:pt x="1669058" y="1240183"/>
                    <a:pt x="1652135" y="1238687"/>
                    <a:pt x="1658269" y="1209300"/>
                  </a:cubicBezTo>
                  <a:cubicBezTo>
                    <a:pt x="1664404" y="1179914"/>
                    <a:pt x="1691120" y="1115107"/>
                    <a:pt x="1700487" y="1079262"/>
                  </a:cubicBezTo>
                  <a:cubicBezTo>
                    <a:pt x="1709854" y="1043416"/>
                    <a:pt x="1718078" y="1025079"/>
                    <a:pt x="1714470" y="994225"/>
                  </a:cubicBezTo>
                  <a:cubicBezTo>
                    <a:pt x="1710863" y="963371"/>
                    <a:pt x="1698686" y="927438"/>
                    <a:pt x="1678842" y="894139"/>
                  </a:cubicBezTo>
                  <a:cubicBezTo>
                    <a:pt x="1658997" y="860839"/>
                    <a:pt x="1611215" y="827331"/>
                    <a:pt x="1595405" y="794430"/>
                  </a:cubicBezTo>
                  <a:cubicBezTo>
                    <a:pt x="1579595" y="761528"/>
                    <a:pt x="1589764" y="732538"/>
                    <a:pt x="1583981" y="696726"/>
                  </a:cubicBezTo>
                  <a:cubicBezTo>
                    <a:pt x="1578199" y="660914"/>
                    <a:pt x="1592933" y="650503"/>
                    <a:pt x="1560711" y="579556"/>
                  </a:cubicBezTo>
                  <a:cubicBezTo>
                    <a:pt x="1528490" y="508610"/>
                    <a:pt x="1429640" y="331645"/>
                    <a:pt x="1390654" y="271046"/>
                  </a:cubicBezTo>
                  <a:cubicBezTo>
                    <a:pt x="1351667" y="210447"/>
                    <a:pt x="1346104" y="231079"/>
                    <a:pt x="1326791" y="215962"/>
                  </a:cubicBezTo>
                  <a:cubicBezTo>
                    <a:pt x="1307478" y="200844"/>
                    <a:pt x="1300697" y="204243"/>
                    <a:pt x="1274774" y="180343"/>
                  </a:cubicBezTo>
                  <a:cubicBezTo>
                    <a:pt x="1248851" y="156442"/>
                    <a:pt x="1207704" y="97833"/>
                    <a:pt x="1171253" y="72557"/>
                  </a:cubicBezTo>
                  <a:cubicBezTo>
                    <a:pt x="1134801" y="47281"/>
                    <a:pt x="1110096" y="40613"/>
                    <a:pt x="1056064" y="28687"/>
                  </a:cubicBezTo>
                  <a:cubicBezTo>
                    <a:pt x="1002032" y="16760"/>
                    <a:pt x="898519" y="4538"/>
                    <a:pt x="847063" y="998"/>
                  </a:cubicBezTo>
                  <a:cubicBezTo>
                    <a:pt x="795607" y="-2543"/>
                    <a:pt x="774865" y="4227"/>
                    <a:pt x="747328" y="7446"/>
                  </a:cubicBezTo>
                  <a:cubicBezTo>
                    <a:pt x="733559" y="9056"/>
                    <a:pt x="723574" y="8921"/>
                    <a:pt x="713838" y="10059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rgbClr val="A8A8A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Arc 9"/>
            <p:cNvSpPr/>
            <p:nvPr/>
          </p:nvSpPr>
          <p:spPr>
            <a:xfrm>
              <a:off x="4733941" y="3238261"/>
              <a:ext cx="2284483" cy="662363"/>
            </a:xfrm>
            <a:custGeom>
              <a:avLst/>
              <a:gdLst>
                <a:gd name="connsiteX0" fmla="*/ 3 w 2618546"/>
                <a:gd name="connsiteY0" fmla="*/ 790840 h 1578356"/>
                <a:gd name="connsiteX1" fmla="*/ 878204 w 2618546"/>
                <a:gd name="connsiteY1" fmla="*/ 44001 h 1578356"/>
                <a:gd name="connsiteX2" fmla="*/ 1739218 w 2618546"/>
                <a:gd name="connsiteY2" fmla="*/ 43765 h 1578356"/>
                <a:gd name="connsiteX3" fmla="*/ 2618547 w 2618546"/>
                <a:gd name="connsiteY3" fmla="*/ 789179 h 1578356"/>
                <a:gd name="connsiteX4" fmla="*/ 1309273 w 2618546"/>
                <a:gd name="connsiteY4" fmla="*/ 789178 h 1578356"/>
                <a:gd name="connsiteX5" fmla="*/ 3 w 2618546"/>
                <a:gd name="connsiteY5" fmla="*/ 790840 h 1578356"/>
                <a:gd name="connsiteX0" fmla="*/ 3 w 2618546"/>
                <a:gd name="connsiteY0" fmla="*/ 790840 h 1578356"/>
                <a:gd name="connsiteX1" fmla="*/ 878204 w 2618546"/>
                <a:gd name="connsiteY1" fmla="*/ 44001 h 1578356"/>
                <a:gd name="connsiteX2" fmla="*/ 1739218 w 2618546"/>
                <a:gd name="connsiteY2" fmla="*/ 43765 h 1578356"/>
                <a:gd name="connsiteX3" fmla="*/ 2618547 w 2618546"/>
                <a:gd name="connsiteY3" fmla="*/ 789179 h 1578356"/>
                <a:gd name="connsiteX0" fmla="*/ 3 w 2618547"/>
                <a:gd name="connsiteY0" fmla="*/ 823311 h 823311"/>
                <a:gd name="connsiteX1" fmla="*/ 878204 w 2618547"/>
                <a:gd name="connsiteY1" fmla="*/ 76472 h 823311"/>
                <a:gd name="connsiteX2" fmla="*/ 1739218 w 2618547"/>
                <a:gd name="connsiteY2" fmla="*/ 76236 h 823311"/>
                <a:gd name="connsiteX3" fmla="*/ 2618547 w 2618547"/>
                <a:gd name="connsiteY3" fmla="*/ 821650 h 823311"/>
                <a:gd name="connsiteX4" fmla="*/ 1309273 w 2618547"/>
                <a:gd name="connsiteY4" fmla="*/ 821649 h 823311"/>
                <a:gd name="connsiteX5" fmla="*/ 3 w 2618547"/>
                <a:gd name="connsiteY5" fmla="*/ 823311 h 823311"/>
                <a:gd name="connsiteX0" fmla="*/ 3 w 2618547"/>
                <a:gd name="connsiteY0" fmla="*/ 823311 h 823311"/>
                <a:gd name="connsiteX1" fmla="*/ 878204 w 2618547"/>
                <a:gd name="connsiteY1" fmla="*/ 76472 h 823311"/>
                <a:gd name="connsiteX2" fmla="*/ 1739218 w 2618547"/>
                <a:gd name="connsiteY2" fmla="*/ 76236 h 823311"/>
                <a:gd name="connsiteX3" fmla="*/ 2618547 w 2618547"/>
                <a:gd name="connsiteY3" fmla="*/ 821650 h 823311"/>
                <a:gd name="connsiteX0" fmla="*/ 3 w 2618547"/>
                <a:gd name="connsiteY0" fmla="*/ 858788 h 858788"/>
                <a:gd name="connsiteX1" fmla="*/ 878204 w 2618547"/>
                <a:gd name="connsiteY1" fmla="*/ 111949 h 858788"/>
                <a:gd name="connsiteX2" fmla="*/ 1739218 w 2618547"/>
                <a:gd name="connsiteY2" fmla="*/ 111713 h 858788"/>
                <a:gd name="connsiteX3" fmla="*/ 2618547 w 2618547"/>
                <a:gd name="connsiteY3" fmla="*/ 857127 h 858788"/>
                <a:gd name="connsiteX4" fmla="*/ 1309273 w 2618547"/>
                <a:gd name="connsiteY4" fmla="*/ 857126 h 858788"/>
                <a:gd name="connsiteX5" fmla="*/ 3 w 2618547"/>
                <a:gd name="connsiteY5" fmla="*/ 858788 h 858788"/>
                <a:gd name="connsiteX0" fmla="*/ 3 w 2618547"/>
                <a:gd name="connsiteY0" fmla="*/ 858788 h 858788"/>
                <a:gd name="connsiteX1" fmla="*/ 878204 w 2618547"/>
                <a:gd name="connsiteY1" fmla="*/ 111949 h 858788"/>
                <a:gd name="connsiteX2" fmla="*/ 1739218 w 2618547"/>
                <a:gd name="connsiteY2" fmla="*/ 111713 h 858788"/>
                <a:gd name="connsiteX3" fmla="*/ 2618547 w 2618547"/>
                <a:gd name="connsiteY3" fmla="*/ 857127 h 858788"/>
                <a:gd name="connsiteX0" fmla="*/ 3 w 2618547"/>
                <a:gd name="connsiteY0" fmla="*/ 858788 h 858788"/>
                <a:gd name="connsiteX1" fmla="*/ 878204 w 2618547"/>
                <a:gd name="connsiteY1" fmla="*/ 111949 h 858788"/>
                <a:gd name="connsiteX2" fmla="*/ 1739218 w 2618547"/>
                <a:gd name="connsiteY2" fmla="*/ 111713 h 858788"/>
                <a:gd name="connsiteX3" fmla="*/ 2618547 w 2618547"/>
                <a:gd name="connsiteY3" fmla="*/ 857127 h 858788"/>
                <a:gd name="connsiteX4" fmla="*/ 1309273 w 2618547"/>
                <a:gd name="connsiteY4" fmla="*/ 857126 h 858788"/>
                <a:gd name="connsiteX5" fmla="*/ 3 w 2618547"/>
                <a:gd name="connsiteY5" fmla="*/ 858788 h 858788"/>
                <a:gd name="connsiteX0" fmla="*/ 129543 w 2618547"/>
                <a:gd name="connsiteY0" fmla="*/ 858788 h 858788"/>
                <a:gd name="connsiteX1" fmla="*/ 878204 w 2618547"/>
                <a:gd name="connsiteY1" fmla="*/ 111949 h 858788"/>
                <a:gd name="connsiteX2" fmla="*/ 1739218 w 2618547"/>
                <a:gd name="connsiteY2" fmla="*/ 111713 h 858788"/>
                <a:gd name="connsiteX3" fmla="*/ 2618547 w 2618547"/>
                <a:gd name="connsiteY3" fmla="*/ 857127 h 858788"/>
                <a:gd name="connsiteX0" fmla="*/ 3 w 2618547"/>
                <a:gd name="connsiteY0" fmla="*/ 858788 h 858788"/>
                <a:gd name="connsiteX1" fmla="*/ 878204 w 2618547"/>
                <a:gd name="connsiteY1" fmla="*/ 111949 h 858788"/>
                <a:gd name="connsiteX2" fmla="*/ 1739218 w 2618547"/>
                <a:gd name="connsiteY2" fmla="*/ 111713 h 858788"/>
                <a:gd name="connsiteX3" fmla="*/ 2618547 w 2618547"/>
                <a:gd name="connsiteY3" fmla="*/ 857127 h 858788"/>
                <a:gd name="connsiteX4" fmla="*/ 1309273 w 2618547"/>
                <a:gd name="connsiteY4" fmla="*/ 857126 h 858788"/>
                <a:gd name="connsiteX5" fmla="*/ 3 w 2618547"/>
                <a:gd name="connsiteY5" fmla="*/ 858788 h 858788"/>
                <a:gd name="connsiteX0" fmla="*/ 129543 w 2618547"/>
                <a:gd name="connsiteY0" fmla="*/ 858788 h 858788"/>
                <a:gd name="connsiteX1" fmla="*/ 878204 w 2618547"/>
                <a:gd name="connsiteY1" fmla="*/ 111949 h 858788"/>
                <a:gd name="connsiteX2" fmla="*/ 1739218 w 2618547"/>
                <a:gd name="connsiteY2" fmla="*/ 111713 h 858788"/>
                <a:gd name="connsiteX3" fmla="*/ 2519487 w 2618547"/>
                <a:gd name="connsiteY3" fmla="*/ 857127 h 858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8547" h="858788" stroke="0" extrusionOk="0">
                  <a:moveTo>
                    <a:pt x="3" y="858788"/>
                  </a:moveTo>
                  <a:cubicBezTo>
                    <a:pt x="-1172" y="522482"/>
                    <a:pt x="402168" y="375076"/>
                    <a:pt x="878204" y="111949"/>
                  </a:cubicBezTo>
                  <a:cubicBezTo>
                    <a:pt x="1127498" y="-25847"/>
                    <a:pt x="1503486" y="-48279"/>
                    <a:pt x="1739218" y="111713"/>
                  </a:cubicBezTo>
                  <a:cubicBezTo>
                    <a:pt x="2145027" y="387137"/>
                    <a:pt x="2618547" y="521167"/>
                    <a:pt x="2618547" y="857127"/>
                  </a:cubicBezTo>
                  <a:lnTo>
                    <a:pt x="1309273" y="857126"/>
                  </a:lnTo>
                  <a:lnTo>
                    <a:pt x="3" y="858788"/>
                  </a:lnTo>
                  <a:close/>
                </a:path>
                <a:path w="2618547" h="858788" fill="none">
                  <a:moveTo>
                    <a:pt x="129543" y="858788"/>
                  </a:moveTo>
                  <a:cubicBezTo>
                    <a:pt x="128368" y="522482"/>
                    <a:pt x="609925" y="236462"/>
                    <a:pt x="878204" y="111949"/>
                  </a:cubicBezTo>
                  <a:cubicBezTo>
                    <a:pt x="1146483" y="-12564"/>
                    <a:pt x="1460377" y="53279"/>
                    <a:pt x="1739218" y="111713"/>
                  </a:cubicBezTo>
                  <a:cubicBezTo>
                    <a:pt x="2265677" y="222037"/>
                    <a:pt x="2519487" y="521167"/>
                    <a:pt x="2519487" y="857127"/>
                  </a:cubicBezTo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ounded Rectangle 26"/>
            <p:cNvSpPr/>
            <p:nvPr/>
          </p:nvSpPr>
          <p:spPr>
            <a:xfrm>
              <a:off x="5625305" y="2884053"/>
              <a:ext cx="505330" cy="585223"/>
            </a:xfrm>
            <a:custGeom>
              <a:avLst/>
              <a:gdLst>
                <a:gd name="connsiteX0" fmla="*/ 0 w 824940"/>
                <a:gd name="connsiteY0" fmla="*/ 106894 h 641350"/>
                <a:gd name="connsiteX1" fmla="*/ 106894 w 824940"/>
                <a:gd name="connsiteY1" fmla="*/ 0 h 641350"/>
                <a:gd name="connsiteX2" fmla="*/ 718046 w 824940"/>
                <a:gd name="connsiteY2" fmla="*/ 0 h 641350"/>
                <a:gd name="connsiteX3" fmla="*/ 824940 w 824940"/>
                <a:gd name="connsiteY3" fmla="*/ 106894 h 641350"/>
                <a:gd name="connsiteX4" fmla="*/ 824940 w 824940"/>
                <a:gd name="connsiteY4" fmla="*/ 534456 h 641350"/>
                <a:gd name="connsiteX5" fmla="*/ 718046 w 824940"/>
                <a:gd name="connsiteY5" fmla="*/ 641350 h 641350"/>
                <a:gd name="connsiteX6" fmla="*/ 106894 w 824940"/>
                <a:gd name="connsiteY6" fmla="*/ 641350 h 641350"/>
                <a:gd name="connsiteX7" fmla="*/ 0 w 824940"/>
                <a:gd name="connsiteY7" fmla="*/ 534456 h 641350"/>
                <a:gd name="connsiteX8" fmla="*/ 0 w 824940"/>
                <a:gd name="connsiteY8" fmla="*/ 106894 h 641350"/>
                <a:gd name="connsiteX0" fmla="*/ 0 w 824940"/>
                <a:gd name="connsiteY0" fmla="*/ 106894 h 641350"/>
                <a:gd name="connsiteX1" fmla="*/ 106894 w 824940"/>
                <a:gd name="connsiteY1" fmla="*/ 0 h 641350"/>
                <a:gd name="connsiteX2" fmla="*/ 718046 w 824940"/>
                <a:gd name="connsiteY2" fmla="*/ 0 h 641350"/>
                <a:gd name="connsiteX3" fmla="*/ 824940 w 824940"/>
                <a:gd name="connsiteY3" fmla="*/ 106894 h 641350"/>
                <a:gd name="connsiteX4" fmla="*/ 824940 w 824940"/>
                <a:gd name="connsiteY4" fmla="*/ 534456 h 641350"/>
                <a:gd name="connsiteX5" fmla="*/ 718046 w 824940"/>
                <a:gd name="connsiteY5" fmla="*/ 641350 h 641350"/>
                <a:gd name="connsiteX6" fmla="*/ 106894 w 824940"/>
                <a:gd name="connsiteY6" fmla="*/ 641350 h 641350"/>
                <a:gd name="connsiteX7" fmla="*/ 0 w 824940"/>
                <a:gd name="connsiteY7" fmla="*/ 534456 h 641350"/>
                <a:gd name="connsiteX8" fmla="*/ 0 w 824940"/>
                <a:gd name="connsiteY8" fmla="*/ 106894 h 641350"/>
                <a:gd name="connsiteX0" fmla="*/ 0 w 824940"/>
                <a:gd name="connsiteY0" fmla="*/ 106894 h 641350"/>
                <a:gd name="connsiteX1" fmla="*/ 106894 w 824940"/>
                <a:gd name="connsiteY1" fmla="*/ 0 h 641350"/>
                <a:gd name="connsiteX2" fmla="*/ 718046 w 824940"/>
                <a:gd name="connsiteY2" fmla="*/ 0 h 641350"/>
                <a:gd name="connsiteX3" fmla="*/ 824940 w 824940"/>
                <a:gd name="connsiteY3" fmla="*/ 106894 h 641350"/>
                <a:gd name="connsiteX4" fmla="*/ 824940 w 824940"/>
                <a:gd name="connsiteY4" fmla="*/ 534456 h 641350"/>
                <a:gd name="connsiteX5" fmla="*/ 718046 w 824940"/>
                <a:gd name="connsiteY5" fmla="*/ 641350 h 641350"/>
                <a:gd name="connsiteX6" fmla="*/ 106894 w 824940"/>
                <a:gd name="connsiteY6" fmla="*/ 641350 h 641350"/>
                <a:gd name="connsiteX7" fmla="*/ 0 w 824940"/>
                <a:gd name="connsiteY7" fmla="*/ 534456 h 641350"/>
                <a:gd name="connsiteX8" fmla="*/ 0 w 824940"/>
                <a:gd name="connsiteY8" fmla="*/ 106894 h 641350"/>
                <a:gd name="connsiteX0" fmla="*/ 0 w 824940"/>
                <a:gd name="connsiteY0" fmla="*/ 106894 h 652638"/>
                <a:gd name="connsiteX1" fmla="*/ 106894 w 824940"/>
                <a:gd name="connsiteY1" fmla="*/ 0 h 652638"/>
                <a:gd name="connsiteX2" fmla="*/ 718046 w 824940"/>
                <a:gd name="connsiteY2" fmla="*/ 0 h 652638"/>
                <a:gd name="connsiteX3" fmla="*/ 824940 w 824940"/>
                <a:gd name="connsiteY3" fmla="*/ 106894 h 652638"/>
                <a:gd name="connsiteX4" fmla="*/ 824940 w 824940"/>
                <a:gd name="connsiteY4" fmla="*/ 534456 h 652638"/>
                <a:gd name="connsiteX5" fmla="*/ 718046 w 824940"/>
                <a:gd name="connsiteY5" fmla="*/ 641350 h 652638"/>
                <a:gd name="connsiteX6" fmla="*/ 106894 w 824940"/>
                <a:gd name="connsiteY6" fmla="*/ 641350 h 652638"/>
                <a:gd name="connsiteX7" fmla="*/ 0 w 824940"/>
                <a:gd name="connsiteY7" fmla="*/ 534456 h 652638"/>
                <a:gd name="connsiteX8" fmla="*/ 0 w 824940"/>
                <a:gd name="connsiteY8" fmla="*/ 106894 h 652638"/>
                <a:gd name="connsiteX0" fmla="*/ 0 w 824940"/>
                <a:gd name="connsiteY0" fmla="*/ 106894 h 670679"/>
                <a:gd name="connsiteX1" fmla="*/ 106894 w 824940"/>
                <a:gd name="connsiteY1" fmla="*/ 0 h 670679"/>
                <a:gd name="connsiteX2" fmla="*/ 718046 w 824940"/>
                <a:gd name="connsiteY2" fmla="*/ 0 h 670679"/>
                <a:gd name="connsiteX3" fmla="*/ 824940 w 824940"/>
                <a:gd name="connsiteY3" fmla="*/ 106894 h 670679"/>
                <a:gd name="connsiteX4" fmla="*/ 824940 w 824940"/>
                <a:gd name="connsiteY4" fmla="*/ 534456 h 670679"/>
                <a:gd name="connsiteX5" fmla="*/ 718046 w 824940"/>
                <a:gd name="connsiteY5" fmla="*/ 641350 h 670679"/>
                <a:gd name="connsiteX6" fmla="*/ 106894 w 824940"/>
                <a:gd name="connsiteY6" fmla="*/ 641350 h 670679"/>
                <a:gd name="connsiteX7" fmla="*/ 0 w 824940"/>
                <a:gd name="connsiteY7" fmla="*/ 534456 h 670679"/>
                <a:gd name="connsiteX8" fmla="*/ 0 w 824940"/>
                <a:gd name="connsiteY8" fmla="*/ 106894 h 670679"/>
                <a:gd name="connsiteX0" fmla="*/ 0 w 824940"/>
                <a:gd name="connsiteY0" fmla="*/ 106894 h 681866"/>
                <a:gd name="connsiteX1" fmla="*/ 106894 w 824940"/>
                <a:gd name="connsiteY1" fmla="*/ 0 h 681866"/>
                <a:gd name="connsiteX2" fmla="*/ 718046 w 824940"/>
                <a:gd name="connsiteY2" fmla="*/ 0 h 681866"/>
                <a:gd name="connsiteX3" fmla="*/ 824940 w 824940"/>
                <a:gd name="connsiteY3" fmla="*/ 106894 h 681866"/>
                <a:gd name="connsiteX4" fmla="*/ 824940 w 824940"/>
                <a:gd name="connsiteY4" fmla="*/ 534456 h 681866"/>
                <a:gd name="connsiteX5" fmla="*/ 718046 w 824940"/>
                <a:gd name="connsiteY5" fmla="*/ 641350 h 681866"/>
                <a:gd name="connsiteX6" fmla="*/ 106894 w 824940"/>
                <a:gd name="connsiteY6" fmla="*/ 641350 h 681866"/>
                <a:gd name="connsiteX7" fmla="*/ 0 w 824940"/>
                <a:gd name="connsiteY7" fmla="*/ 534456 h 681866"/>
                <a:gd name="connsiteX8" fmla="*/ 0 w 824940"/>
                <a:gd name="connsiteY8" fmla="*/ 106894 h 681866"/>
                <a:gd name="connsiteX0" fmla="*/ 0 w 824940"/>
                <a:gd name="connsiteY0" fmla="*/ 106894 h 681866"/>
                <a:gd name="connsiteX1" fmla="*/ 106894 w 824940"/>
                <a:gd name="connsiteY1" fmla="*/ 0 h 681866"/>
                <a:gd name="connsiteX2" fmla="*/ 718046 w 824940"/>
                <a:gd name="connsiteY2" fmla="*/ 0 h 681866"/>
                <a:gd name="connsiteX3" fmla="*/ 824940 w 824940"/>
                <a:gd name="connsiteY3" fmla="*/ 106894 h 681866"/>
                <a:gd name="connsiteX4" fmla="*/ 824940 w 824940"/>
                <a:gd name="connsiteY4" fmla="*/ 534456 h 681866"/>
                <a:gd name="connsiteX5" fmla="*/ 718046 w 824940"/>
                <a:gd name="connsiteY5" fmla="*/ 641350 h 681866"/>
                <a:gd name="connsiteX6" fmla="*/ 106894 w 824940"/>
                <a:gd name="connsiteY6" fmla="*/ 641350 h 681866"/>
                <a:gd name="connsiteX7" fmla="*/ 0 w 824940"/>
                <a:gd name="connsiteY7" fmla="*/ 534456 h 681866"/>
                <a:gd name="connsiteX8" fmla="*/ 0 w 824940"/>
                <a:gd name="connsiteY8" fmla="*/ 106894 h 681866"/>
                <a:gd name="connsiteX0" fmla="*/ 0 w 824940"/>
                <a:gd name="connsiteY0" fmla="*/ 106894 h 686625"/>
                <a:gd name="connsiteX1" fmla="*/ 106894 w 824940"/>
                <a:gd name="connsiteY1" fmla="*/ 0 h 686625"/>
                <a:gd name="connsiteX2" fmla="*/ 718046 w 824940"/>
                <a:gd name="connsiteY2" fmla="*/ 0 h 686625"/>
                <a:gd name="connsiteX3" fmla="*/ 824940 w 824940"/>
                <a:gd name="connsiteY3" fmla="*/ 106894 h 686625"/>
                <a:gd name="connsiteX4" fmla="*/ 824940 w 824940"/>
                <a:gd name="connsiteY4" fmla="*/ 534456 h 686625"/>
                <a:gd name="connsiteX5" fmla="*/ 718046 w 824940"/>
                <a:gd name="connsiteY5" fmla="*/ 641350 h 686625"/>
                <a:gd name="connsiteX6" fmla="*/ 106894 w 824940"/>
                <a:gd name="connsiteY6" fmla="*/ 641350 h 686625"/>
                <a:gd name="connsiteX7" fmla="*/ 0 w 824940"/>
                <a:gd name="connsiteY7" fmla="*/ 534456 h 686625"/>
                <a:gd name="connsiteX8" fmla="*/ 0 w 824940"/>
                <a:gd name="connsiteY8" fmla="*/ 106894 h 686625"/>
                <a:gd name="connsiteX0" fmla="*/ 0 w 824940"/>
                <a:gd name="connsiteY0" fmla="*/ 106894 h 691384"/>
                <a:gd name="connsiteX1" fmla="*/ 106894 w 824940"/>
                <a:gd name="connsiteY1" fmla="*/ 0 h 691384"/>
                <a:gd name="connsiteX2" fmla="*/ 718046 w 824940"/>
                <a:gd name="connsiteY2" fmla="*/ 0 h 691384"/>
                <a:gd name="connsiteX3" fmla="*/ 824940 w 824940"/>
                <a:gd name="connsiteY3" fmla="*/ 106894 h 691384"/>
                <a:gd name="connsiteX4" fmla="*/ 824940 w 824940"/>
                <a:gd name="connsiteY4" fmla="*/ 534456 h 691384"/>
                <a:gd name="connsiteX5" fmla="*/ 718046 w 824940"/>
                <a:gd name="connsiteY5" fmla="*/ 641350 h 691384"/>
                <a:gd name="connsiteX6" fmla="*/ 106894 w 824940"/>
                <a:gd name="connsiteY6" fmla="*/ 641350 h 691384"/>
                <a:gd name="connsiteX7" fmla="*/ 0 w 824940"/>
                <a:gd name="connsiteY7" fmla="*/ 534456 h 691384"/>
                <a:gd name="connsiteX8" fmla="*/ 0 w 824940"/>
                <a:gd name="connsiteY8" fmla="*/ 106894 h 691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4940" h="691384">
                  <a:moveTo>
                    <a:pt x="0" y="106894"/>
                  </a:moveTo>
                  <a:cubicBezTo>
                    <a:pt x="0" y="47858"/>
                    <a:pt x="47858" y="0"/>
                    <a:pt x="106894" y="0"/>
                  </a:cubicBezTo>
                  <a:lnTo>
                    <a:pt x="718046" y="0"/>
                  </a:lnTo>
                  <a:cubicBezTo>
                    <a:pt x="777082" y="0"/>
                    <a:pt x="824940" y="47858"/>
                    <a:pt x="824940" y="106894"/>
                  </a:cubicBezTo>
                  <a:cubicBezTo>
                    <a:pt x="824940" y="249415"/>
                    <a:pt x="748740" y="410985"/>
                    <a:pt x="824940" y="534456"/>
                  </a:cubicBezTo>
                  <a:cubicBezTo>
                    <a:pt x="824940" y="593492"/>
                    <a:pt x="777082" y="641350"/>
                    <a:pt x="718046" y="641350"/>
                  </a:cubicBezTo>
                  <a:cubicBezTo>
                    <a:pt x="520679" y="704850"/>
                    <a:pt x="336011" y="711200"/>
                    <a:pt x="106894" y="641350"/>
                  </a:cubicBezTo>
                  <a:cubicBezTo>
                    <a:pt x="47858" y="641350"/>
                    <a:pt x="0" y="593492"/>
                    <a:pt x="0" y="534456"/>
                  </a:cubicBezTo>
                  <a:cubicBezTo>
                    <a:pt x="88900" y="391935"/>
                    <a:pt x="0" y="249415"/>
                    <a:pt x="0" y="106894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6" name="Group 45"/>
            <p:cNvGrpSpPr/>
            <p:nvPr/>
          </p:nvGrpSpPr>
          <p:grpSpPr>
            <a:xfrm>
              <a:off x="5277137" y="1762893"/>
              <a:ext cx="1247385" cy="1420983"/>
              <a:chOff x="5276868" y="1847758"/>
              <a:chExt cx="1247385" cy="1420983"/>
            </a:xfrm>
          </p:grpSpPr>
          <p:sp>
            <p:nvSpPr>
              <p:cNvPr id="47" name="Freeform 46"/>
              <p:cNvSpPr>
                <a:spLocks/>
              </p:cNvSpPr>
              <p:nvPr/>
            </p:nvSpPr>
            <p:spPr bwMode="auto">
              <a:xfrm>
                <a:off x="5535868" y="2642921"/>
                <a:ext cx="731520" cy="625820"/>
              </a:xfrm>
              <a:custGeom>
                <a:avLst/>
                <a:gdLst/>
                <a:ahLst/>
                <a:cxnLst>
                  <a:cxn ang="0">
                    <a:pos x="0" y="36"/>
                  </a:cxn>
                  <a:cxn ang="0">
                    <a:pos x="0" y="36"/>
                  </a:cxn>
                  <a:cxn ang="0">
                    <a:pos x="4" y="55"/>
                  </a:cxn>
                  <a:cxn ang="0">
                    <a:pos x="15" y="102"/>
                  </a:cxn>
                  <a:cxn ang="0">
                    <a:pos x="23" y="129"/>
                  </a:cxn>
                  <a:cxn ang="0">
                    <a:pos x="35" y="157"/>
                  </a:cxn>
                  <a:cxn ang="0">
                    <a:pos x="51" y="176"/>
                  </a:cxn>
                  <a:cxn ang="0">
                    <a:pos x="70" y="192"/>
                  </a:cxn>
                  <a:cxn ang="0">
                    <a:pos x="70" y="192"/>
                  </a:cxn>
                  <a:cxn ang="0">
                    <a:pos x="82" y="192"/>
                  </a:cxn>
                  <a:cxn ang="0">
                    <a:pos x="90" y="192"/>
                  </a:cxn>
                  <a:cxn ang="0">
                    <a:pos x="101" y="188"/>
                  </a:cxn>
                  <a:cxn ang="0">
                    <a:pos x="109" y="180"/>
                  </a:cxn>
                  <a:cxn ang="0">
                    <a:pos x="129" y="161"/>
                  </a:cxn>
                  <a:cxn ang="0">
                    <a:pos x="144" y="133"/>
                  </a:cxn>
                  <a:cxn ang="0">
                    <a:pos x="160" y="102"/>
                  </a:cxn>
                  <a:cxn ang="0">
                    <a:pos x="172" y="67"/>
                  </a:cxn>
                  <a:cxn ang="0">
                    <a:pos x="180" y="39"/>
                  </a:cxn>
                  <a:cxn ang="0">
                    <a:pos x="183" y="20"/>
                  </a:cxn>
                  <a:cxn ang="0">
                    <a:pos x="183" y="20"/>
                  </a:cxn>
                  <a:cxn ang="0">
                    <a:pos x="180" y="12"/>
                  </a:cxn>
                  <a:cxn ang="0">
                    <a:pos x="176" y="8"/>
                  </a:cxn>
                  <a:cxn ang="0">
                    <a:pos x="168" y="4"/>
                  </a:cxn>
                  <a:cxn ang="0">
                    <a:pos x="156" y="0"/>
                  </a:cxn>
                  <a:cxn ang="0">
                    <a:pos x="125" y="4"/>
                  </a:cxn>
                  <a:cxn ang="0">
                    <a:pos x="90" y="8"/>
                  </a:cxn>
                  <a:cxn ang="0">
                    <a:pos x="27" y="28"/>
                  </a:cxn>
                  <a:cxn ang="0">
                    <a:pos x="0" y="36"/>
                  </a:cxn>
                  <a:cxn ang="0">
                    <a:pos x="0" y="36"/>
                  </a:cxn>
                </a:cxnLst>
                <a:rect l="0" t="0" r="r" b="b"/>
                <a:pathLst>
                  <a:path w="183" h="192">
                    <a:moveTo>
                      <a:pt x="0" y="36"/>
                    </a:moveTo>
                    <a:lnTo>
                      <a:pt x="0" y="36"/>
                    </a:lnTo>
                    <a:lnTo>
                      <a:pt x="4" y="55"/>
                    </a:lnTo>
                    <a:lnTo>
                      <a:pt x="15" y="102"/>
                    </a:lnTo>
                    <a:lnTo>
                      <a:pt x="23" y="129"/>
                    </a:lnTo>
                    <a:lnTo>
                      <a:pt x="35" y="157"/>
                    </a:lnTo>
                    <a:lnTo>
                      <a:pt x="51" y="176"/>
                    </a:lnTo>
                    <a:lnTo>
                      <a:pt x="70" y="192"/>
                    </a:lnTo>
                    <a:lnTo>
                      <a:pt x="70" y="192"/>
                    </a:lnTo>
                    <a:lnTo>
                      <a:pt x="82" y="192"/>
                    </a:lnTo>
                    <a:lnTo>
                      <a:pt x="90" y="192"/>
                    </a:lnTo>
                    <a:lnTo>
                      <a:pt x="101" y="188"/>
                    </a:lnTo>
                    <a:lnTo>
                      <a:pt x="109" y="180"/>
                    </a:lnTo>
                    <a:lnTo>
                      <a:pt x="129" y="161"/>
                    </a:lnTo>
                    <a:lnTo>
                      <a:pt x="144" y="133"/>
                    </a:lnTo>
                    <a:lnTo>
                      <a:pt x="160" y="102"/>
                    </a:lnTo>
                    <a:lnTo>
                      <a:pt x="172" y="67"/>
                    </a:lnTo>
                    <a:lnTo>
                      <a:pt x="180" y="39"/>
                    </a:lnTo>
                    <a:lnTo>
                      <a:pt x="183" y="20"/>
                    </a:lnTo>
                    <a:lnTo>
                      <a:pt x="183" y="20"/>
                    </a:lnTo>
                    <a:lnTo>
                      <a:pt x="180" y="12"/>
                    </a:lnTo>
                    <a:lnTo>
                      <a:pt x="176" y="8"/>
                    </a:lnTo>
                    <a:lnTo>
                      <a:pt x="168" y="4"/>
                    </a:lnTo>
                    <a:lnTo>
                      <a:pt x="156" y="0"/>
                    </a:lnTo>
                    <a:lnTo>
                      <a:pt x="125" y="4"/>
                    </a:lnTo>
                    <a:lnTo>
                      <a:pt x="90" y="8"/>
                    </a:lnTo>
                    <a:lnTo>
                      <a:pt x="27" y="28"/>
                    </a:lnTo>
                    <a:lnTo>
                      <a:pt x="0" y="36"/>
                    </a:lnTo>
                    <a:lnTo>
                      <a:pt x="0" y="36"/>
                    </a:lnTo>
                    <a:close/>
                  </a:path>
                </a:pathLst>
              </a:custGeom>
              <a:solidFill>
                <a:srgbClr val="F8D1B6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48" name="Oval 3"/>
              <p:cNvSpPr/>
              <p:nvPr/>
            </p:nvSpPr>
            <p:spPr>
              <a:xfrm>
                <a:off x="5348495" y="1847758"/>
                <a:ext cx="1085885" cy="1328907"/>
              </a:xfrm>
              <a:custGeom>
                <a:avLst/>
                <a:gdLst>
                  <a:gd name="connsiteX0" fmla="*/ 0 w 1285875"/>
                  <a:gd name="connsiteY0" fmla="*/ 823913 h 1647825"/>
                  <a:gd name="connsiteX1" fmla="*/ 642938 w 1285875"/>
                  <a:gd name="connsiteY1" fmla="*/ 0 h 1647825"/>
                  <a:gd name="connsiteX2" fmla="*/ 1285876 w 1285875"/>
                  <a:gd name="connsiteY2" fmla="*/ 823913 h 1647825"/>
                  <a:gd name="connsiteX3" fmla="*/ 642938 w 1285875"/>
                  <a:gd name="connsiteY3" fmla="*/ 1647826 h 1647825"/>
                  <a:gd name="connsiteX4" fmla="*/ 0 w 1285875"/>
                  <a:gd name="connsiteY4" fmla="*/ 823913 h 1647825"/>
                  <a:gd name="connsiteX0" fmla="*/ 63 w 1285939"/>
                  <a:gd name="connsiteY0" fmla="*/ 823913 h 1781176"/>
                  <a:gd name="connsiteX1" fmla="*/ 643001 w 1285939"/>
                  <a:gd name="connsiteY1" fmla="*/ 0 h 1781176"/>
                  <a:gd name="connsiteX2" fmla="*/ 1285939 w 1285939"/>
                  <a:gd name="connsiteY2" fmla="*/ 823913 h 1781176"/>
                  <a:gd name="connsiteX3" fmla="*/ 614426 w 1285939"/>
                  <a:gd name="connsiteY3" fmla="*/ 1781176 h 1781176"/>
                  <a:gd name="connsiteX4" fmla="*/ 63 w 1285939"/>
                  <a:gd name="connsiteY4" fmla="*/ 823913 h 1781176"/>
                  <a:gd name="connsiteX0" fmla="*/ 63 w 1285939"/>
                  <a:gd name="connsiteY0" fmla="*/ 888195 h 1845458"/>
                  <a:gd name="connsiteX1" fmla="*/ 643001 w 1285939"/>
                  <a:gd name="connsiteY1" fmla="*/ 64282 h 1845458"/>
                  <a:gd name="connsiteX2" fmla="*/ 1285939 w 1285939"/>
                  <a:gd name="connsiteY2" fmla="*/ 888195 h 1845458"/>
                  <a:gd name="connsiteX3" fmla="*/ 614426 w 1285939"/>
                  <a:gd name="connsiteY3" fmla="*/ 1845458 h 1845458"/>
                  <a:gd name="connsiteX4" fmla="*/ 63 w 1285939"/>
                  <a:gd name="connsiteY4" fmla="*/ 888195 h 1845458"/>
                  <a:gd name="connsiteX0" fmla="*/ 30 w 1285906"/>
                  <a:gd name="connsiteY0" fmla="*/ 803545 h 1760808"/>
                  <a:gd name="connsiteX1" fmla="*/ 633944 w 1285906"/>
                  <a:gd name="connsiteY1" fmla="*/ 71692 h 1760808"/>
                  <a:gd name="connsiteX2" fmla="*/ 1285906 w 1285906"/>
                  <a:gd name="connsiteY2" fmla="*/ 803545 h 1760808"/>
                  <a:gd name="connsiteX3" fmla="*/ 614393 w 1285906"/>
                  <a:gd name="connsiteY3" fmla="*/ 1760808 h 1760808"/>
                  <a:gd name="connsiteX4" fmla="*/ 30 w 1285906"/>
                  <a:gd name="connsiteY4" fmla="*/ 803545 h 1760808"/>
                  <a:gd name="connsiteX0" fmla="*/ 30 w 1285906"/>
                  <a:gd name="connsiteY0" fmla="*/ 826623 h 1783886"/>
                  <a:gd name="connsiteX1" fmla="*/ 633944 w 1285906"/>
                  <a:gd name="connsiteY1" fmla="*/ 94770 h 1783886"/>
                  <a:gd name="connsiteX2" fmla="*/ 1285906 w 1285906"/>
                  <a:gd name="connsiteY2" fmla="*/ 826623 h 1783886"/>
                  <a:gd name="connsiteX3" fmla="*/ 614393 w 1285906"/>
                  <a:gd name="connsiteY3" fmla="*/ 1783886 h 1783886"/>
                  <a:gd name="connsiteX4" fmla="*/ 30 w 1285906"/>
                  <a:gd name="connsiteY4" fmla="*/ 826623 h 1783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85906" h="1783886">
                    <a:moveTo>
                      <a:pt x="30" y="826623"/>
                    </a:moveTo>
                    <a:cubicBezTo>
                      <a:pt x="3288" y="545104"/>
                      <a:pt x="483444" y="426019"/>
                      <a:pt x="633944" y="94770"/>
                    </a:cubicBezTo>
                    <a:cubicBezTo>
                      <a:pt x="784444" y="-236479"/>
                      <a:pt x="1285906" y="371588"/>
                      <a:pt x="1285906" y="826623"/>
                    </a:cubicBezTo>
                    <a:cubicBezTo>
                      <a:pt x="1285906" y="1281658"/>
                      <a:pt x="969478" y="1783886"/>
                      <a:pt x="614393" y="1783886"/>
                    </a:cubicBezTo>
                    <a:cubicBezTo>
                      <a:pt x="259308" y="1783886"/>
                      <a:pt x="-3228" y="1108142"/>
                      <a:pt x="30" y="826623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Oval 2"/>
              <p:cNvSpPr/>
              <p:nvPr/>
            </p:nvSpPr>
            <p:spPr>
              <a:xfrm rot="20987511" flipH="1">
                <a:off x="5276868" y="2383887"/>
                <a:ext cx="143197" cy="406912"/>
              </a:xfrm>
              <a:custGeom>
                <a:avLst/>
                <a:gdLst>
                  <a:gd name="connsiteX0" fmla="*/ 0 w 143089"/>
                  <a:gd name="connsiteY0" fmla="*/ 71545 h 351111"/>
                  <a:gd name="connsiteX1" fmla="*/ 71545 w 143089"/>
                  <a:gd name="connsiteY1" fmla="*/ 0 h 351111"/>
                  <a:gd name="connsiteX2" fmla="*/ 71545 w 143089"/>
                  <a:gd name="connsiteY2" fmla="*/ 0 h 351111"/>
                  <a:gd name="connsiteX3" fmla="*/ 143090 w 143089"/>
                  <a:gd name="connsiteY3" fmla="*/ 71545 h 351111"/>
                  <a:gd name="connsiteX4" fmla="*/ 143089 w 143089"/>
                  <a:gd name="connsiteY4" fmla="*/ 279567 h 351111"/>
                  <a:gd name="connsiteX5" fmla="*/ 71544 w 143089"/>
                  <a:gd name="connsiteY5" fmla="*/ 351112 h 351111"/>
                  <a:gd name="connsiteX6" fmla="*/ 71545 w 143089"/>
                  <a:gd name="connsiteY6" fmla="*/ 351111 h 351111"/>
                  <a:gd name="connsiteX7" fmla="*/ 0 w 143089"/>
                  <a:gd name="connsiteY7" fmla="*/ 279566 h 351111"/>
                  <a:gd name="connsiteX8" fmla="*/ 0 w 143089"/>
                  <a:gd name="connsiteY8" fmla="*/ 71545 h 351111"/>
                  <a:gd name="connsiteX0" fmla="*/ 0 w 144792"/>
                  <a:gd name="connsiteY0" fmla="*/ 71545 h 351112"/>
                  <a:gd name="connsiteX1" fmla="*/ 71545 w 144792"/>
                  <a:gd name="connsiteY1" fmla="*/ 0 h 351112"/>
                  <a:gd name="connsiteX2" fmla="*/ 71545 w 144792"/>
                  <a:gd name="connsiteY2" fmla="*/ 0 h 351112"/>
                  <a:gd name="connsiteX3" fmla="*/ 124040 w 144792"/>
                  <a:gd name="connsiteY3" fmla="*/ 114408 h 351112"/>
                  <a:gd name="connsiteX4" fmla="*/ 143089 w 144792"/>
                  <a:gd name="connsiteY4" fmla="*/ 279567 h 351112"/>
                  <a:gd name="connsiteX5" fmla="*/ 71544 w 144792"/>
                  <a:gd name="connsiteY5" fmla="*/ 351112 h 351112"/>
                  <a:gd name="connsiteX6" fmla="*/ 71545 w 144792"/>
                  <a:gd name="connsiteY6" fmla="*/ 351111 h 351112"/>
                  <a:gd name="connsiteX7" fmla="*/ 0 w 144792"/>
                  <a:gd name="connsiteY7" fmla="*/ 279566 h 351112"/>
                  <a:gd name="connsiteX8" fmla="*/ 0 w 144792"/>
                  <a:gd name="connsiteY8" fmla="*/ 71545 h 351112"/>
                  <a:gd name="connsiteX0" fmla="*/ 0 w 144792"/>
                  <a:gd name="connsiteY0" fmla="*/ 71545 h 351112"/>
                  <a:gd name="connsiteX1" fmla="*/ 71545 w 144792"/>
                  <a:gd name="connsiteY1" fmla="*/ 0 h 351112"/>
                  <a:gd name="connsiteX2" fmla="*/ 71545 w 144792"/>
                  <a:gd name="connsiteY2" fmla="*/ 0 h 351112"/>
                  <a:gd name="connsiteX3" fmla="*/ 124040 w 144792"/>
                  <a:gd name="connsiteY3" fmla="*/ 114408 h 351112"/>
                  <a:gd name="connsiteX4" fmla="*/ 143089 w 144792"/>
                  <a:gd name="connsiteY4" fmla="*/ 279567 h 351112"/>
                  <a:gd name="connsiteX5" fmla="*/ 71544 w 144792"/>
                  <a:gd name="connsiteY5" fmla="*/ 351112 h 351112"/>
                  <a:gd name="connsiteX6" fmla="*/ 71545 w 144792"/>
                  <a:gd name="connsiteY6" fmla="*/ 351111 h 351112"/>
                  <a:gd name="connsiteX7" fmla="*/ 0 w 144792"/>
                  <a:gd name="connsiteY7" fmla="*/ 279566 h 351112"/>
                  <a:gd name="connsiteX8" fmla="*/ 0 w 144792"/>
                  <a:gd name="connsiteY8" fmla="*/ 71545 h 351112"/>
                  <a:gd name="connsiteX0" fmla="*/ 0 w 149216"/>
                  <a:gd name="connsiteY0" fmla="*/ 71545 h 351112"/>
                  <a:gd name="connsiteX1" fmla="*/ 71545 w 149216"/>
                  <a:gd name="connsiteY1" fmla="*/ 0 h 351112"/>
                  <a:gd name="connsiteX2" fmla="*/ 71545 w 149216"/>
                  <a:gd name="connsiteY2" fmla="*/ 0 h 351112"/>
                  <a:gd name="connsiteX3" fmla="*/ 124040 w 149216"/>
                  <a:gd name="connsiteY3" fmla="*/ 114408 h 351112"/>
                  <a:gd name="connsiteX4" fmla="*/ 143089 w 149216"/>
                  <a:gd name="connsiteY4" fmla="*/ 279567 h 351112"/>
                  <a:gd name="connsiteX5" fmla="*/ 71544 w 149216"/>
                  <a:gd name="connsiteY5" fmla="*/ 351112 h 351112"/>
                  <a:gd name="connsiteX6" fmla="*/ 71545 w 149216"/>
                  <a:gd name="connsiteY6" fmla="*/ 351111 h 351112"/>
                  <a:gd name="connsiteX7" fmla="*/ 0 w 149216"/>
                  <a:gd name="connsiteY7" fmla="*/ 279566 h 351112"/>
                  <a:gd name="connsiteX8" fmla="*/ 0 w 149216"/>
                  <a:gd name="connsiteY8" fmla="*/ 71545 h 351112"/>
                  <a:gd name="connsiteX0" fmla="*/ 0 w 175178"/>
                  <a:gd name="connsiteY0" fmla="*/ 71545 h 351112"/>
                  <a:gd name="connsiteX1" fmla="*/ 71545 w 175178"/>
                  <a:gd name="connsiteY1" fmla="*/ 0 h 351112"/>
                  <a:gd name="connsiteX2" fmla="*/ 71545 w 175178"/>
                  <a:gd name="connsiteY2" fmla="*/ 0 h 351112"/>
                  <a:gd name="connsiteX3" fmla="*/ 162655 w 175178"/>
                  <a:gd name="connsiteY3" fmla="*/ 115319 h 351112"/>
                  <a:gd name="connsiteX4" fmla="*/ 143089 w 175178"/>
                  <a:gd name="connsiteY4" fmla="*/ 279567 h 351112"/>
                  <a:gd name="connsiteX5" fmla="*/ 71544 w 175178"/>
                  <a:gd name="connsiteY5" fmla="*/ 351112 h 351112"/>
                  <a:gd name="connsiteX6" fmla="*/ 71545 w 175178"/>
                  <a:gd name="connsiteY6" fmla="*/ 351111 h 351112"/>
                  <a:gd name="connsiteX7" fmla="*/ 0 w 175178"/>
                  <a:gd name="connsiteY7" fmla="*/ 279566 h 351112"/>
                  <a:gd name="connsiteX8" fmla="*/ 0 w 175178"/>
                  <a:gd name="connsiteY8" fmla="*/ 71545 h 351112"/>
                  <a:gd name="connsiteX0" fmla="*/ 0 w 175178"/>
                  <a:gd name="connsiteY0" fmla="*/ 71545 h 466060"/>
                  <a:gd name="connsiteX1" fmla="*/ 71545 w 175178"/>
                  <a:gd name="connsiteY1" fmla="*/ 0 h 466060"/>
                  <a:gd name="connsiteX2" fmla="*/ 71545 w 175178"/>
                  <a:gd name="connsiteY2" fmla="*/ 0 h 466060"/>
                  <a:gd name="connsiteX3" fmla="*/ 162655 w 175178"/>
                  <a:gd name="connsiteY3" fmla="*/ 115319 h 466060"/>
                  <a:gd name="connsiteX4" fmla="*/ 143089 w 175178"/>
                  <a:gd name="connsiteY4" fmla="*/ 279567 h 466060"/>
                  <a:gd name="connsiteX5" fmla="*/ 71544 w 175178"/>
                  <a:gd name="connsiteY5" fmla="*/ 351112 h 466060"/>
                  <a:gd name="connsiteX6" fmla="*/ 75097 w 175178"/>
                  <a:gd name="connsiteY6" fmla="*/ 466060 h 466060"/>
                  <a:gd name="connsiteX7" fmla="*/ 0 w 175178"/>
                  <a:gd name="connsiteY7" fmla="*/ 279566 h 466060"/>
                  <a:gd name="connsiteX8" fmla="*/ 0 w 175178"/>
                  <a:gd name="connsiteY8" fmla="*/ 71545 h 466060"/>
                  <a:gd name="connsiteX0" fmla="*/ 0 w 180644"/>
                  <a:gd name="connsiteY0" fmla="*/ 71545 h 466060"/>
                  <a:gd name="connsiteX1" fmla="*/ 71545 w 180644"/>
                  <a:gd name="connsiteY1" fmla="*/ 0 h 466060"/>
                  <a:gd name="connsiteX2" fmla="*/ 71545 w 180644"/>
                  <a:gd name="connsiteY2" fmla="*/ 0 h 466060"/>
                  <a:gd name="connsiteX3" fmla="*/ 162655 w 180644"/>
                  <a:gd name="connsiteY3" fmla="*/ 115319 h 466060"/>
                  <a:gd name="connsiteX4" fmla="*/ 172698 w 180644"/>
                  <a:gd name="connsiteY4" fmla="*/ 352318 h 466060"/>
                  <a:gd name="connsiteX5" fmla="*/ 71544 w 180644"/>
                  <a:gd name="connsiteY5" fmla="*/ 351112 h 466060"/>
                  <a:gd name="connsiteX6" fmla="*/ 75097 w 180644"/>
                  <a:gd name="connsiteY6" fmla="*/ 466060 h 466060"/>
                  <a:gd name="connsiteX7" fmla="*/ 0 w 180644"/>
                  <a:gd name="connsiteY7" fmla="*/ 279566 h 466060"/>
                  <a:gd name="connsiteX8" fmla="*/ 0 w 180644"/>
                  <a:gd name="connsiteY8" fmla="*/ 71545 h 466060"/>
                  <a:gd name="connsiteX0" fmla="*/ 0 w 176898"/>
                  <a:gd name="connsiteY0" fmla="*/ 71545 h 466060"/>
                  <a:gd name="connsiteX1" fmla="*/ 71545 w 176898"/>
                  <a:gd name="connsiteY1" fmla="*/ 0 h 466060"/>
                  <a:gd name="connsiteX2" fmla="*/ 71545 w 176898"/>
                  <a:gd name="connsiteY2" fmla="*/ 0 h 466060"/>
                  <a:gd name="connsiteX3" fmla="*/ 162655 w 176898"/>
                  <a:gd name="connsiteY3" fmla="*/ 115319 h 466060"/>
                  <a:gd name="connsiteX4" fmla="*/ 172698 w 176898"/>
                  <a:gd name="connsiteY4" fmla="*/ 352318 h 466060"/>
                  <a:gd name="connsiteX5" fmla="*/ 122700 w 176898"/>
                  <a:gd name="connsiteY5" fmla="*/ 440034 h 466060"/>
                  <a:gd name="connsiteX6" fmla="*/ 75097 w 176898"/>
                  <a:gd name="connsiteY6" fmla="*/ 466060 h 466060"/>
                  <a:gd name="connsiteX7" fmla="*/ 0 w 176898"/>
                  <a:gd name="connsiteY7" fmla="*/ 279566 h 466060"/>
                  <a:gd name="connsiteX8" fmla="*/ 0 w 176898"/>
                  <a:gd name="connsiteY8" fmla="*/ 71545 h 466060"/>
                  <a:gd name="connsiteX0" fmla="*/ 0 w 181633"/>
                  <a:gd name="connsiteY0" fmla="*/ 71545 h 466060"/>
                  <a:gd name="connsiteX1" fmla="*/ 71545 w 181633"/>
                  <a:gd name="connsiteY1" fmla="*/ 0 h 466060"/>
                  <a:gd name="connsiteX2" fmla="*/ 71545 w 181633"/>
                  <a:gd name="connsiteY2" fmla="*/ 0 h 466060"/>
                  <a:gd name="connsiteX3" fmla="*/ 162655 w 181633"/>
                  <a:gd name="connsiteY3" fmla="*/ 115319 h 466060"/>
                  <a:gd name="connsiteX4" fmla="*/ 172698 w 181633"/>
                  <a:gd name="connsiteY4" fmla="*/ 352318 h 466060"/>
                  <a:gd name="connsiteX5" fmla="*/ 122700 w 181633"/>
                  <a:gd name="connsiteY5" fmla="*/ 440034 h 466060"/>
                  <a:gd name="connsiteX6" fmla="*/ 75097 w 181633"/>
                  <a:gd name="connsiteY6" fmla="*/ 466060 h 466060"/>
                  <a:gd name="connsiteX7" fmla="*/ 0 w 181633"/>
                  <a:gd name="connsiteY7" fmla="*/ 279566 h 466060"/>
                  <a:gd name="connsiteX8" fmla="*/ 0 w 181633"/>
                  <a:gd name="connsiteY8" fmla="*/ 71545 h 466060"/>
                  <a:gd name="connsiteX0" fmla="*/ 0 w 181634"/>
                  <a:gd name="connsiteY0" fmla="*/ 71545 h 466060"/>
                  <a:gd name="connsiteX1" fmla="*/ 71545 w 181634"/>
                  <a:gd name="connsiteY1" fmla="*/ 0 h 466060"/>
                  <a:gd name="connsiteX2" fmla="*/ 71545 w 181634"/>
                  <a:gd name="connsiteY2" fmla="*/ 0 h 466060"/>
                  <a:gd name="connsiteX3" fmla="*/ 162655 w 181634"/>
                  <a:gd name="connsiteY3" fmla="*/ 115319 h 466060"/>
                  <a:gd name="connsiteX4" fmla="*/ 172699 w 181634"/>
                  <a:gd name="connsiteY4" fmla="*/ 352318 h 466060"/>
                  <a:gd name="connsiteX5" fmla="*/ 122700 w 181634"/>
                  <a:gd name="connsiteY5" fmla="*/ 440034 h 466060"/>
                  <a:gd name="connsiteX6" fmla="*/ 75097 w 181634"/>
                  <a:gd name="connsiteY6" fmla="*/ 466060 h 466060"/>
                  <a:gd name="connsiteX7" fmla="*/ 0 w 181634"/>
                  <a:gd name="connsiteY7" fmla="*/ 279566 h 466060"/>
                  <a:gd name="connsiteX8" fmla="*/ 0 w 181634"/>
                  <a:gd name="connsiteY8" fmla="*/ 71545 h 466060"/>
                  <a:gd name="connsiteX0" fmla="*/ 0 w 181635"/>
                  <a:gd name="connsiteY0" fmla="*/ 71545 h 466060"/>
                  <a:gd name="connsiteX1" fmla="*/ 71545 w 181635"/>
                  <a:gd name="connsiteY1" fmla="*/ 0 h 466060"/>
                  <a:gd name="connsiteX2" fmla="*/ 71545 w 181635"/>
                  <a:gd name="connsiteY2" fmla="*/ 0 h 466060"/>
                  <a:gd name="connsiteX3" fmla="*/ 162655 w 181635"/>
                  <a:gd name="connsiteY3" fmla="*/ 115319 h 466060"/>
                  <a:gd name="connsiteX4" fmla="*/ 172700 w 181635"/>
                  <a:gd name="connsiteY4" fmla="*/ 352318 h 466060"/>
                  <a:gd name="connsiteX5" fmla="*/ 122700 w 181635"/>
                  <a:gd name="connsiteY5" fmla="*/ 440034 h 466060"/>
                  <a:gd name="connsiteX6" fmla="*/ 75097 w 181635"/>
                  <a:gd name="connsiteY6" fmla="*/ 466060 h 466060"/>
                  <a:gd name="connsiteX7" fmla="*/ 0 w 181635"/>
                  <a:gd name="connsiteY7" fmla="*/ 279566 h 466060"/>
                  <a:gd name="connsiteX8" fmla="*/ 0 w 181635"/>
                  <a:gd name="connsiteY8" fmla="*/ 71545 h 466060"/>
                  <a:gd name="connsiteX0" fmla="*/ 0 w 181636"/>
                  <a:gd name="connsiteY0" fmla="*/ 71545 h 466060"/>
                  <a:gd name="connsiteX1" fmla="*/ 71545 w 181636"/>
                  <a:gd name="connsiteY1" fmla="*/ 0 h 466060"/>
                  <a:gd name="connsiteX2" fmla="*/ 71545 w 181636"/>
                  <a:gd name="connsiteY2" fmla="*/ 0 h 466060"/>
                  <a:gd name="connsiteX3" fmla="*/ 162655 w 181636"/>
                  <a:gd name="connsiteY3" fmla="*/ 115319 h 466060"/>
                  <a:gd name="connsiteX4" fmla="*/ 172701 w 181636"/>
                  <a:gd name="connsiteY4" fmla="*/ 352317 h 466060"/>
                  <a:gd name="connsiteX5" fmla="*/ 122700 w 181636"/>
                  <a:gd name="connsiteY5" fmla="*/ 440034 h 466060"/>
                  <a:gd name="connsiteX6" fmla="*/ 75097 w 181636"/>
                  <a:gd name="connsiteY6" fmla="*/ 466060 h 466060"/>
                  <a:gd name="connsiteX7" fmla="*/ 0 w 181636"/>
                  <a:gd name="connsiteY7" fmla="*/ 279566 h 466060"/>
                  <a:gd name="connsiteX8" fmla="*/ 0 w 181636"/>
                  <a:gd name="connsiteY8" fmla="*/ 71545 h 466060"/>
                  <a:gd name="connsiteX0" fmla="*/ 0 w 181636"/>
                  <a:gd name="connsiteY0" fmla="*/ 71545 h 466060"/>
                  <a:gd name="connsiteX1" fmla="*/ 71545 w 181636"/>
                  <a:gd name="connsiteY1" fmla="*/ 0 h 466060"/>
                  <a:gd name="connsiteX2" fmla="*/ 71545 w 181636"/>
                  <a:gd name="connsiteY2" fmla="*/ 0 h 466060"/>
                  <a:gd name="connsiteX3" fmla="*/ 162655 w 181636"/>
                  <a:gd name="connsiteY3" fmla="*/ 115319 h 466060"/>
                  <a:gd name="connsiteX4" fmla="*/ 172701 w 181636"/>
                  <a:gd name="connsiteY4" fmla="*/ 352316 h 466060"/>
                  <a:gd name="connsiteX5" fmla="*/ 122700 w 181636"/>
                  <a:gd name="connsiteY5" fmla="*/ 440034 h 466060"/>
                  <a:gd name="connsiteX6" fmla="*/ 75097 w 181636"/>
                  <a:gd name="connsiteY6" fmla="*/ 466060 h 466060"/>
                  <a:gd name="connsiteX7" fmla="*/ 0 w 181636"/>
                  <a:gd name="connsiteY7" fmla="*/ 279566 h 466060"/>
                  <a:gd name="connsiteX8" fmla="*/ 0 w 181636"/>
                  <a:gd name="connsiteY8" fmla="*/ 71545 h 466060"/>
                  <a:gd name="connsiteX0" fmla="*/ 0 w 164011"/>
                  <a:gd name="connsiteY0" fmla="*/ 71545 h 466060"/>
                  <a:gd name="connsiteX1" fmla="*/ 71545 w 164011"/>
                  <a:gd name="connsiteY1" fmla="*/ 0 h 466060"/>
                  <a:gd name="connsiteX2" fmla="*/ 71545 w 164011"/>
                  <a:gd name="connsiteY2" fmla="*/ 0 h 466060"/>
                  <a:gd name="connsiteX3" fmla="*/ 162655 w 164011"/>
                  <a:gd name="connsiteY3" fmla="*/ 115319 h 466060"/>
                  <a:gd name="connsiteX4" fmla="*/ 122700 w 164011"/>
                  <a:gd name="connsiteY4" fmla="*/ 440034 h 466060"/>
                  <a:gd name="connsiteX5" fmla="*/ 75097 w 164011"/>
                  <a:gd name="connsiteY5" fmla="*/ 466060 h 466060"/>
                  <a:gd name="connsiteX6" fmla="*/ 0 w 164011"/>
                  <a:gd name="connsiteY6" fmla="*/ 279566 h 466060"/>
                  <a:gd name="connsiteX7" fmla="*/ 0 w 164011"/>
                  <a:gd name="connsiteY7" fmla="*/ 71545 h 466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4011" h="466060">
                    <a:moveTo>
                      <a:pt x="0" y="71545"/>
                    </a:moveTo>
                    <a:cubicBezTo>
                      <a:pt x="0" y="32032"/>
                      <a:pt x="32032" y="0"/>
                      <a:pt x="71545" y="0"/>
                    </a:cubicBezTo>
                    <a:lnTo>
                      <a:pt x="71545" y="0"/>
                    </a:lnTo>
                    <a:cubicBezTo>
                      <a:pt x="111058" y="0"/>
                      <a:pt x="154129" y="41980"/>
                      <a:pt x="162655" y="115319"/>
                    </a:cubicBezTo>
                    <a:cubicBezTo>
                      <a:pt x="171181" y="188658"/>
                      <a:pt x="137293" y="381577"/>
                      <a:pt x="122700" y="440034"/>
                    </a:cubicBezTo>
                    <a:lnTo>
                      <a:pt x="75097" y="466060"/>
                    </a:lnTo>
                    <a:cubicBezTo>
                      <a:pt x="35584" y="466060"/>
                      <a:pt x="0" y="319079"/>
                      <a:pt x="0" y="279566"/>
                    </a:cubicBezTo>
                    <a:lnTo>
                      <a:pt x="0" y="71545"/>
                    </a:ln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2"/>
              <p:cNvSpPr/>
              <p:nvPr/>
            </p:nvSpPr>
            <p:spPr>
              <a:xfrm rot="612489">
                <a:off x="6381056" y="2383887"/>
                <a:ext cx="143197" cy="406912"/>
              </a:xfrm>
              <a:custGeom>
                <a:avLst/>
                <a:gdLst>
                  <a:gd name="connsiteX0" fmla="*/ 0 w 143089"/>
                  <a:gd name="connsiteY0" fmla="*/ 71545 h 351111"/>
                  <a:gd name="connsiteX1" fmla="*/ 71545 w 143089"/>
                  <a:gd name="connsiteY1" fmla="*/ 0 h 351111"/>
                  <a:gd name="connsiteX2" fmla="*/ 71545 w 143089"/>
                  <a:gd name="connsiteY2" fmla="*/ 0 h 351111"/>
                  <a:gd name="connsiteX3" fmla="*/ 143090 w 143089"/>
                  <a:gd name="connsiteY3" fmla="*/ 71545 h 351111"/>
                  <a:gd name="connsiteX4" fmla="*/ 143089 w 143089"/>
                  <a:gd name="connsiteY4" fmla="*/ 279567 h 351111"/>
                  <a:gd name="connsiteX5" fmla="*/ 71544 w 143089"/>
                  <a:gd name="connsiteY5" fmla="*/ 351112 h 351111"/>
                  <a:gd name="connsiteX6" fmla="*/ 71545 w 143089"/>
                  <a:gd name="connsiteY6" fmla="*/ 351111 h 351111"/>
                  <a:gd name="connsiteX7" fmla="*/ 0 w 143089"/>
                  <a:gd name="connsiteY7" fmla="*/ 279566 h 351111"/>
                  <a:gd name="connsiteX8" fmla="*/ 0 w 143089"/>
                  <a:gd name="connsiteY8" fmla="*/ 71545 h 351111"/>
                  <a:gd name="connsiteX0" fmla="*/ 0 w 144792"/>
                  <a:gd name="connsiteY0" fmla="*/ 71545 h 351112"/>
                  <a:gd name="connsiteX1" fmla="*/ 71545 w 144792"/>
                  <a:gd name="connsiteY1" fmla="*/ 0 h 351112"/>
                  <a:gd name="connsiteX2" fmla="*/ 71545 w 144792"/>
                  <a:gd name="connsiteY2" fmla="*/ 0 h 351112"/>
                  <a:gd name="connsiteX3" fmla="*/ 124040 w 144792"/>
                  <a:gd name="connsiteY3" fmla="*/ 114408 h 351112"/>
                  <a:gd name="connsiteX4" fmla="*/ 143089 w 144792"/>
                  <a:gd name="connsiteY4" fmla="*/ 279567 h 351112"/>
                  <a:gd name="connsiteX5" fmla="*/ 71544 w 144792"/>
                  <a:gd name="connsiteY5" fmla="*/ 351112 h 351112"/>
                  <a:gd name="connsiteX6" fmla="*/ 71545 w 144792"/>
                  <a:gd name="connsiteY6" fmla="*/ 351111 h 351112"/>
                  <a:gd name="connsiteX7" fmla="*/ 0 w 144792"/>
                  <a:gd name="connsiteY7" fmla="*/ 279566 h 351112"/>
                  <a:gd name="connsiteX8" fmla="*/ 0 w 144792"/>
                  <a:gd name="connsiteY8" fmla="*/ 71545 h 351112"/>
                  <a:gd name="connsiteX0" fmla="*/ 0 w 144792"/>
                  <a:gd name="connsiteY0" fmla="*/ 71545 h 351112"/>
                  <a:gd name="connsiteX1" fmla="*/ 71545 w 144792"/>
                  <a:gd name="connsiteY1" fmla="*/ 0 h 351112"/>
                  <a:gd name="connsiteX2" fmla="*/ 71545 w 144792"/>
                  <a:gd name="connsiteY2" fmla="*/ 0 h 351112"/>
                  <a:gd name="connsiteX3" fmla="*/ 124040 w 144792"/>
                  <a:gd name="connsiteY3" fmla="*/ 114408 h 351112"/>
                  <a:gd name="connsiteX4" fmla="*/ 143089 w 144792"/>
                  <a:gd name="connsiteY4" fmla="*/ 279567 h 351112"/>
                  <a:gd name="connsiteX5" fmla="*/ 71544 w 144792"/>
                  <a:gd name="connsiteY5" fmla="*/ 351112 h 351112"/>
                  <a:gd name="connsiteX6" fmla="*/ 71545 w 144792"/>
                  <a:gd name="connsiteY6" fmla="*/ 351111 h 351112"/>
                  <a:gd name="connsiteX7" fmla="*/ 0 w 144792"/>
                  <a:gd name="connsiteY7" fmla="*/ 279566 h 351112"/>
                  <a:gd name="connsiteX8" fmla="*/ 0 w 144792"/>
                  <a:gd name="connsiteY8" fmla="*/ 71545 h 351112"/>
                  <a:gd name="connsiteX0" fmla="*/ 0 w 149216"/>
                  <a:gd name="connsiteY0" fmla="*/ 71545 h 351112"/>
                  <a:gd name="connsiteX1" fmla="*/ 71545 w 149216"/>
                  <a:gd name="connsiteY1" fmla="*/ 0 h 351112"/>
                  <a:gd name="connsiteX2" fmla="*/ 71545 w 149216"/>
                  <a:gd name="connsiteY2" fmla="*/ 0 h 351112"/>
                  <a:gd name="connsiteX3" fmla="*/ 124040 w 149216"/>
                  <a:gd name="connsiteY3" fmla="*/ 114408 h 351112"/>
                  <a:gd name="connsiteX4" fmla="*/ 143089 w 149216"/>
                  <a:gd name="connsiteY4" fmla="*/ 279567 h 351112"/>
                  <a:gd name="connsiteX5" fmla="*/ 71544 w 149216"/>
                  <a:gd name="connsiteY5" fmla="*/ 351112 h 351112"/>
                  <a:gd name="connsiteX6" fmla="*/ 71545 w 149216"/>
                  <a:gd name="connsiteY6" fmla="*/ 351111 h 351112"/>
                  <a:gd name="connsiteX7" fmla="*/ 0 w 149216"/>
                  <a:gd name="connsiteY7" fmla="*/ 279566 h 351112"/>
                  <a:gd name="connsiteX8" fmla="*/ 0 w 149216"/>
                  <a:gd name="connsiteY8" fmla="*/ 71545 h 351112"/>
                  <a:gd name="connsiteX0" fmla="*/ 0 w 175178"/>
                  <a:gd name="connsiteY0" fmla="*/ 71545 h 351112"/>
                  <a:gd name="connsiteX1" fmla="*/ 71545 w 175178"/>
                  <a:gd name="connsiteY1" fmla="*/ 0 h 351112"/>
                  <a:gd name="connsiteX2" fmla="*/ 71545 w 175178"/>
                  <a:gd name="connsiteY2" fmla="*/ 0 h 351112"/>
                  <a:gd name="connsiteX3" fmla="*/ 162655 w 175178"/>
                  <a:gd name="connsiteY3" fmla="*/ 115319 h 351112"/>
                  <a:gd name="connsiteX4" fmla="*/ 143089 w 175178"/>
                  <a:gd name="connsiteY4" fmla="*/ 279567 h 351112"/>
                  <a:gd name="connsiteX5" fmla="*/ 71544 w 175178"/>
                  <a:gd name="connsiteY5" fmla="*/ 351112 h 351112"/>
                  <a:gd name="connsiteX6" fmla="*/ 71545 w 175178"/>
                  <a:gd name="connsiteY6" fmla="*/ 351111 h 351112"/>
                  <a:gd name="connsiteX7" fmla="*/ 0 w 175178"/>
                  <a:gd name="connsiteY7" fmla="*/ 279566 h 351112"/>
                  <a:gd name="connsiteX8" fmla="*/ 0 w 175178"/>
                  <a:gd name="connsiteY8" fmla="*/ 71545 h 351112"/>
                  <a:gd name="connsiteX0" fmla="*/ 0 w 175178"/>
                  <a:gd name="connsiteY0" fmla="*/ 71545 h 466060"/>
                  <a:gd name="connsiteX1" fmla="*/ 71545 w 175178"/>
                  <a:gd name="connsiteY1" fmla="*/ 0 h 466060"/>
                  <a:gd name="connsiteX2" fmla="*/ 71545 w 175178"/>
                  <a:gd name="connsiteY2" fmla="*/ 0 h 466060"/>
                  <a:gd name="connsiteX3" fmla="*/ 162655 w 175178"/>
                  <a:gd name="connsiteY3" fmla="*/ 115319 h 466060"/>
                  <a:gd name="connsiteX4" fmla="*/ 143089 w 175178"/>
                  <a:gd name="connsiteY4" fmla="*/ 279567 h 466060"/>
                  <a:gd name="connsiteX5" fmla="*/ 71544 w 175178"/>
                  <a:gd name="connsiteY5" fmla="*/ 351112 h 466060"/>
                  <a:gd name="connsiteX6" fmla="*/ 75097 w 175178"/>
                  <a:gd name="connsiteY6" fmla="*/ 466060 h 466060"/>
                  <a:gd name="connsiteX7" fmla="*/ 0 w 175178"/>
                  <a:gd name="connsiteY7" fmla="*/ 279566 h 466060"/>
                  <a:gd name="connsiteX8" fmla="*/ 0 w 175178"/>
                  <a:gd name="connsiteY8" fmla="*/ 71545 h 466060"/>
                  <a:gd name="connsiteX0" fmla="*/ 0 w 180644"/>
                  <a:gd name="connsiteY0" fmla="*/ 71545 h 466060"/>
                  <a:gd name="connsiteX1" fmla="*/ 71545 w 180644"/>
                  <a:gd name="connsiteY1" fmla="*/ 0 h 466060"/>
                  <a:gd name="connsiteX2" fmla="*/ 71545 w 180644"/>
                  <a:gd name="connsiteY2" fmla="*/ 0 h 466060"/>
                  <a:gd name="connsiteX3" fmla="*/ 162655 w 180644"/>
                  <a:gd name="connsiteY3" fmla="*/ 115319 h 466060"/>
                  <a:gd name="connsiteX4" fmla="*/ 172698 w 180644"/>
                  <a:gd name="connsiteY4" fmla="*/ 352318 h 466060"/>
                  <a:gd name="connsiteX5" fmla="*/ 71544 w 180644"/>
                  <a:gd name="connsiteY5" fmla="*/ 351112 h 466060"/>
                  <a:gd name="connsiteX6" fmla="*/ 75097 w 180644"/>
                  <a:gd name="connsiteY6" fmla="*/ 466060 h 466060"/>
                  <a:gd name="connsiteX7" fmla="*/ 0 w 180644"/>
                  <a:gd name="connsiteY7" fmla="*/ 279566 h 466060"/>
                  <a:gd name="connsiteX8" fmla="*/ 0 w 180644"/>
                  <a:gd name="connsiteY8" fmla="*/ 71545 h 466060"/>
                  <a:gd name="connsiteX0" fmla="*/ 0 w 176898"/>
                  <a:gd name="connsiteY0" fmla="*/ 71545 h 466060"/>
                  <a:gd name="connsiteX1" fmla="*/ 71545 w 176898"/>
                  <a:gd name="connsiteY1" fmla="*/ 0 h 466060"/>
                  <a:gd name="connsiteX2" fmla="*/ 71545 w 176898"/>
                  <a:gd name="connsiteY2" fmla="*/ 0 h 466060"/>
                  <a:gd name="connsiteX3" fmla="*/ 162655 w 176898"/>
                  <a:gd name="connsiteY3" fmla="*/ 115319 h 466060"/>
                  <a:gd name="connsiteX4" fmla="*/ 172698 w 176898"/>
                  <a:gd name="connsiteY4" fmla="*/ 352318 h 466060"/>
                  <a:gd name="connsiteX5" fmla="*/ 122700 w 176898"/>
                  <a:gd name="connsiteY5" fmla="*/ 440034 h 466060"/>
                  <a:gd name="connsiteX6" fmla="*/ 75097 w 176898"/>
                  <a:gd name="connsiteY6" fmla="*/ 466060 h 466060"/>
                  <a:gd name="connsiteX7" fmla="*/ 0 w 176898"/>
                  <a:gd name="connsiteY7" fmla="*/ 279566 h 466060"/>
                  <a:gd name="connsiteX8" fmla="*/ 0 w 176898"/>
                  <a:gd name="connsiteY8" fmla="*/ 71545 h 466060"/>
                  <a:gd name="connsiteX0" fmla="*/ 0 w 181633"/>
                  <a:gd name="connsiteY0" fmla="*/ 71545 h 466060"/>
                  <a:gd name="connsiteX1" fmla="*/ 71545 w 181633"/>
                  <a:gd name="connsiteY1" fmla="*/ 0 h 466060"/>
                  <a:gd name="connsiteX2" fmla="*/ 71545 w 181633"/>
                  <a:gd name="connsiteY2" fmla="*/ 0 h 466060"/>
                  <a:gd name="connsiteX3" fmla="*/ 162655 w 181633"/>
                  <a:gd name="connsiteY3" fmla="*/ 115319 h 466060"/>
                  <a:gd name="connsiteX4" fmla="*/ 172698 w 181633"/>
                  <a:gd name="connsiteY4" fmla="*/ 352318 h 466060"/>
                  <a:gd name="connsiteX5" fmla="*/ 122700 w 181633"/>
                  <a:gd name="connsiteY5" fmla="*/ 440034 h 466060"/>
                  <a:gd name="connsiteX6" fmla="*/ 75097 w 181633"/>
                  <a:gd name="connsiteY6" fmla="*/ 466060 h 466060"/>
                  <a:gd name="connsiteX7" fmla="*/ 0 w 181633"/>
                  <a:gd name="connsiteY7" fmla="*/ 279566 h 466060"/>
                  <a:gd name="connsiteX8" fmla="*/ 0 w 181633"/>
                  <a:gd name="connsiteY8" fmla="*/ 71545 h 466060"/>
                  <a:gd name="connsiteX0" fmla="*/ 0 w 181634"/>
                  <a:gd name="connsiteY0" fmla="*/ 71545 h 466060"/>
                  <a:gd name="connsiteX1" fmla="*/ 71545 w 181634"/>
                  <a:gd name="connsiteY1" fmla="*/ 0 h 466060"/>
                  <a:gd name="connsiteX2" fmla="*/ 71545 w 181634"/>
                  <a:gd name="connsiteY2" fmla="*/ 0 h 466060"/>
                  <a:gd name="connsiteX3" fmla="*/ 162655 w 181634"/>
                  <a:gd name="connsiteY3" fmla="*/ 115319 h 466060"/>
                  <a:gd name="connsiteX4" fmla="*/ 172699 w 181634"/>
                  <a:gd name="connsiteY4" fmla="*/ 352318 h 466060"/>
                  <a:gd name="connsiteX5" fmla="*/ 122700 w 181634"/>
                  <a:gd name="connsiteY5" fmla="*/ 440034 h 466060"/>
                  <a:gd name="connsiteX6" fmla="*/ 75097 w 181634"/>
                  <a:gd name="connsiteY6" fmla="*/ 466060 h 466060"/>
                  <a:gd name="connsiteX7" fmla="*/ 0 w 181634"/>
                  <a:gd name="connsiteY7" fmla="*/ 279566 h 466060"/>
                  <a:gd name="connsiteX8" fmla="*/ 0 w 181634"/>
                  <a:gd name="connsiteY8" fmla="*/ 71545 h 466060"/>
                  <a:gd name="connsiteX0" fmla="*/ 0 w 181635"/>
                  <a:gd name="connsiteY0" fmla="*/ 71545 h 466060"/>
                  <a:gd name="connsiteX1" fmla="*/ 71545 w 181635"/>
                  <a:gd name="connsiteY1" fmla="*/ 0 h 466060"/>
                  <a:gd name="connsiteX2" fmla="*/ 71545 w 181635"/>
                  <a:gd name="connsiteY2" fmla="*/ 0 h 466060"/>
                  <a:gd name="connsiteX3" fmla="*/ 162655 w 181635"/>
                  <a:gd name="connsiteY3" fmla="*/ 115319 h 466060"/>
                  <a:gd name="connsiteX4" fmla="*/ 172700 w 181635"/>
                  <a:gd name="connsiteY4" fmla="*/ 352318 h 466060"/>
                  <a:gd name="connsiteX5" fmla="*/ 122700 w 181635"/>
                  <a:gd name="connsiteY5" fmla="*/ 440034 h 466060"/>
                  <a:gd name="connsiteX6" fmla="*/ 75097 w 181635"/>
                  <a:gd name="connsiteY6" fmla="*/ 466060 h 466060"/>
                  <a:gd name="connsiteX7" fmla="*/ 0 w 181635"/>
                  <a:gd name="connsiteY7" fmla="*/ 279566 h 466060"/>
                  <a:gd name="connsiteX8" fmla="*/ 0 w 181635"/>
                  <a:gd name="connsiteY8" fmla="*/ 71545 h 466060"/>
                  <a:gd name="connsiteX0" fmla="*/ 0 w 181636"/>
                  <a:gd name="connsiteY0" fmla="*/ 71545 h 466060"/>
                  <a:gd name="connsiteX1" fmla="*/ 71545 w 181636"/>
                  <a:gd name="connsiteY1" fmla="*/ 0 h 466060"/>
                  <a:gd name="connsiteX2" fmla="*/ 71545 w 181636"/>
                  <a:gd name="connsiteY2" fmla="*/ 0 h 466060"/>
                  <a:gd name="connsiteX3" fmla="*/ 162655 w 181636"/>
                  <a:gd name="connsiteY3" fmla="*/ 115319 h 466060"/>
                  <a:gd name="connsiteX4" fmla="*/ 172701 w 181636"/>
                  <a:gd name="connsiteY4" fmla="*/ 352317 h 466060"/>
                  <a:gd name="connsiteX5" fmla="*/ 122700 w 181636"/>
                  <a:gd name="connsiteY5" fmla="*/ 440034 h 466060"/>
                  <a:gd name="connsiteX6" fmla="*/ 75097 w 181636"/>
                  <a:gd name="connsiteY6" fmla="*/ 466060 h 466060"/>
                  <a:gd name="connsiteX7" fmla="*/ 0 w 181636"/>
                  <a:gd name="connsiteY7" fmla="*/ 279566 h 466060"/>
                  <a:gd name="connsiteX8" fmla="*/ 0 w 181636"/>
                  <a:gd name="connsiteY8" fmla="*/ 71545 h 466060"/>
                  <a:gd name="connsiteX0" fmla="*/ 0 w 181636"/>
                  <a:gd name="connsiteY0" fmla="*/ 71545 h 466060"/>
                  <a:gd name="connsiteX1" fmla="*/ 71545 w 181636"/>
                  <a:gd name="connsiteY1" fmla="*/ 0 h 466060"/>
                  <a:gd name="connsiteX2" fmla="*/ 71545 w 181636"/>
                  <a:gd name="connsiteY2" fmla="*/ 0 h 466060"/>
                  <a:gd name="connsiteX3" fmla="*/ 162655 w 181636"/>
                  <a:gd name="connsiteY3" fmla="*/ 115319 h 466060"/>
                  <a:gd name="connsiteX4" fmla="*/ 172701 w 181636"/>
                  <a:gd name="connsiteY4" fmla="*/ 352316 h 466060"/>
                  <a:gd name="connsiteX5" fmla="*/ 122700 w 181636"/>
                  <a:gd name="connsiteY5" fmla="*/ 440034 h 466060"/>
                  <a:gd name="connsiteX6" fmla="*/ 75097 w 181636"/>
                  <a:gd name="connsiteY6" fmla="*/ 466060 h 466060"/>
                  <a:gd name="connsiteX7" fmla="*/ 0 w 181636"/>
                  <a:gd name="connsiteY7" fmla="*/ 279566 h 466060"/>
                  <a:gd name="connsiteX8" fmla="*/ 0 w 181636"/>
                  <a:gd name="connsiteY8" fmla="*/ 71545 h 466060"/>
                  <a:gd name="connsiteX0" fmla="*/ 0 w 164011"/>
                  <a:gd name="connsiteY0" fmla="*/ 71545 h 466060"/>
                  <a:gd name="connsiteX1" fmla="*/ 71545 w 164011"/>
                  <a:gd name="connsiteY1" fmla="*/ 0 h 466060"/>
                  <a:gd name="connsiteX2" fmla="*/ 71545 w 164011"/>
                  <a:gd name="connsiteY2" fmla="*/ 0 h 466060"/>
                  <a:gd name="connsiteX3" fmla="*/ 162655 w 164011"/>
                  <a:gd name="connsiteY3" fmla="*/ 115319 h 466060"/>
                  <a:gd name="connsiteX4" fmla="*/ 122700 w 164011"/>
                  <a:gd name="connsiteY4" fmla="*/ 440034 h 466060"/>
                  <a:gd name="connsiteX5" fmla="*/ 75097 w 164011"/>
                  <a:gd name="connsiteY5" fmla="*/ 466060 h 466060"/>
                  <a:gd name="connsiteX6" fmla="*/ 0 w 164011"/>
                  <a:gd name="connsiteY6" fmla="*/ 279566 h 466060"/>
                  <a:gd name="connsiteX7" fmla="*/ 0 w 164011"/>
                  <a:gd name="connsiteY7" fmla="*/ 71545 h 466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4011" h="466060">
                    <a:moveTo>
                      <a:pt x="0" y="71545"/>
                    </a:moveTo>
                    <a:cubicBezTo>
                      <a:pt x="0" y="32032"/>
                      <a:pt x="32032" y="0"/>
                      <a:pt x="71545" y="0"/>
                    </a:cubicBezTo>
                    <a:lnTo>
                      <a:pt x="71545" y="0"/>
                    </a:lnTo>
                    <a:cubicBezTo>
                      <a:pt x="111058" y="0"/>
                      <a:pt x="154129" y="41980"/>
                      <a:pt x="162655" y="115319"/>
                    </a:cubicBezTo>
                    <a:cubicBezTo>
                      <a:pt x="171181" y="188658"/>
                      <a:pt x="137293" y="381577"/>
                      <a:pt x="122700" y="440034"/>
                    </a:cubicBezTo>
                    <a:lnTo>
                      <a:pt x="75097" y="466060"/>
                    </a:lnTo>
                    <a:cubicBezTo>
                      <a:pt x="35584" y="466060"/>
                      <a:pt x="0" y="319079"/>
                      <a:pt x="0" y="279566"/>
                    </a:cubicBezTo>
                    <a:lnTo>
                      <a:pt x="0" y="71545"/>
                    </a:ln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51" name="Rectangle 50"/>
          <p:cNvSpPr/>
          <p:nvPr/>
        </p:nvSpPr>
        <p:spPr>
          <a:xfrm>
            <a:off x="4592870" y="3448667"/>
            <a:ext cx="3609975" cy="33718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2" name="Group 51"/>
          <p:cNvGrpSpPr/>
          <p:nvPr/>
        </p:nvGrpSpPr>
        <p:grpSpPr>
          <a:xfrm>
            <a:off x="5162510" y="3810983"/>
            <a:ext cx="2496093" cy="3010553"/>
            <a:chOff x="4480381" y="603936"/>
            <a:chExt cx="2496093" cy="3010553"/>
          </a:xfrm>
        </p:grpSpPr>
        <p:sp>
          <p:nvSpPr>
            <p:cNvPr id="53" name="Rounded Rectangle 26"/>
            <p:cNvSpPr/>
            <p:nvPr/>
          </p:nvSpPr>
          <p:spPr>
            <a:xfrm>
              <a:off x="5304297" y="2279529"/>
              <a:ext cx="786363" cy="774901"/>
            </a:xfrm>
            <a:custGeom>
              <a:avLst/>
              <a:gdLst>
                <a:gd name="connsiteX0" fmla="*/ 0 w 824940"/>
                <a:gd name="connsiteY0" fmla="*/ 106894 h 641350"/>
                <a:gd name="connsiteX1" fmla="*/ 106894 w 824940"/>
                <a:gd name="connsiteY1" fmla="*/ 0 h 641350"/>
                <a:gd name="connsiteX2" fmla="*/ 718046 w 824940"/>
                <a:gd name="connsiteY2" fmla="*/ 0 h 641350"/>
                <a:gd name="connsiteX3" fmla="*/ 824940 w 824940"/>
                <a:gd name="connsiteY3" fmla="*/ 106894 h 641350"/>
                <a:gd name="connsiteX4" fmla="*/ 824940 w 824940"/>
                <a:gd name="connsiteY4" fmla="*/ 534456 h 641350"/>
                <a:gd name="connsiteX5" fmla="*/ 718046 w 824940"/>
                <a:gd name="connsiteY5" fmla="*/ 641350 h 641350"/>
                <a:gd name="connsiteX6" fmla="*/ 106894 w 824940"/>
                <a:gd name="connsiteY6" fmla="*/ 641350 h 641350"/>
                <a:gd name="connsiteX7" fmla="*/ 0 w 824940"/>
                <a:gd name="connsiteY7" fmla="*/ 534456 h 641350"/>
                <a:gd name="connsiteX8" fmla="*/ 0 w 824940"/>
                <a:gd name="connsiteY8" fmla="*/ 106894 h 641350"/>
                <a:gd name="connsiteX0" fmla="*/ 0 w 824940"/>
                <a:gd name="connsiteY0" fmla="*/ 106894 h 641350"/>
                <a:gd name="connsiteX1" fmla="*/ 106894 w 824940"/>
                <a:gd name="connsiteY1" fmla="*/ 0 h 641350"/>
                <a:gd name="connsiteX2" fmla="*/ 718046 w 824940"/>
                <a:gd name="connsiteY2" fmla="*/ 0 h 641350"/>
                <a:gd name="connsiteX3" fmla="*/ 824940 w 824940"/>
                <a:gd name="connsiteY3" fmla="*/ 106894 h 641350"/>
                <a:gd name="connsiteX4" fmla="*/ 824940 w 824940"/>
                <a:gd name="connsiteY4" fmla="*/ 534456 h 641350"/>
                <a:gd name="connsiteX5" fmla="*/ 718046 w 824940"/>
                <a:gd name="connsiteY5" fmla="*/ 641350 h 641350"/>
                <a:gd name="connsiteX6" fmla="*/ 106894 w 824940"/>
                <a:gd name="connsiteY6" fmla="*/ 641350 h 641350"/>
                <a:gd name="connsiteX7" fmla="*/ 0 w 824940"/>
                <a:gd name="connsiteY7" fmla="*/ 534456 h 641350"/>
                <a:gd name="connsiteX8" fmla="*/ 0 w 824940"/>
                <a:gd name="connsiteY8" fmla="*/ 106894 h 641350"/>
                <a:gd name="connsiteX0" fmla="*/ 0 w 824940"/>
                <a:gd name="connsiteY0" fmla="*/ 106894 h 641350"/>
                <a:gd name="connsiteX1" fmla="*/ 106894 w 824940"/>
                <a:gd name="connsiteY1" fmla="*/ 0 h 641350"/>
                <a:gd name="connsiteX2" fmla="*/ 718046 w 824940"/>
                <a:gd name="connsiteY2" fmla="*/ 0 h 641350"/>
                <a:gd name="connsiteX3" fmla="*/ 824940 w 824940"/>
                <a:gd name="connsiteY3" fmla="*/ 106894 h 641350"/>
                <a:gd name="connsiteX4" fmla="*/ 824940 w 824940"/>
                <a:gd name="connsiteY4" fmla="*/ 534456 h 641350"/>
                <a:gd name="connsiteX5" fmla="*/ 718046 w 824940"/>
                <a:gd name="connsiteY5" fmla="*/ 641350 h 641350"/>
                <a:gd name="connsiteX6" fmla="*/ 106894 w 824940"/>
                <a:gd name="connsiteY6" fmla="*/ 641350 h 641350"/>
                <a:gd name="connsiteX7" fmla="*/ 0 w 824940"/>
                <a:gd name="connsiteY7" fmla="*/ 534456 h 641350"/>
                <a:gd name="connsiteX8" fmla="*/ 0 w 824940"/>
                <a:gd name="connsiteY8" fmla="*/ 106894 h 641350"/>
                <a:gd name="connsiteX0" fmla="*/ 0 w 824940"/>
                <a:gd name="connsiteY0" fmla="*/ 106894 h 652638"/>
                <a:gd name="connsiteX1" fmla="*/ 106894 w 824940"/>
                <a:gd name="connsiteY1" fmla="*/ 0 h 652638"/>
                <a:gd name="connsiteX2" fmla="*/ 718046 w 824940"/>
                <a:gd name="connsiteY2" fmla="*/ 0 h 652638"/>
                <a:gd name="connsiteX3" fmla="*/ 824940 w 824940"/>
                <a:gd name="connsiteY3" fmla="*/ 106894 h 652638"/>
                <a:gd name="connsiteX4" fmla="*/ 824940 w 824940"/>
                <a:gd name="connsiteY4" fmla="*/ 534456 h 652638"/>
                <a:gd name="connsiteX5" fmla="*/ 718046 w 824940"/>
                <a:gd name="connsiteY5" fmla="*/ 641350 h 652638"/>
                <a:gd name="connsiteX6" fmla="*/ 106894 w 824940"/>
                <a:gd name="connsiteY6" fmla="*/ 641350 h 652638"/>
                <a:gd name="connsiteX7" fmla="*/ 0 w 824940"/>
                <a:gd name="connsiteY7" fmla="*/ 534456 h 652638"/>
                <a:gd name="connsiteX8" fmla="*/ 0 w 824940"/>
                <a:gd name="connsiteY8" fmla="*/ 106894 h 652638"/>
                <a:gd name="connsiteX0" fmla="*/ 0 w 824940"/>
                <a:gd name="connsiteY0" fmla="*/ 106894 h 670679"/>
                <a:gd name="connsiteX1" fmla="*/ 106894 w 824940"/>
                <a:gd name="connsiteY1" fmla="*/ 0 h 670679"/>
                <a:gd name="connsiteX2" fmla="*/ 718046 w 824940"/>
                <a:gd name="connsiteY2" fmla="*/ 0 h 670679"/>
                <a:gd name="connsiteX3" fmla="*/ 824940 w 824940"/>
                <a:gd name="connsiteY3" fmla="*/ 106894 h 670679"/>
                <a:gd name="connsiteX4" fmla="*/ 824940 w 824940"/>
                <a:gd name="connsiteY4" fmla="*/ 534456 h 670679"/>
                <a:gd name="connsiteX5" fmla="*/ 718046 w 824940"/>
                <a:gd name="connsiteY5" fmla="*/ 641350 h 670679"/>
                <a:gd name="connsiteX6" fmla="*/ 106894 w 824940"/>
                <a:gd name="connsiteY6" fmla="*/ 641350 h 670679"/>
                <a:gd name="connsiteX7" fmla="*/ 0 w 824940"/>
                <a:gd name="connsiteY7" fmla="*/ 534456 h 670679"/>
                <a:gd name="connsiteX8" fmla="*/ 0 w 824940"/>
                <a:gd name="connsiteY8" fmla="*/ 106894 h 670679"/>
                <a:gd name="connsiteX0" fmla="*/ 0 w 824940"/>
                <a:gd name="connsiteY0" fmla="*/ 106894 h 681866"/>
                <a:gd name="connsiteX1" fmla="*/ 106894 w 824940"/>
                <a:gd name="connsiteY1" fmla="*/ 0 h 681866"/>
                <a:gd name="connsiteX2" fmla="*/ 718046 w 824940"/>
                <a:gd name="connsiteY2" fmla="*/ 0 h 681866"/>
                <a:gd name="connsiteX3" fmla="*/ 824940 w 824940"/>
                <a:gd name="connsiteY3" fmla="*/ 106894 h 681866"/>
                <a:gd name="connsiteX4" fmla="*/ 824940 w 824940"/>
                <a:gd name="connsiteY4" fmla="*/ 534456 h 681866"/>
                <a:gd name="connsiteX5" fmla="*/ 718046 w 824940"/>
                <a:gd name="connsiteY5" fmla="*/ 641350 h 681866"/>
                <a:gd name="connsiteX6" fmla="*/ 106894 w 824940"/>
                <a:gd name="connsiteY6" fmla="*/ 641350 h 681866"/>
                <a:gd name="connsiteX7" fmla="*/ 0 w 824940"/>
                <a:gd name="connsiteY7" fmla="*/ 534456 h 681866"/>
                <a:gd name="connsiteX8" fmla="*/ 0 w 824940"/>
                <a:gd name="connsiteY8" fmla="*/ 106894 h 681866"/>
                <a:gd name="connsiteX0" fmla="*/ 0 w 824940"/>
                <a:gd name="connsiteY0" fmla="*/ 106894 h 681866"/>
                <a:gd name="connsiteX1" fmla="*/ 106894 w 824940"/>
                <a:gd name="connsiteY1" fmla="*/ 0 h 681866"/>
                <a:gd name="connsiteX2" fmla="*/ 718046 w 824940"/>
                <a:gd name="connsiteY2" fmla="*/ 0 h 681866"/>
                <a:gd name="connsiteX3" fmla="*/ 824940 w 824940"/>
                <a:gd name="connsiteY3" fmla="*/ 106894 h 681866"/>
                <a:gd name="connsiteX4" fmla="*/ 824940 w 824940"/>
                <a:gd name="connsiteY4" fmla="*/ 534456 h 681866"/>
                <a:gd name="connsiteX5" fmla="*/ 718046 w 824940"/>
                <a:gd name="connsiteY5" fmla="*/ 641350 h 681866"/>
                <a:gd name="connsiteX6" fmla="*/ 106894 w 824940"/>
                <a:gd name="connsiteY6" fmla="*/ 641350 h 681866"/>
                <a:gd name="connsiteX7" fmla="*/ 0 w 824940"/>
                <a:gd name="connsiteY7" fmla="*/ 534456 h 681866"/>
                <a:gd name="connsiteX8" fmla="*/ 0 w 824940"/>
                <a:gd name="connsiteY8" fmla="*/ 106894 h 681866"/>
                <a:gd name="connsiteX0" fmla="*/ 0 w 824940"/>
                <a:gd name="connsiteY0" fmla="*/ 106894 h 686625"/>
                <a:gd name="connsiteX1" fmla="*/ 106894 w 824940"/>
                <a:gd name="connsiteY1" fmla="*/ 0 h 686625"/>
                <a:gd name="connsiteX2" fmla="*/ 718046 w 824940"/>
                <a:gd name="connsiteY2" fmla="*/ 0 h 686625"/>
                <a:gd name="connsiteX3" fmla="*/ 824940 w 824940"/>
                <a:gd name="connsiteY3" fmla="*/ 106894 h 686625"/>
                <a:gd name="connsiteX4" fmla="*/ 824940 w 824940"/>
                <a:gd name="connsiteY4" fmla="*/ 534456 h 686625"/>
                <a:gd name="connsiteX5" fmla="*/ 718046 w 824940"/>
                <a:gd name="connsiteY5" fmla="*/ 641350 h 686625"/>
                <a:gd name="connsiteX6" fmla="*/ 106894 w 824940"/>
                <a:gd name="connsiteY6" fmla="*/ 641350 h 686625"/>
                <a:gd name="connsiteX7" fmla="*/ 0 w 824940"/>
                <a:gd name="connsiteY7" fmla="*/ 534456 h 686625"/>
                <a:gd name="connsiteX8" fmla="*/ 0 w 824940"/>
                <a:gd name="connsiteY8" fmla="*/ 106894 h 686625"/>
                <a:gd name="connsiteX0" fmla="*/ 0 w 824940"/>
                <a:gd name="connsiteY0" fmla="*/ 106894 h 691384"/>
                <a:gd name="connsiteX1" fmla="*/ 106894 w 824940"/>
                <a:gd name="connsiteY1" fmla="*/ 0 h 691384"/>
                <a:gd name="connsiteX2" fmla="*/ 718046 w 824940"/>
                <a:gd name="connsiteY2" fmla="*/ 0 h 691384"/>
                <a:gd name="connsiteX3" fmla="*/ 824940 w 824940"/>
                <a:gd name="connsiteY3" fmla="*/ 106894 h 691384"/>
                <a:gd name="connsiteX4" fmla="*/ 824940 w 824940"/>
                <a:gd name="connsiteY4" fmla="*/ 534456 h 691384"/>
                <a:gd name="connsiteX5" fmla="*/ 718046 w 824940"/>
                <a:gd name="connsiteY5" fmla="*/ 641350 h 691384"/>
                <a:gd name="connsiteX6" fmla="*/ 106894 w 824940"/>
                <a:gd name="connsiteY6" fmla="*/ 641350 h 691384"/>
                <a:gd name="connsiteX7" fmla="*/ 0 w 824940"/>
                <a:gd name="connsiteY7" fmla="*/ 534456 h 691384"/>
                <a:gd name="connsiteX8" fmla="*/ 0 w 824940"/>
                <a:gd name="connsiteY8" fmla="*/ 106894 h 691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4940" h="691384">
                  <a:moveTo>
                    <a:pt x="0" y="106894"/>
                  </a:moveTo>
                  <a:cubicBezTo>
                    <a:pt x="0" y="47858"/>
                    <a:pt x="47858" y="0"/>
                    <a:pt x="106894" y="0"/>
                  </a:cubicBezTo>
                  <a:lnTo>
                    <a:pt x="718046" y="0"/>
                  </a:lnTo>
                  <a:cubicBezTo>
                    <a:pt x="777082" y="0"/>
                    <a:pt x="824940" y="47858"/>
                    <a:pt x="824940" y="106894"/>
                  </a:cubicBezTo>
                  <a:cubicBezTo>
                    <a:pt x="824940" y="249415"/>
                    <a:pt x="748740" y="410985"/>
                    <a:pt x="824940" y="534456"/>
                  </a:cubicBezTo>
                  <a:cubicBezTo>
                    <a:pt x="824940" y="593492"/>
                    <a:pt x="777082" y="641350"/>
                    <a:pt x="718046" y="641350"/>
                  </a:cubicBezTo>
                  <a:cubicBezTo>
                    <a:pt x="520679" y="704850"/>
                    <a:pt x="336011" y="711200"/>
                    <a:pt x="106894" y="641350"/>
                  </a:cubicBezTo>
                  <a:cubicBezTo>
                    <a:pt x="47858" y="641350"/>
                    <a:pt x="0" y="593492"/>
                    <a:pt x="0" y="534456"/>
                  </a:cubicBezTo>
                  <a:cubicBezTo>
                    <a:pt x="88900" y="391935"/>
                    <a:pt x="0" y="249415"/>
                    <a:pt x="0" y="106894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Arc 3"/>
            <p:cNvSpPr/>
            <p:nvPr/>
          </p:nvSpPr>
          <p:spPr>
            <a:xfrm>
              <a:off x="4480381" y="2902476"/>
              <a:ext cx="2496093" cy="712013"/>
            </a:xfrm>
            <a:custGeom>
              <a:avLst/>
              <a:gdLst>
                <a:gd name="connsiteX0" fmla="*/ 3 w 2496094"/>
                <a:gd name="connsiteY0" fmla="*/ 792627 h 1582086"/>
                <a:gd name="connsiteX1" fmla="*/ 818414 w 2496094"/>
                <a:gd name="connsiteY1" fmla="*/ 48349 h 1582086"/>
                <a:gd name="connsiteX2" fmla="*/ 1676572 w 2496094"/>
                <a:gd name="connsiteY2" fmla="*/ 48092 h 1582086"/>
                <a:gd name="connsiteX3" fmla="*/ 2496094 w 2496094"/>
                <a:gd name="connsiteY3" fmla="*/ 791044 h 1582086"/>
                <a:gd name="connsiteX4" fmla="*/ 1248047 w 2496094"/>
                <a:gd name="connsiteY4" fmla="*/ 791043 h 1582086"/>
                <a:gd name="connsiteX5" fmla="*/ 3 w 2496094"/>
                <a:gd name="connsiteY5" fmla="*/ 792627 h 1582086"/>
                <a:gd name="connsiteX0" fmla="*/ 3 w 2496094"/>
                <a:gd name="connsiteY0" fmla="*/ 792627 h 1582086"/>
                <a:gd name="connsiteX1" fmla="*/ 818414 w 2496094"/>
                <a:gd name="connsiteY1" fmla="*/ 48349 h 1582086"/>
                <a:gd name="connsiteX2" fmla="*/ 1676572 w 2496094"/>
                <a:gd name="connsiteY2" fmla="*/ 48092 h 1582086"/>
                <a:gd name="connsiteX3" fmla="*/ 2496094 w 2496094"/>
                <a:gd name="connsiteY3" fmla="*/ 791044 h 1582086"/>
                <a:gd name="connsiteX0" fmla="*/ 3 w 2496094"/>
                <a:gd name="connsiteY0" fmla="*/ 792627 h 792627"/>
                <a:gd name="connsiteX1" fmla="*/ 818414 w 2496094"/>
                <a:gd name="connsiteY1" fmla="*/ 48349 h 792627"/>
                <a:gd name="connsiteX2" fmla="*/ 1676572 w 2496094"/>
                <a:gd name="connsiteY2" fmla="*/ 48092 h 792627"/>
                <a:gd name="connsiteX3" fmla="*/ 2496094 w 2496094"/>
                <a:gd name="connsiteY3" fmla="*/ 791044 h 792627"/>
                <a:gd name="connsiteX4" fmla="*/ 1248047 w 2496094"/>
                <a:gd name="connsiteY4" fmla="*/ 791043 h 792627"/>
                <a:gd name="connsiteX5" fmla="*/ 3 w 2496094"/>
                <a:gd name="connsiteY5" fmla="*/ 792627 h 792627"/>
                <a:gd name="connsiteX0" fmla="*/ 3 w 2496094"/>
                <a:gd name="connsiteY0" fmla="*/ 792627 h 792627"/>
                <a:gd name="connsiteX1" fmla="*/ 1676572 w 2496094"/>
                <a:gd name="connsiteY1" fmla="*/ 48092 h 792627"/>
                <a:gd name="connsiteX2" fmla="*/ 2496094 w 2496094"/>
                <a:gd name="connsiteY2" fmla="*/ 791044 h 792627"/>
                <a:gd name="connsiteX0" fmla="*/ 3 w 2496094"/>
                <a:gd name="connsiteY0" fmla="*/ 792627 h 792627"/>
                <a:gd name="connsiteX1" fmla="*/ 818414 w 2496094"/>
                <a:gd name="connsiteY1" fmla="*/ 48349 h 792627"/>
                <a:gd name="connsiteX2" fmla="*/ 1676572 w 2496094"/>
                <a:gd name="connsiteY2" fmla="*/ 48092 h 792627"/>
                <a:gd name="connsiteX3" fmla="*/ 2496094 w 2496094"/>
                <a:gd name="connsiteY3" fmla="*/ 791044 h 792627"/>
                <a:gd name="connsiteX4" fmla="*/ 1248047 w 2496094"/>
                <a:gd name="connsiteY4" fmla="*/ 791043 h 792627"/>
                <a:gd name="connsiteX5" fmla="*/ 3 w 2496094"/>
                <a:gd name="connsiteY5" fmla="*/ 792627 h 792627"/>
                <a:gd name="connsiteX0" fmla="*/ 3 w 2496094"/>
                <a:gd name="connsiteY0" fmla="*/ 792627 h 792627"/>
                <a:gd name="connsiteX1" fmla="*/ 2496094 w 2496094"/>
                <a:gd name="connsiteY1" fmla="*/ 791044 h 792627"/>
                <a:gd name="connsiteX0" fmla="*/ 3 w 2496094"/>
                <a:gd name="connsiteY0" fmla="*/ 794829 h 794829"/>
                <a:gd name="connsiteX1" fmla="*/ 846989 w 2496094"/>
                <a:gd name="connsiteY1" fmla="*/ 107701 h 794829"/>
                <a:gd name="connsiteX2" fmla="*/ 1676572 w 2496094"/>
                <a:gd name="connsiteY2" fmla="*/ 50294 h 794829"/>
                <a:gd name="connsiteX3" fmla="*/ 2496094 w 2496094"/>
                <a:gd name="connsiteY3" fmla="*/ 793246 h 794829"/>
                <a:gd name="connsiteX4" fmla="*/ 1248047 w 2496094"/>
                <a:gd name="connsiteY4" fmla="*/ 793245 h 794829"/>
                <a:gd name="connsiteX5" fmla="*/ 3 w 2496094"/>
                <a:gd name="connsiteY5" fmla="*/ 794829 h 794829"/>
                <a:gd name="connsiteX0" fmla="*/ 3 w 2496094"/>
                <a:gd name="connsiteY0" fmla="*/ 794829 h 794829"/>
                <a:gd name="connsiteX1" fmla="*/ 2496094 w 2496094"/>
                <a:gd name="connsiteY1" fmla="*/ 793246 h 794829"/>
                <a:gd name="connsiteX0" fmla="*/ 2 w 2496093"/>
                <a:gd name="connsiteY0" fmla="*/ 753651 h 753651"/>
                <a:gd name="connsiteX1" fmla="*/ 846988 w 2496093"/>
                <a:gd name="connsiteY1" fmla="*/ 66523 h 753651"/>
                <a:gd name="connsiteX2" fmla="*/ 1657521 w 2496093"/>
                <a:gd name="connsiteY2" fmla="*/ 104366 h 753651"/>
                <a:gd name="connsiteX3" fmla="*/ 2496093 w 2496093"/>
                <a:gd name="connsiteY3" fmla="*/ 752068 h 753651"/>
                <a:gd name="connsiteX4" fmla="*/ 1248046 w 2496093"/>
                <a:gd name="connsiteY4" fmla="*/ 752067 h 753651"/>
                <a:gd name="connsiteX5" fmla="*/ 2 w 2496093"/>
                <a:gd name="connsiteY5" fmla="*/ 753651 h 753651"/>
                <a:gd name="connsiteX0" fmla="*/ 2 w 2496093"/>
                <a:gd name="connsiteY0" fmla="*/ 753651 h 753651"/>
                <a:gd name="connsiteX1" fmla="*/ 2496093 w 2496093"/>
                <a:gd name="connsiteY1" fmla="*/ 752068 h 753651"/>
                <a:gd name="connsiteX0" fmla="*/ 2 w 2496093"/>
                <a:gd name="connsiteY0" fmla="*/ 731478 h 731478"/>
                <a:gd name="connsiteX1" fmla="*/ 846988 w 2496093"/>
                <a:gd name="connsiteY1" fmla="*/ 44350 h 731478"/>
                <a:gd name="connsiteX2" fmla="*/ 1237794 w 2496093"/>
                <a:gd name="connsiteY2" fmla="*/ 69740 h 731478"/>
                <a:gd name="connsiteX3" fmla="*/ 1657521 w 2496093"/>
                <a:gd name="connsiteY3" fmla="*/ 82193 h 731478"/>
                <a:gd name="connsiteX4" fmla="*/ 2496093 w 2496093"/>
                <a:gd name="connsiteY4" fmla="*/ 729895 h 731478"/>
                <a:gd name="connsiteX5" fmla="*/ 1248046 w 2496093"/>
                <a:gd name="connsiteY5" fmla="*/ 729894 h 731478"/>
                <a:gd name="connsiteX6" fmla="*/ 2 w 2496093"/>
                <a:gd name="connsiteY6" fmla="*/ 731478 h 731478"/>
                <a:gd name="connsiteX0" fmla="*/ 2 w 2496093"/>
                <a:gd name="connsiteY0" fmla="*/ 731478 h 731478"/>
                <a:gd name="connsiteX1" fmla="*/ 2496093 w 2496093"/>
                <a:gd name="connsiteY1" fmla="*/ 729895 h 731478"/>
                <a:gd name="connsiteX0" fmla="*/ 2 w 2496093"/>
                <a:gd name="connsiteY0" fmla="*/ 712013 h 712013"/>
                <a:gd name="connsiteX1" fmla="*/ 846988 w 2496093"/>
                <a:gd name="connsiteY1" fmla="*/ 24885 h 712013"/>
                <a:gd name="connsiteX2" fmla="*/ 1237794 w 2496093"/>
                <a:gd name="connsiteY2" fmla="*/ 50275 h 712013"/>
                <a:gd name="connsiteX3" fmla="*/ 1657521 w 2496093"/>
                <a:gd name="connsiteY3" fmla="*/ 62728 h 712013"/>
                <a:gd name="connsiteX4" fmla="*/ 2496093 w 2496093"/>
                <a:gd name="connsiteY4" fmla="*/ 710430 h 712013"/>
                <a:gd name="connsiteX5" fmla="*/ 1248046 w 2496093"/>
                <a:gd name="connsiteY5" fmla="*/ 710429 h 712013"/>
                <a:gd name="connsiteX6" fmla="*/ 2 w 2496093"/>
                <a:gd name="connsiteY6" fmla="*/ 712013 h 712013"/>
                <a:gd name="connsiteX0" fmla="*/ 2 w 2496093"/>
                <a:gd name="connsiteY0" fmla="*/ 712013 h 712013"/>
                <a:gd name="connsiteX1" fmla="*/ 2496093 w 2496093"/>
                <a:gd name="connsiteY1" fmla="*/ 710430 h 712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96093" h="712013" stroke="0" extrusionOk="0">
                  <a:moveTo>
                    <a:pt x="2" y="712013"/>
                  </a:moveTo>
                  <a:cubicBezTo>
                    <a:pt x="-1048" y="379566"/>
                    <a:pt x="622963" y="92236"/>
                    <a:pt x="846988" y="24885"/>
                  </a:cubicBezTo>
                  <a:cubicBezTo>
                    <a:pt x="1065987" y="-40955"/>
                    <a:pt x="1102705" y="43968"/>
                    <a:pt x="1237794" y="50275"/>
                  </a:cubicBezTo>
                  <a:cubicBezTo>
                    <a:pt x="1372883" y="56582"/>
                    <a:pt x="1447805" y="-47298"/>
                    <a:pt x="1657521" y="62728"/>
                  </a:cubicBezTo>
                  <a:cubicBezTo>
                    <a:pt x="1867238" y="172754"/>
                    <a:pt x="2496093" y="378289"/>
                    <a:pt x="2496093" y="710430"/>
                  </a:cubicBezTo>
                  <a:lnTo>
                    <a:pt x="1248046" y="710429"/>
                  </a:lnTo>
                  <a:lnTo>
                    <a:pt x="2" y="712013"/>
                  </a:lnTo>
                  <a:close/>
                </a:path>
                <a:path w="2496093" h="712013" fill="none">
                  <a:moveTo>
                    <a:pt x="2" y="712013"/>
                  </a:moveTo>
                  <a:lnTo>
                    <a:pt x="2496093" y="710430"/>
                  </a:lnTo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>
              <a:off x="4993915" y="603936"/>
              <a:ext cx="1394623" cy="1204935"/>
            </a:xfrm>
            <a:custGeom>
              <a:avLst/>
              <a:gdLst>
                <a:gd name="connsiteX0" fmla="*/ 85893 w 1413220"/>
                <a:gd name="connsiteY0" fmla="*/ 1115374 h 1176701"/>
                <a:gd name="connsiteX1" fmla="*/ 73193 w 1413220"/>
                <a:gd name="connsiteY1" fmla="*/ 1061399 h 1176701"/>
                <a:gd name="connsiteX2" fmla="*/ 79543 w 1413220"/>
                <a:gd name="connsiteY2" fmla="*/ 972499 h 1176701"/>
                <a:gd name="connsiteX3" fmla="*/ 79543 w 1413220"/>
                <a:gd name="connsiteY3" fmla="*/ 893124 h 1176701"/>
                <a:gd name="connsiteX4" fmla="*/ 76368 w 1413220"/>
                <a:gd name="connsiteY4" fmla="*/ 826449 h 1176701"/>
                <a:gd name="connsiteX5" fmla="*/ 70018 w 1413220"/>
                <a:gd name="connsiteY5" fmla="*/ 756599 h 1176701"/>
                <a:gd name="connsiteX6" fmla="*/ 60493 w 1413220"/>
                <a:gd name="connsiteY6" fmla="*/ 705799 h 1176701"/>
                <a:gd name="connsiteX7" fmla="*/ 25568 w 1413220"/>
                <a:gd name="connsiteY7" fmla="*/ 677224 h 1176701"/>
                <a:gd name="connsiteX8" fmla="*/ 12868 w 1413220"/>
                <a:gd name="connsiteY8" fmla="*/ 616899 h 1176701"/>
                <a:gd name="connsiteX9" fmla="*/ 168 w 1413220"/>
                <a:gd name="connsiteY9" fmla="*/ 521649 h 1176701"/>
                <a:gd name="connsiteX10" fmla="*/ 22393 w 1413220"/>
                <a:gd name="connsiteY10" fmla="*/ 366074 h 1176701"/>
                <a:gd name="connsiteX11" fmla="*/ 50968 w 1413220"/>
                <a:gd name="connsiteY11" fmla="*/ 289874 h 1176701"/>
                <a:gd name="connsiteX12" fmla="*/ 82718 w 1413220"/>
                <a:gd name="connsiteY12" fmla="*/ 239074 h 1176701"/>
                <a:gd name="connsiteX13" fmla="*/ 127168 w 1413220"/>
                <a:gd name="connsiteY13" fmla="*/ 185099 h 1176701"/>
                <a:gd name="connsiteX14" fmla="*/ 171618 w 1413220"/>
                <a:gd name="connsiteY14" fmla="*/ 140649 h 1176701"/>
                <a:gd name="connsiteX15" fmla="*/ 244643 w 1413220"/>
                <a:gd name="connsiteY15" fmla="*/ 93024 h 1176701"/>
                <a:gd name="connsiteX16" fmla="*/ 301793 w 1413220"/>
                <a:gd name="connsiteY16" fmla="*/ 86674 h 1176701"/>
                <a:gd name="connsiteX17" fmla="*/ 333543 w 1413220"/>
                <a:gd name="connsiteY17" fmla="*/ 96199 h 1176701"/>
                <a:gd name="connsiteX18" fmla="*/ 362118 w 1413220"/>
                <a:gd name="connsiteY18" fmla="*/ 77149 h 1176701"/>
                <a:gd name="connsiteX19" fmla="*/ 397043 w 1413220"/>
                <a:gd name="connsiteY19" fmla="*/ 67624 h 1176701"/>
                <a:gd name="connsiteX20" fmla="*/ 431968 w 1413220"/>
                <a:gd name="connsiteY20" fmla="*/ 61274 h 1176701"/>
                <a:gd name="connsiteX21" fmla="*/ 485943 w 1413220"/>
                <a:gd name="connsiteY21" fmla="*/ 54924 h 1176701"/>
                <a:gd name="connsiteX22" fmla="*/ 517693 w 1413220"/>
                <a:gd name="connsiteY22" fmla="*/ 42224 h 1176701"/>
                <a:gd name="connsiteX23" fmla="*/ 536743 w 1413220"/>
                <a:gd name="connsiteY23" fmla="*/ 29524 h 1176701"/>
                <a:gd name="connsiteX24" fmla="*/ 584368 w 1413220"/>
                <a:gd name="connsiteY24" fmla="*/ 4124 h 1176701"/>
                <a:gd name="connsiteX25" fmla="*/ 641518 w 1413220"/>
                <a:gd name="connsiteY25" fmla="*/ 949 h 1176701"/>
                <a:gd name="connsiteX26" fmla="*/ 714543 w 1413220"/>
                <a:gd name="connsiteY26" fmla="*/ 13649 h 1176701"/>
                <a:gd name="connsiteX27" fmla="*/ 784393 w 1413220"/>
                <a:gd name="connsiteY27" fmla="*/ 23174 h 1176701"/>
                <a:gd name="connsiteX28" fmla="*/ 863768 w 1413220"/>
                <a:gd name="connsiteY28" fmla="*/ 35874 h 1176701"/>
                <a:gd name="connsiteX29" fmla="*/ 908218 w 1413220"/>
                <a:gd name="connsiteY29" fmla="*/ 45399 h 1176701"/>
                <a:gd name="connsiteX30" fmla="*/ 952668 w 1413220"/>
                <a:gd name="connsiteY30" fmla="*/ 45399 h 1176701"/>
                <a:gd name="connsiteX31" fmla="*/ 968543 w 1413220"/>
                <a:gd name="connsiteY31" fmla="*/ 39049 h 1176701"/>
                <a:gd name="connsiteX32" fmla="*/ 1032043 w 1413220"/>
                <a:gd name="connsiteY32" fmla="*/ 70799 h 1176701"/>
                <a:gd name="connsiteX33" fmla="*/ 1070143 w 1413220"/>
                <a:gd name="connsiteY33" fmla="*/ 93024 h 1176701"/>
                <a:gd name="connsiteX34" fmla="*/ 1108243 w 1413220"/>
                <a:gd name="connsiteY34" fmla="*/ 134299 h 1176701"/>
                <a:gd name="connsiteX35" fmla="*/ 1133643 w 1413220"/>
                <a:gd name="connsiteY35" fmla="*/ 172399 h 1176701"/>
                <a:gd name="connsiteX36" fmla="*/ 1146343 w 1413220"/>
                <a:gd name="connsiteY36" fmla="*/ 197799 h 1176701"/>
                <a:gd name="connsiteX37" fmla="*/ 1184443 w 1413220"/>
                <a:gd name="connsiteY37" fmla="*/ 181924 h 1176701"/>
                <a:gd name="connsiteX38" fmla="*/ 1219368 w 1413220"/>
                <a:gd name="connsiteY38" fmla="*/ 162874 h 1176701"/>
                <a:gd name="connsiteX39" fmla="*/ 1263818 w 1413220"/>
                <a:gd name="connsiteY39" fmla="*/ 150174 h 1176701"/>
                <a:gd name="connsiteX40" fmla="*/ 1286043 w 1413220"/>
                <a:gd name="connsiteY40" fmla="*/ 172399 h 1176701"/>
                <a:gd name="connsiteX41" fmla="*/ 1301918 w 1413220"/>
                <a:gd name="connsiteY41" fmla="*/ 188274 h 1176701"/>
                <a:gd name="connsiteX42" fmla="*/ 1286043 w 1413220"/>
                <a:gd name="connsiteY42" fmla="*/ 223199 h 1176701"/>
                <a:gd name="connsiteX43" fmla="*/ 1330493 w 1413220"/>
                <a:gd name="connsiteY43" fmla="*/ 242249 h 1176701"/>
                <a:gd name="connsiteX44" fmla="*/ 1371768 w 1413220"/>
                <a:gd name="connsiteY44" fmla="*/ 293049 h 1176701"/>
                <a:gd name="connsiteX45" fmla="*/ 1393993 w 1413220"/>
                <a:gd name="connsiteY45" fmla="*/ 331149 h 1176701"/>
                <a:gd name="connsiteX46" fmla="*/ 1413043 w 1413220"/>
                <a:gd name="connsiteY46" fmla="*/ 400999 h 1176701"/>
                <a:gd name="connsiteX47" fmla="*/ 1403518 w 1413220"/>
                <a:gd name="connsiteY47" fmla="*/ 505774 h 1176701"/>
                <a:gd name="connsiteX48" fmla="*/ 1403518 w 1413220"/>
                <a:gd name="connsiteY48" fmla="*/ 550224 h 1176701"/>
                <a:gd name="connsiteX49" fmla="*/ 1390818 w 1413220"/>
                <a:gd name="connsiteY49" fmla="*/ 654999 h 1176701"/>
                <a:gd name="connsiteX50" fmla="*/ 1371768 w 1413220"/>
                <a:gd name="connsiteY50" fmla="*/ 810574 h 1176701"/>
                <a:gd name="connsiteX51" fmla="*/ 1359068 w 1413220"/>
                <a:gd name="connsiteY51" fmla="*/ 991549 h 1176701"/>
                <a:gd name="connsiteX52" fmla="*/ 1359068 w 1413220"/>
                <a:gd name="connsiteY52" fmla="*/ 1055049 h 1176701"/>
                <a:gd name="connsiteX53" fmla="*/ 1295568 w 1413220"/>
                <a:gd name="connsiteY53" fmla="*/ 1112199 h 1176701"/>
                <a:gd name="connsiteX54" fmla="*/ 1025693 w 1413220"/>
                <a:gd name="connsiteY54" fmla="*/ 1102674 h 1176701"/>
                <a:gd name="connsiteX55" fmla="*/ 212893 w 1413220"/>
                <a:gd name="connsiteY55" fmla="*/ 1172524 h 1176701"/>
                <a:gd name="connsiteX56" fmla="*/ 123993 w 1413220"/>
                <a:gd name="connsiteY56" fmla="*/ 1162999 h 1176701"/>
                <a:gd name="connsiteX57" fmla="*/ 85893 w 1413220"/>
                <a:gd name="connsiteY57" fmla="*/ 1115374 h 1176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413220" h="1176701">
                  <a:moveTo>
                    <a:pt x="85893" y="1115374"/>
                  </a:moveTo>
                  <a:cubicBezTo>
                    <a:pt x="77426" y="1098441"/>
                    <a:pt x="74251" y="1085211"/>
                    <a:pt x="73193" y="1061399"/>
                  </a:cubicBezTo>
                  <a:cubicBezTo>
                    <a:pt x="72135" y="1037587"/>
                    <a:pt x="78485" y="1000545"/>
                    <a:pt x="79543" y="972499"/>
                  </a:cubicBezTo>
                  <a:cubicBezTo>
                    <a:pt x="80601" y="944453"/>
                    <a:pt x="80072" y="917466"/>
                    <a:pt x="79543" y="893124"/>
                  </a:cubicBezTo>
                  <a:cubicBezTo>
                    <a:pt x="79014" y="868782"/>
                    <a:pt x="77955" y="849203"/>
                    <a:pt x="76368" y="826449"/>
                  </a:cubicBezTo>
                  <a:cubicBezTo>
                    <a:pt x="74781" y="803695"/>
                    <a:pt x="72664" y="776707"/>
                    <a:pt x="70018" y="756599"/>
                  </a:cubicBezTo>
                  <a:cubicBezTo>
                    <a:pt x="67372" y="736491"/>
                    <a:pt x="67901" y="719028"/>
                    <a:pt x="60493" y="705799"/>
                  </a:cubicBezTo>
                  <a:cubicBezTo>
                    <a:pt x="53085" y="692570"/>
                    <a:pt x="33505" y="692041"/>
                    <a:pt x="25568" y="677224"/>
                  </a:cubicBezTo>
                  <a:cubicBezTo>
                    <a:pt x="17630" y="662407"/>
                    <a:pt x="17101" y="642828"/>
                    <a:pt x="12868" y="616899"/>
                  </a:cubicBezTo>
                  <a:cubicBezTo>
                    <a:pt x="8635" y="590970"/>
                    <a:pt x="-1419" y="563453"/>
                    <a:pt x="168" y="521649"/>
                  </a:cubicBezTo>
                  <a:cubicBezTo>
                    <a:pt x="1755" y="479845"/>
                    <a:pt x="13926" y="404703"/>
                    <a:pt x="22393" y="366074"/>
                  </a:cubicBezTo>
                  <a:cubicBezTo>
                    <a:pt x="30860" y="327445"/>
                    <a:pt x="40914" y="311041"/>
                    <a:pt x="50968" y="289874"/>
                  </a:cubicBezTo>
                  <a:cubicBezTo>
                    <a:pt x="61022" y="268707"/>
                    <a:pt x="70018" y="256536"/>
                    <a:pt x="82718" y="239074"/>
                  </a:cubicBezTo>
                  <a:cubicBezTo>
                    <a:pt x="95418" y="221611"/>
                    <a:pt x="112351" y="201503"/>
                    <a:pt x="127168" y="185099"/>
                  </a:cubicBezTo>
                  <a:cubicBezTo>
                    <a:pt x="141985" y="168695"/>
                    <a:pt x="152039" y="155995"/>
                    <a:pt x="171618" y="140649"/>
                  </a:cubicBezTo>
                  <a:cubicBezTo>
                    <a:pt x="191197" y="125303"/>
                    <a:pt x="222947" y="102020"/>
                    <a:pt x="244643" y="93024"/>
                  </a:cubicBezTo>
                  <a:cubicBezTo>
                    <a:pt x="266339" y="84028"/>
                    <a:pt x="286976" y="86145"/>
                    <a:pt x="301793" y="86674"/>
                  </a:cubicBezTo>
                  <a:cubicBezTo>
                    <a:pt x="316610" y="87203"/>
                    <a:pt x="323489" y="97786"/>
                    <a:pt x="333543" y="96199"/>
                  </a:cubicBezTo>
                  <a:cubicBezTo>
                    <a:pt x="343597" y="94612"/>
                    <a:pt x="351535" y="81911"/>
                    <a:pt x="362118" y="77149"/>
                  </a:cubicBezTo>
                  <a:cubicBezTo>
                    <a:pt x="372701" y="72386"/>
                    <a:pt x="385401" y="70270"/>
                    <a:pt x="397043" y="67624"/>
                  </a:cubicBezTo>
                  <a:cubicBezTo>
                    <a:pt x="408685" y="64978"/>
                    <a:pt x="417151" y="63391"/>
                    <a:pt x="431968" y="61274"/>
                  </a:cubicBezTo>
                  <a:cubicBezTo>
                    <a:pt x="446785" y="59157"/>
                    <a:pt x="471656" y="58099"/>
                    <a:pt x="485943" y="54924"/>
                  </a:cubicBezTo>
                  <a:cubicBezTo>
                    <a:pt x="500230" y="51749"/>
                    <a:pt x="509226" y="46457"/>
                    <a:pt x="517693" y="42224"/>
                  </a:cubicBezTo>
                  <a:cubicBezTo>
                    <a:pt x="526160" y="37991"/>
                    <a:pt x="525631" y="35874"/>
                    <a:pt x="536743" y="29524"/>
                  </a:cubicBezTo>
                  <a:cubicBezTo>
                    <a:pt x="547855" y="23174"/>
                    <a:pt x="566905" y="8887"/>
                    <a:pt x="584368" y="4124"/>
                  </a:cubicBezTo>
                  <a:cubicBezTo>
                    <a:pt x="601831" y="-639"/>
                    <a:pt x="619822" y="-638"/>
                    <a:pt x="641518" y="949"/>
                  </a:cubicBezTo>
                  <a:cubicBezTo>
                    <a:pt x="663214" y="2536"/>
                    <a:pt x="690731" y="9945"/>
                    <a:pt x="714543" y="13649"/>
                  </a:cubicBezTo>
                  <a:cubicBezTo>
                    <a:pt x="738356" y="17353"/>
                    <a:pt x="759522" y="19470"/>
                    <a:pt x="784393" y="23174"/>
                  </a:cubicBezTo>
                  <a:cubicBezTo>
                    <a:pt x="809264" y="26878"/>
                    <a:pt x="843130" y="32170"/>
                    <a:pt x="863768" y="35874"/>
                  </a:cubicBezTo>
                  <a:cubicBezTo>
                    <a:pt x="884406" y="39578"/>
                    <a:pt x="893401" y="43812"/>
                    <a:pt x="908218" y="45399"/>
                  </a:cubicBezTo>
                  <a:cubicBezTo>
                    <a:pt x="923035" y="46986"/>
                    <a:pt x="942614" y="46457"/>
                    <a:pt x="952668" y="45399"/>
                  </a:cubicBezTo>
                  <a:cubicBezTo>
                    <a:pt x="962722" y="44341"/>
                    <a:pt x="955314" y="34816"/>
                    <a:pt x="968543" y="39049"/>
                  </a:cubicBezTo>
                  <a:cubicBezTo>
                    <a:pt x="981772" y="43282"/>
                    <a:pt x="1015110" y="61803"/>
                    <a:pt x="1032043" y="70799"/>
                  </a:cubicBezTo>
                  <a:cubicBezTo>
                    <a:pt x="1048976" y="79795"/>
                    <a:pt x="1057443" y="82441"/>
                    <a:pt x="1070143" y="93024"/>
                  </a:cubicBezTo>
                  <a:cubicBezTo>
                    <a:pt x="1082843" y="103607"/>
                    <a:pt x="1097660" y="121070"/>
                    <a:pt x="1108243" y="134299"/>
                  </a:cubicBezTo>
                  <a:cubicBezTo>
                    <a:pt x="1118826" y="147528"/>
                    <a:pt x="1127293" y="161816"/>
                    <a:pt x="1133643" y="172399"/>
                  </a:cubicBezTo>
                  <a:cubicBezTo>
                    <a:pt x="1139993" y="182982"/>
                    <a:pt x="1137876" y="196212"/>
                    <a:pt x="1146343" y="197799"/>
                  </a:cubicBezTo>
                  <a:cubicBezTo>
                    <a:pt x="1154810" y="199386"/>
                    <a:pt x="1172272" y="187745"/>
                    <a:pt x="1184443" y="181924"/>
                  </a:cubicBezTo>
                  <a:cubicBezTo>
                    <a:pt x="1196614" y="176103"/>
                    <a:pt x="1206139" y="168166"/>
                    <a:pt x="1219368" y="162874"/>
                  </a:cubicBezTo>
                  <a:cubicBezTo>
                    <a:pt x="1232597" y="157582"/>
                    <a:pt x="1252706" y="148587"/>
                    <a:pt x="1263818" y="150174"/>
                  </a:cubicBezTo>
                  <a:cubicBezTo>
                    <a:pt x="1274930" y="151761"/>
                    <a:pt x="1286043" y="172399"/>
                    <a:pt x="1286043" y="172399"/>
                  </a:cubicBezTo>
                  <a:cubicBezTo>
                    <a:pt x="1292393" y="178749"/>
                    <a:pt x="1301918" y="179807"/>
                    <a:pt x="1301918" y="188274"/>
                  </a:cubicBezTo>
                  <a:cubicBezTo>
                    <a:pt x="1301918" y="196741"/>
                    <a:pt x="1281281" y="214203"/>
                    <a:pt x="1286043" y="223199"/>
                  </a:cubicBezTo>
                  <a:cubicBezTo>
                    <a:pt x="1290805" y="232195"/>
                    <a:pt x="1316206" y="230607"/>
                    <a:pt x="1330493" y="242249"/>
                  </a:cubicBezTo>
                  <a:cubicBezTo>
                    <a:pt x="1344780" y="253891"/>
                    <a:pt x="1361185" y="278232"/>
                    <a:pt x="1371768" y="293049"/>
                  </a:cubicBezTo>
                  <a:cubicBezTo>
                    <a:pt x="1382351" y="307866"/>
                    <a:pt x="1387114" y="313157"/>
                    <a:pt x="1393993" y="331149"/>
                  </a:cubicBezTo>
                  <a:cubicBezTo>
                    <a:pt x="1400872" y="349141"/>
                    <a:pt x="1411456" y="371895"/>
                    <a:pt x="1413043" y="400999"/>
                  </a:cubicBezTo>
                  <a:cubicBezTo>
                    <a:pt x="1414630" y="430103"/>
                    <a:pt x="1405106" y="480903"/>
                    <a:pt x="1403518" y="505774"/>
                  </a:cubicBezTo>
                  <a:cubicBezTo>
                    <a:pt x="1401931" y="530645"/>
                    <a:pt x="1405635" y="525353"/>
                    <a:pt x="1403518" y="550224"/>
                  </a:cubicBezTo>
                  <a:cubicBezTo>
                    <a:pt x="1401401" y="575095"/>
                    <a:pt x="1396110" y="611607"/>
                    <a:pt x="1390818" y="654999"/>
                  </a:cubicBezTo>
                  <a:cubicBezTo>
                    <a:pt x="1385526" y="698391"/>
                    <a:pt x="1377060" y="754482"/>
                    <a:pt x="1371768" y="810574"/>
                  </a:cubicBezTo>
                  <a:cubicBezTo>
                    <a:pt x="1366476" y="866666"/>
                    <a:pt x="1361185" y="950803"/>
                    <a:pt x="1359068" y="991549"/>
                  </a:cubicBezTo>
                  <a:cubicBezTo>
                    <a:pt x="1356951" y="1032295"/>
                    <a:pt x="1369651" y="1034941"/>
                    <a:pt x="1359068" y="1055049"/>
                  </a:cubicBezTo>
                  <a:cubicBezTo>
                    <a:pt x="1348485" y="1075157"/>
                    <a:pt x="1351130" y="1104262"/>
                    <a:pt x="1295568" y="1112199"/>
                  </a:cubicBezTo>
                  <a:cubicBezTo>
                    <a:pt x="1240006" y="1120136"/>
                    <a:pt x="1206139" y="1092620"/>
                    <a:pt x="1025693" y="1102674"/>
                  </a:cubicBezTo>
                  <a:cubicBezTo>
                    <a:pt x="845247" y="1112728"/>
                    <a:pt x="363176" y="1162470"/>
                    <a:pt x="212893" y="1172524"/>
                  </a:cubicBezTo>
                  <a:cubicBezTo>
                    <a:pt x="62610" y="1182578"/>
                    <a:pt x="144630" y="1172524"/>
                    <a:pt x="123993" y="1162999"/>
                  </a:cubicBezTo>
                  <a:cubicBezTo>
                    <a:pt x="103356" y="1153474"/>
                    <a:pt x="94360" y="1132307"/>
                    <a:pt x="85893" y="1115374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rgbClr val="A8A8A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>
              <a:off x="5277608" y="2115439"/>
              <a:ext cx="915939" cy="625820"/>
            </a:xfrm>
            <a:custGeom>
              <a:avLst/>
              <a:gdLst/>
              <a:ahLst/>
              <a:cxnLst>
                <a:cxn ang="0">
                  <a:pos x="0" y="36"/>
                </a:cxn>
                <a:cxn ang="0">
                  <a:pos x="0" y="36"/>
                </a:cxn>
                <a:cxn ang="0">
                  <a:pos x="4" y="55"/>
                </a:cxn>
                <a:cxn ang="0">
                  <a:pos x="15" y="102"/>
                </a:cxn>
                <a:cxn ang="0">
                  <a:pos x="23" y="129"/>
                </a:cxn>
                <a:cxn ang="0">
                  <a:pos x="35" y="157"/>
                </a:cxn>
                <a:cxn ang="0">
                  <a:pos x="51" y="176"/>
                </a:cxn>
                <a:cxn ang="0">
                  <a:pos x="70" y="192"/>
                </a:cxn>
                <a:cxn ang="0">
                  <a:pos x="70" y="192"/>
                </a:cxn>
                <a:cxn ang="0">
                  <a:pos x="82" y="192"/>
                </a:cxn>
                <a:cxn ang="0">
                  <a:pos x="90" y="192"/>
                </a:cxn>
                <a:cxn ang="0">
                  <a:pos x="101" y="188"/>
                </a:cxn>
                <a:cxn ang="0">
                  <a:pos x="109" y="180"/>
                </a:cxn>
                <a:cxn ang="0">
                  <a:pos x="129" y="161"/>
                </a:cxn>
                <a:cxn ang="0">
                  <a:pos x="144" y="133"/>
                </a:cxn>
                <a:cxn ang="0">
                  <a:pos x="160" y="102"/>
                </a:cxn>
                <a:cxn ang="0">
                  <a:pos x="172" y="67"/>
                </a:cxn>
                <a:cxn ang="0">
                  <a:pos x="180" y="39"/>
                </a:cxn>
                <a:cxn ang="0">
                  <a:pos x="183" y="20"/>
                </a:cxn>
                <a:cxn ang="0">
                  <a:pos x="183" y="20"/>
                </a:cxn>
                <a:cxn ang="0">
                  <a:pos x="180" y="12"/>
                </a:cxn>
                <a:cxn ang="0">
                  <a:pos x="176" y="8"/>
                </a:cxn>
                <a:cxn ang="0">
                  <a:pos x="168" y="4"/>
                </a:cxn>
                <a:cxn ang="0">
                  <a:pos x="156" y="0"/>
                </a:cxn>
                <a:cxn ang="0">
                  <a:pos x="125" y="4"/>
                </a:cxn>
                <a:cxn ang="0">
                  <a:pos x="90" y="8"/>
                </a:cxn>
                <a:cxn ang="0">
                  <a:pos x="27" y="28"/>
                </a:cxn>
                <a:cxn ang="0">
                  <a:pos x="0" y="36"/>
                </a:cxn>
                <a:cxn ang="0">
                  <a:pos x="0" y="36"/>
                </a:cxn>
              </a:cxnLst>
              <a:rect l="0" t="0" r="r" b="b"/>
              <a:pathLst>
                <a:path w="183" h="192">
                  <a:moveTo>
                    <a:pt x="0" y="36"/>
                  </a:moveTo>
                  <a:lnTo>
                    <a:pt x="0" y="36"/>
                  </a:lnTo>
                  <a:lnTo>
                    <a:pt x="4" y="55"/>
                  </a:lnTo>
                  <a:lnTo>
                    <a:pt x="15" y="102"/>
                  </a:lnTo>
                  <a:lnTo>
                    <a:pt x="23" y="129"/>
                  </a:lnTo>
                  <a:lnTo>
                    <a:pt x="35" y="157"/>
                  </a:lnTo>
                  <a:lnTo>
                    <a:pt x="51" y="176"/>
                  </a:lnTo>
                  <a:lnTo>
                    <a:pt x="70" y="192"/>
                  </a:lnTo>
                  <a:lnTo>
                    <a:pt x="70" y="192"/>
                  </a:lnTo>
                  <a:lnTo>
                    <a:pt x="82" y="192"/>
                  </a:lnTo>
                  <a:lnTo>
                    <a:pt x="90" y="192"/>
                  </a:lnTo>
                  <a:lnTo>
                    <a:pt x="101" y="188"/>
                  </a:lnTo>
                  <a:lnTo>
                    <a:pt x="109" y="180"/>
                  </a:lnTo>
                  <a:lnTo>
                    <a:pt x="129" y="161"/>
                  </a:lnTo>
                  <a:lnTo>
                    <a:pt x="144" y="133"/>
                  </a:lnTo>
                  <a:lnTo>
                    <a:pt x="160" y="102"/>
                  </a:lnTo>
                  <a:lnTo>
                    <a:pt x="172" y="67"/>
                  </a:lnTo>
                  <a:lnTo>
                    <a:pt x="180" y="39"/>
                  </a:lnTo>
                  <a:lnTo>
                    <a:pt x="183" y="20"/>
                  </a:lnTo>
                  <a:lnTo>
                    <a:pt x="183" y="20"/>
                  </a:lnTo>
                  <a:lnTo>
                    <a:pt x="180" y="12"/>
                  </a:lnTo>
                  <a:lnTo>
                    <a:pt x="176" y="8"/>
                  </a:lnTo>
                  <a:lnTo>
                    <a:pt x="168" y="4"/>
                  </a:lnTo>
                  <a:lnTo>
                    <a:pt x="156" y="0"/>
                  </a:lnTo>
                  <a:lnTo>
                    <a:pt x="125" y="4"/>
                  </a:lnTo>
                  <a:lnTo>
                    <a:pt x="90" y="8"/>
                  </a:lnTo>
                  <a:lnTo>
                    <a:pt x="27" y="28"/>
                  </a:lnTo>
                  <a:lnTo>
                    <a:pt x="0" y="36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rgbClr val="F8D1B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57" name="Oval 2"/>
            <p:cNvSpPr/>
            <p:nvPr/>
          </p:nvSpPr>
          <p:spPr>
            <a:xfrm>
              <a:off x="5132154" y="1074594"/>
              <a:ext cx="1133131" cy="1537098"/>
            </a:xfrm>
            <a:custGeom>
              <a:avLst/>
              <a:gdLst>
                <a:gd name="connsiteX0" fmla="*/ 0 w 1252538"/>
                <a:gd name="connsiteY0" fmla="*/ 626269 h 1624012"/>
                <a:gd name="connsiteX1" fmla="*/ 626269 w 1252538"/>
                <a:gd name="connsiteY1" fmla="*/ 0 h 1624012"/>
                <a:gd name="connsiteX2" fmla="*/ 626269 w 1252538"/>
                <a:gd name="connsiteY2" fmla="*/ 0 h 1624012"/>
                <a:gd name="connsiteX3" fmla="*/ 1252538 w 1252538"/>
                <a:gd name="connsiteY3" fmla="*/ 626269 h 1624012"/>
                <a:gd name="connsiteX4" fmla="*/ 1252538 w 1252538"/>
                <a:gd name="connsiteY4" fmla="*/ 997743 h 1624012"/>
                <a:gd name="connsiteX5" fmla="*/ 626269 w 1252538"/>
                <a:gd name="connsiteY5" fmla="*/ 1624012 h 1624012"/>
                <a:gd name="connsiteX6" fmla="*/ 626269 w 1252538"/>
                <a:gd name="connsiteY6" fmla="*/ 1624012 h 1624012"/>
                <a:gd name="connsiteX7" fmla="*/ 0 w 1252538"/>
                <a:gd name="connsiteY7" fmla="*/ 997743 h 1624012"/>
                <a:gd name="connsiteX8" fmla="*/ 0 w 1252538"/>
                <a:gd name="connsiteY8" fmla="*/ 626269 h 1624012"/>
                <a:gd name="connsiteX0" fmla="*/ 0 w 1252538"/>
                <a:gd name="connsiteY0" fmla="*/ 626269 h 1624012"/>
                <a:gd name="connsiteX1" fmla="*/ 246276 w 1252538"/>
                <a:gd name="connsiteY1" fmla="*/ 135210 h 1624012"/>
                <a:gd name="connsiteX2" fmla="*/ 626269 w 1252538"/>
                <a:gd name="connsiteY2" fmla="*/ 0 h 1624012"/>
                <a:gd name="connsiteX3" fmla="*/ 626269 w 1252538"/>
                <a:gd name="connsiteY3" fmla="*/ 0 h 1624012"/>
                <a:gd name="connsiteX4" fmla="*/ 1252538 w 1252538"/>
                <a:gd name="connsiteY4" fmla="*/ 626269 h 1624012"/>
                <a:gd name="connsiteX5" fmla="*/ 1252538 w 1252538"/>
                <a:gd name="connsiteY5" fmla="*/ 997743 h 1624012"/>
                <a:gd name="connsiteX6" fmla="*/ 626269 w 1252538"/>
                <a:gd name="connsiteY6" fmla="*/ 1624012 h 1624012"/>
                <a:gd name="connsiteX7" fmla="*/ 626269 w 1252538"/>
                <a:gd name="connsiteY7" fmla="*/ 1624012 h 1624012"/>
                <a:gd name="connsiteX8" fmla="*/ 0 w 1252538"/>
                <a:gd name="connsiteY8" fmla="*/ 997743 h 1624012"/>
                <a:gd name="connsiteX9" fmla="*/ 0 w 1252538"/>
                <a:gd name="connsiteY9" fmla="*/ 626269 h 1624012"/>
                <a:gd name="connsiteX0" fmla="*/ 0 w 1252538"/>
                <a:gd name="connsiteY0" fmla="*/ 627541 h 1625284"/>
                <a:gd name="connsiteX1" fmla="*/ 144676 w 1252538"/>
                <a:gd name="connsiteY1" fmla="*/ 60282 h 1625284"/>
                <a:gd name="connsiteX2" fmla="*/ 626269 w 1252538"/>
                <a:gd name="connsiteY2" fmla="*/ 1272 h 1625284"/>
                <a:gd name="connsiteX3" fmla="*/ 626269 w 1252538"/>
                <a:gd name="connsiteY3" fmla="*/ 1272 h 1625284"/>
                <a:gd name="connsiteX4" fmla="*/ 1252538 w 1252538"/>
                <a:gd name="connsiteY4" fmla="*/ 627541 h 1625284"/>
                <a:gd name="connsiteX5" fmla="*/ 1252538 w 1252538"/>
                <a:gd name="connsiteY5" fmla="*/ 999015 h 1625284"/>
                <a:gd name="connsiteX6" fmla="*/ 626269 w 1252538"/>
                <a:gd name="connsiteY6" fmla="*/ 1625284 h 1625284"/>
                <a:gd name="connsiteX7" fmla="*/ 626269 w 1252538"/>
                <a:gd name="connsiteY7" fmla="*/ 1625284 h 1625284"/>
                <a:gd name="connsiteX8" fmla="*/ 0 w 1252538"/>
                <a:gd name="connsiteY8" fmla="*/ 999015 h 1625284"/>
                <a:gd name="connsiteX9" fmla="*/ 0 w 1252538"/>
                <a:gd name="connsiteY9" fmla="*/ 627541 h 1625284"/>
                <a:gd name="connsiteX0" fmla="*/ 0 w 1252538"/>
                <a:gd name="connsiteY0" fmla="*/ 627541 h 1625284"/>
                <a:gd name="connsiteX1" fmla="*/ 144676 w 1252538"/>
                <a:gd name="connsiteY1" fmla="*/ 60282 h 1625284"/>
                <a:gd name="connsiteX2" fmla="*/ 626269 w 1252538"/>
                <a:gd name="connsiteY2" fmla="*/ 1272 h 1625284"/>
                <a:gd name="connsiteX3" fmla="*/ 638969 w 1252538"/>
                <a:gd name="connsiteY3" fmla="*/ 45722 h 1625284"/>
                <a:gd name="connsiteX4" fmla="*/ 1252538 w 1252538"/>
                <a:gd name="connsiteY4" fmla="*/ 627541 h 1625284"/>
                <a:gd name="connsiteX5" fmla="*/ 1252538 w 1252538"/>
                <a:gd name="connsiteY5" fmla="*/ 999015 h 1625284"/>
                <a:gd name="connsiteX6" fmla="*/ 626269 w 1252538"/>
                <a:gd name="connsiteY6" fmla="*/ 1625284 h 1625284"/>
                <a:gd name="connsiteX7" fmla="*/ 626269 w 1252538"/>
                <a:gd name="connsiteY7" fmla="*/ 1625284 h 1625284"/>
                <a:gd name="connsiteX8" fmla="*/ 0 w 1252538"/>
                <a:gd name="connsiteY8" fmla="*/ 999015 h 1625284"/>
                <a:gd name="connsiteX9" fmla="*/ 0 w 1252538"/>
                <a:gd name="connsiteY9" fmla="*/ 627541 h 1625284"/>
                <a:gd name="connsiteX0" fmla="*/ 0 w 1252538"/>
                <a:gd name="connsiteY0" fmla="*/ 627541 h 1625284"/>
                <a:gd name="connsiteX1" fmla="*/ 144676 w 1252538"/>
                <a:gd name="connsiteY1" fmla="*/ 60282 h 1625284"/>
                <a:gd name="connsiteX2" fmla="*/ 626269 w 1252538"/>
                <a:gd name="connsiteY2" fmla="*/ 1272 h 1625284"/>
                <a:gd name="connsiteX3" fmla="*/ 638969 w 1252538"/>
                <a:gd name="connsiteY3" fmla="*/ 45722 h 1625284"/>
                <a:gd name="connsiteX4" fmla="*/ 1059076 w 1252538"/>
                <a:gd name="connsiteY4" fmla="*/ 66632 h 1625284"/>
                <a:gd name="connsiteX5" fmla="*/ 1252538 w 1252538"/>
                <a:gd name="connsiteY5" fmla="*/ 627541 h 1625284"/>
                <a:gd name="connsiteX6" fmla="*/ 1252538 w 1252538"/>
                <a:gd name="connsiteY6" fmla="*/ 999015 h 1625284"/>
                <a:gd name="connsiteX7" fmla="*/ 626269 w 1252538"/>
                <a:gd name="connsiteY7" fmla="*/ 1625284 h 1625284"/>
                <a:gd name="connsiteX8" fmla="*/ 626269 w 1252538"/>
                <a:gd name="connsiteY8" fmla="*/ 1625284 h 1625284"/>
                <a:gd name="connsiteX9" fmla="*/ 0 w 1252538"/>
                <a:gd name="connsiteY9" fmla="*/ 999015 h 1625284"/>
                <a:gd name="connsiteX10" fmla="*/ 0 w 1252538"/>
                <a:gd name="connsiteY10" fmla="*/ 627541 h 1625284"/>
                <a:gd name="connsiteX0" fmla="*/ 0 w 1252538"/>
                <a:gd name="connsiteY0" fmla="*/ 614761 h 1612504"/>
                <a:gd name="connsiteX1" fmla="*/ 144676 w 1252538"/>
                <a:gd name="connsiteY1" fmla="*/ 47502 h 1612504"/>
                <a:gd name="connsiteX2" fmla="*/ 638969 w 1252538"/>
                <a:gd name="connsiteY2" fmla="*/ 32942 h 1612504"/>
                <a:gd name="connsiteX3" fmla="*/ 1059076 w 1252538"/>
                <a:gd name="connsiteY3" fmla="*/ 53852 h 1612504"/>
                <a:gd name="connsiteX4" fmla="*/ 1252538 w 1252538"/>
                <a:gd name="connsiteY4" fmla="*/ 614761 h 1612504"/>
                <a:gd name="connsiteX5" fmla="*/ 1252538 w 1252538"/>
                <a:gd name="connsiteY5" fmla="*/ 986235 h 1612504"/>
                <a:gd name="connsiteX6" fmla="*/ 626269 w 1252538"/>
                <a:gd name="connsiteY6" fmla="*/ 1612504 h 1612504"/>
                <a:gd name="connsiteX7" fmla="*/ 626269 w 1252538"/>
                <a:gd name="connsiteY7" fmla="*/ 1612504 h 1612504"/>
                <a:gd name="connsiteX8" fmla="*/ 0 w 1252538"/>
                <a:gd name="connsiteY8" fmla="*/ 986235 h 1612504"/>
                <a:gd name="connsiteX9" fmla="*/ 0 w 1252538"/>
                <a:gd name="connsiteY9" fmla="*/ 614761 h 1612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52538" h="1612504">
                  <a:moveTo>
                    <a:pt x="0" y="614761"/>
                  </a:moveTo>
                  <a:cubicBezTo>
                    <a:pt x="41046" y="471006"/>
                    <a:pt x="38181" y="144472"/>
                    <a:pt x="144676" y="47502"/>
                  </a:cubicBezTo>
                  <a:cubicBezTo>
                    <a:pt x="251171" y="-49468"/>
                    <a:pt x="486569" y="31884"/>
                    <a:pt x="638969" y="32942"/>
                  </a:cubicBezTo>
                  <a:cubicBezTo>
                    <a:pt x="791369" y="34000"/>
                    <a:pt x="956815" y="-43118"/>
                    <a:pt x="1059076" y="53852"/>
                  </a:cubicBezTo>
                  <a:cubicBezTo>
                    <a:pt x="1161337" y="150822"/>
                    <a:pt x="1215003" y="474181"/>
                    <a:pt x="1252538" y="614761"/>
                  </a:cubicBezTo>
                  <a:lnTo>
                    <a:pt x="1252538" y="986235"/>
                  </a:lnTo>
                  <a:cubicBezTo>
                    <a:pt x="1252538" y="1332114"/>
                    <a:pt x="972148" y="1612504"/>
                    <a:pt x="626269" y="1612504"/>
                  </a:cubicBezTo>
                  <a:lnTo>
                    <a:pt x="626269" y="1612504"/>
                  </a:lnTo>
                  <a:cubicBezTo>
                    <a:pt x="280390" y="1612504"/>
                    <a:pt x="0" y="1332114"/>
                    <a:pt x="0" y="986235"/>
                  </a:cubicBezTo>
                  <a:lnTo>
                    <a:pt x="0" y="614761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2"/>
            <p:cNvSpPr/>
            <p:nvPr/>
          </p:nvSpPr>
          <p:spPr>
            <a:xfrm rot="20987511" flipH="1">
              <a:off x="4990719" y="1640734"/>
              <a:ext cx="136501" cy="387883"/>
            </a:xfrm>
            <a:custGeom>
              <a:avLst/>
              <a:gdLst>
                <a:gd name="connsiteX0" fmla="*/ 0 w 143089"/>
                <a:gd name="connsiteY0" fmla="*/ 71545 h 351111"/>
                <a:gd name="connsiteX1" fmla="*/ 71545 w 143089"/>
                <a:gd name="connsiteY1" fmla="*/ 0 h 351111"/>
                <a:gd name="connsiteX2" fmla="*/ 71545 w 143089"/>
                <a:gd name="connsiteY2" fmla="*/ 0 h 351111"/>
                <a:gd name="connsiteX3" fmla="*/ 143090 w 143089"/>
                <a:gd name="connsiteY3" fmla="*/ 71545 h 351111"/>
                <a:gd name="connsiteX4" fmla="*/ 143089 w 143089"/>
                <a:gd name="connsiteY4" fmla="*/ 279567 h 351111"/>
                <a:gd name="connsiteX5" fmla="*/ 71544 w 143089"/>
                <a:gd name="connsiteY5" fmla="*/ 351112 h 351111"/>
                <a:gd name="connsiteX6" fmla="*/ 71545 w 143089"/>
                <a:gd name="connsiteY6" fmla="*/ 351111 h 351111"/>
                <a:gd name="connsiteX7" fmla="*/ 0 w 143089"/>
                <a:gd name="connsiteY7" fmla="*/ 279566 h 351111"/>
                <a:gd name="connsiteX8" fmla="*/ 0 w 143089"/>
                <a:gd name="connsiteY8" fmla="*/ 71545 h 351111"/>
                <a:gd name="connsiteX0" fmla="*/ 0 w 144792"/>
                <a:gd name="connsiteY0" fmla="*/ 71545 h 351112"/>
                <a:gd name="connsiteX1" fmla="*/ 71545 w 144792"/>
                <a:gd name="connsiteY1" fmla="*/ 0 h 351112"/>
                <a:gd name="connsiteX2" fmla="*/ 71545 w 144792"/>
                <a:gd name="connsiteY2" fmla="*/ 0 h 351112"/>
                <a:gd name="connsiteX3" fmla="*/ 124040 w 144792"/>
                <a:gd name="connsiteY3" fmla="*/ 114408 h 351112"/>
                <a:gd name="connsiteX4" fmla="*/ 143089 w 144792"/>
                <a:gd name="connsiteY4" fmla="*/ 279567 h 351112"/>
                <a:gd name="connsiteX5" fmla="*/ 71544 w 144792"/>
                <a:gd name="connsiteY5" fmla="*/ 351112 h 351112"/>
                <a:gd name="connsiteX6" fmla="*/ 71545 w 144792"/>
                <a:gd name="connsiteY6" fmla="*/ 351111 h 351112"/>
                <a:gd name="connsiteX7" fmla="*/ 0 w 144792"/>
                <a:gd name="connsiteY7" fmla="*/ 279566 h 351112"/>
                <a:gd name="connsiteX8" fmla="*/ 0 w 144792"/>
                <a:gd name="connsiteY8" fmla="*/ 71545 h 351112"/>
                <a:gd name="connsiteX0" fmla="*/ 0 w 144792"/>
                <a:gd name="connsiteY0" fmla="*/ 71545 h 351112"/>
                <a:gd name="connsiteX1" fmla="*/ 71545 w 144792"/>
                <a:gd name="connsiteY1" fmla="*/ 0 h 351112"/>
                <a:gd name="connsiteX2" fmla="*/ 71545 w 144792"/>
                <a:gd name="connsiteY2" fmla="*/ 0 h 351112"/>
                <a:gd name="connsiteX3" fmla="*/ 124040 w 144792"/>
                <a:gd name="connsiteY3" fmla="*/ 114408 h 351112"/>
                <a:gd name="connsiteX4" fmla="*/ 143089 w 144792"/>
                <a:gd name="connsiteY4" fmla="*/ 279567 h 351112"/>
                <a:gd name="connsiteX5" fmla="*/ 71544 w 144792"/>
                <a:gd name="connsiteY5" fmla="*/ 351112 h 351112"/>
                <a:gd name="connsiteX6" fmla="*/ 71545 w 144792"/>
                <a:gd name="connsiteY6" fmla="*/ 351111 h 351112"/>
                <a:gd name="connsiteX7" fmla="*/ 0 w 144792"/>
                <a:gd name="connsiteY7" fmla="*/ 279566 h 351112"/>
                <a:gd name="connsiteX8" fmla="*/ 0 w 144792"/>
                <a:gd name="connsiteY8" fmla="*/ 71545 h 351112"/>
                <a:gd name="connsiteX0" fmla="*/ 0 w 149216"/>
                <a:gd name="connsiteY0" fmla="*/ 71545 h 351112"/>
                <a:gd name="connsiteX1" fmla="*/ 71545 w 149216"/>
                <a:gd name="connsiteY1" fmla="*/ 0 h 351112"/>
                <a:gd name="connsiteX2" fmla="*/ 71545 w 149216"/>
                <a:gd name="connsiteY2" fmla="*/ 0 h 351112"/>
                <a:gd name="connsiteX3" fmla="*/ 124040 w 149216"/>
                <a:gd name="connsiteY3" fmla="*/ 114408 h 351112"/>
                <a:gd name="connsiteX4" fmla="*/ 143089 w 149216"/>
                <a:gd name="connsiteY4" fmla="*/ 279567 h 351112"/>
                <a:gd name="connsiteX5" fmla="*/ 71544 w 149216"/>
                <a:gd name="connsiteY5" fmla="*/ 351112 h 351112"/>
                <a:gd name="connsiteX6" fmla="*/ 71545 w 149216"/>
                <a:gd name="connsiteY6" fmla="*/ 351111 h 351112"/>
                <a:gd name="connsiteX7" fmla="*/ 0 w 149216"/>
                <a:gd name="connsiteY7" fmla="*/ 279566 h 351112"/>
                <a:gd name="connsiteX8" fmla="*/ 0 w 149216"/>
                <a:gd name="connsiteY8" fmla="*/ 71545 h 351112"/>
                <a:gd name="connsiteX0" fmla="*/ 0 w 175178"/>
                <a:gd name="connsiteY0" fmla="*/ 71545 h 351112"/>
                <a:gd name="connsiteX1" fmla="*/ 71545 w 175178"/>
                <a:gd name="connsiteY1" fmla="*/ 0 h 351112"/>
                <a:gd name="connsiteX2" fmla="*/ 71545 w 175178"/>
                <a:gd name="connsiteY2" fmla="*/ 0 h 351112"/>
                <a:gd name="connsiteX3" fmla="*/ 162655 w 175178"/>
                <a:gd name="connsiteY3" fmla="*/ 115319 h 351112"/>
                <a:gd name="connsiteX4" fmla="*/ 143089 w 175178"/>
                <a:gd name="connsiteY4" fmla="*/ 279567 h 351112"/>
                <a:gd name="connsiteX5" fmla="*/ 71544 w 175178"/>
                <a:gd name="connsiteY5" fmla="*/ 351112 h 351112"/>
                <a:gd name="connsiteX6" fmla="*/ 71545 w 175178"/>
                <a:gd name="connsiteY6" fmla="*/ 351111 h 351112"/>
                <a:gd name="connsiteX7" fmla="*/ 0 w 175178"/>
                <a:gd name="connsiteY7" fmla="*/ 279566 h 351112"/>
                <a:gd name="connsiteX8" fmla="*/ 0 w 175178"/>
                <a:gd name="connsiteY8" fmla="*/ 71545 h 351112"/>
                <a:gd name="connsiteX0" fmla="*/ 0 w 175178"/>
                <a:gd name="connsiteY0" fmla="*/ 71545 h 466060"/>
                <a:gd name="connsiteX1" fmla="*/ 71545 w 175178"/>
                <a:gd name="connsiteY1" fmla="*/ 0 h 466060"/>
                <a:gd name="connsiteX2" fmla="*/ 71545 w 175178"/>
                <a:gd name="connsiteY2" fmla="*/ 0 h 466060"/>
                <a:gd name="connsiteX3" fmla="*/ 162655 w 175178"/>
                <a:gd name="connsiteY3" fmla="*/ 115319 h 466060"/>
                <a:gd name="connsiteX4" fmla="*/ 143089 w 175178"/>
                <a:gd name="connsiteY4" fmla="*/ 279567 h 466060"/>
                <a:gd name="connsiteX5" fmla="*/ 71544 w 175178"/>
                <a:gd name="connsiteY5" fmla="*/ 351112 h 466060"/>
                <a:gd name="connsiteX6" fmla="*/ 75097 w 175178"/>
                <a:gd name="connsiteY6" fmla="*/ 466060 h 466060"/>
                <a:gd name="connsiteX7" fmla="*/ 0 w 175178"/>
                <a:gd name="connsiteY7" fmla="*/ 279566 h 466060"/>
                <a:gd name="connsiteX8" fmla="*/ 0 w 175178"/>
                <a:gd name="connsiteY8" fmla="*/ 71545 h 466060"/>
                <a:gd name="connsiteX0" fmla="*/ 0 w 180644"/>
                <a:gd name="connsiteY0" fmla="*/ 71545 h 466060"/>
                <a:gd name="connsiteX1" fmla="*/ 71545 w 180644"/>
                <a:gd name="connsiteY1" fmla="*/ 0 h 466060"/>
                <a:gd name="connsiteX2" fmla="*/ 71545 w 180644"/>
                <a:gd name="connsiteY2" fmla="*/ 0 h 466060"/>
                <a:gd name="connsiteX3" fmla="*/ 162655 w 180644"/>
                <a:gd name="connsiteY3" fmla="*/ 115319 h 466060"/>
                <a:gd name="connsiteX4" fmla="*/ 172698 w 180644"/>
                <a:gd name="connsiteY4" fmla="*/ 352318 h 466060"/>
                <a:gd name="connsiteX5" fmla="*/ 71544 w 180644"/>
                <a:gd name="connsiteY5" fmla="*/ 351112 h 466060"/>
                <a:gd name="connsiteX6" fmla="*/ 75097 w 180644"/>
                <a:gd name="connsiteY6" fmla="*/ 466060 h 466060"/>
                <a:gd name="connsiteX7" fmla="*/ 0 w 180644"/>
                <a:gd name="connsiteY7" fmla="*/ 279566 h 466060"/>
                <a:gd name="connsiteX8" fmla="*/ 0 w 180644"/>
                <a:gd name="connsiteY8" fmla="*/ 71545 h 466060"/>
                <a:gd name="connsiteX0" fmla="*/ 0 w 176898"/>
                <a:gd name="connsiteY0" fmla="*/ 71545 h 466060"/>
                <a:gd name="connsiteX1" fmla="*/ 71545 w 176898"/>
                <a:gd name="connsiteY1" fmla="*/ 0 h 466060"/>
                <a:gd name="connsiteX2" fmla="*/ 71545 w 176898"/>
                <a:gd name="connsiteY2" fmla="*/ 0 h 466060"/>
                <a:gd name="connsiteX3" fmla="*/ 162655 w 176898"/>
                <a:gd name="connsiteY3" fmla="*/ 115319 h 466060"/>
                <a:gd name="connsiteX4" fmla="*/ 172698 w 176898"/>
                <a:gd name="connsiteY4" fmla="*/ 352318 h 466060"/>
                <a:gd name="connsiteX5" fmla="*/ 122700 w 176898"/>
                <a:gd name="connsiteY5" fmla="*/ 440034 h 466060"/>
                <a:gd name="connsiteX6" fmla="*/ 75097 w 176898"/>
                <a:gd name="connsiteY6" fmla="*/ 466060 h 466060"/>
                <a:gd name="connsiteX7" fmla="*/ 0 w 176898"/>
                <a:gd name="connsiteY7" fmla="*/ 279566 h 466060"/>
                <a:gd name="connsiteX8" fmla="*/ 0 w 176898"/>
                <a:gd name="connsiteY8" fmla="*/ 71545 h 466060"/>
                <a:gd name="connsiteX0" fmla="*/ 0 w 181633"/>
                <a:gd name="connsiteY0" fmla="*/ 71545 h 466060"/>
                <a:gd name="connsiteX1" fmla="*/ 71545 w 181633"/>
                <a:gd name="connsiteY1" fmla="*/ 0 h 466060"/>
                <a:gd name="connsiteX2" fmla="*/ 71545 w 181633"/>
                <a:gd name="connsiteY2" fmla="*/ 0 h 466060"/>
                <a:gd name="connsiteX3" fmla="*/ 162655 w 181633"/>
                <a:gd name="connsiteY3" fmla="*/ 115319 h 466060"/>
                <a:gd name="connsiteX4" fmla="*/ 172698 w 181633"/>
                <a:gd name="connsiteY4" fmla="*/ 352318 h 466060"/>
                <a:gd name="connsiteX5" fmla="*/ 122700 w 181633"/>
                <a:gd name="connsiteY5" fmla="*/ 440034 h 466060"/>
                <a:gd name="connsiteX6" fmla="*/ 75097 w 181633"/>
                <a:gd name="connsiteY6" fmla="*/ 466060 h 466060"/>
                <a:gd name="connsiteX7" fmla="*/ 0 w 181633"/>
                <a:gd name="connsiteY7" fmla="*/ 279566 h 466060"/>
                <a:gd name="connsiteX8" fmla="*/ 0 w 181633"/>
                <a:gd name="connsiteY8" fmla="*/ 71545 h 466060"/>
                <a:gd name="connsiteX0" fmla="*/ 0 w 181634"/>
                <a:gd name="connsiteY0" fmla="*/ 71545 h 466060"/>
                <a:gd name="connsiteX1" fmla="*/ 71545 w 181634"/>
                <a:gd name="connsiteY1" fmla="*/ 0 h 466060"/>
                <a:gd name="connsiteX2" fmla="*/ 71545 w 181634"/>
                <a:gd name="connsiteY2" fmla="*/ 0 h 466060"/>
                <a:gd name="connsiteX3" fmla="*/ 162655 w 181634"/>
                <a:gd name="connsiteY3" fmla="*/ 115319 h 466060"/>
                <a:gd name="connsiteX4" fmla="*/ 172699 w 181634"/>
                <a:gd name="connsiteY4" fmla="*/ 352318 h 466060"/>
                <a:gd name="connsiteX5" fmla="*/ 122700 w 181634"/>
                <a:gd name="connsiteY5" fmla="*/ 440034 h 466060"/>
                <a:gd name="connsiteX6" fmla="*/ 75097 w 181634"/>
                <a:gd name="connsiteY6" fmla="*/ 466060 h 466060"/>
                <a:gd name="connsiteX7" fmla="*/ 0 w 181634"/>
                <a:gd name="connsiteY7" fmla="*/ 279566 h 466060"/>
                <a:gd name="connsiteX8" fmla="*/ 0 w 181634"/>
                <a:gd name="connsiteY8" fmla="*/ 71545 h 466060"/>
                <a:gd name="connsiteX0" fmla="*/ 0 w 181635"/>
                <a:gd name="connsiteY0" fmla="*/ 71545 h 466060"/>
                <a:gd name="connsiteX1" fmla="*/ 71545 w 181635"/>
                <a:gd name="connsiteY1" fmla="*/ 0 h 466060"/>
                <a:gd name="connsiteX2" fmla="*/ 71545 w 181635"/>
                <a:gd name="connsiteY2" fmla="*/ 0 h 466060"/>
                <a:gd name="connsiteX3" fmla="*/ 162655 w 181635"/>
                <a:gd name="connsiteY3" fmla="*/ 115319 h 466060"/>
                <a:gd name="connsiteX4" fmla="*/ 172700 w 181635"/>
                <a:gd name="connsiteY4" fmla="*/ 352318 h 466060"/>
                <a:gd name="connsiteX5" fmla="*/ 122700 w 181635"/>
                <a:gd name="connsiteY5" fmla="*/ 440034 h 466060"/>
                <a:gd name="connsiteX6" fmla="*/ 75097 w 181635"/>
                <a:gd name="connsiteY6" fmla="*/ 466060 h 466060"/>
                <a:gd name="connsiteX7" fmla="*/ 0 w 181635"/>
                <a:gd name="connsiteY7" fmla="*/ 279566 h 466060"/>
                <a:gd name="connsiteX8" fmla="*/ 0 w 181635"/>
                <a:gd name="connsiteY8" fmla="*/ 71545 h 466060"/>
                <a:gd name="connsiteX0" fmla="*/ 0 w 181636"/>
                <a:gd name="connsiteY0" fmla="*/ 71545 h 466060"/>
                <a:gd name="connsiteX1" fmla="*/ 71545 w 181636"/>
                <a:gd name="connsiteY1" fmla="*/ 0 h 466060"/>
                <a:gd name="connsiteX2" fmla="*/ 71545 w 181636"/>
                <a:gd name="connsiteY2" fmla="*/ 0 h 466060"/>
                <a:gd name="connsiteX3" fmla="*/ 162655 w 181636"/>
                <a:gd name="connsiteY3" fmla="*/ 115319 h 466060"/>
                <a:gd name="connsiteX4" fmla="*/ 172701 w 181636"/>
                <a:gd name="connsiteY4" fmla="*/ 352317 h 466060"/>
                <a:gd name="connsiteX5" fmla="*/ 122700 w 181636"/>
                <a:gd name="connsiteY5" fmla="*/ 440034 h 466060"/>
                <a:gd name="connsiteX6" fmla="*/ 75097 w 181636"/>
                <a:gd name="connsiteY6" fmla="*/ 466060 h 466060"/>
                <a:gd name="connsiteX7" fmla="*/ 0 w 181636"/>
                <a:gd name="connsiteY7" fmla="*/ 279566 h 466060"/>
                <a:gd name="connsiteX8" fmla="*/ 0 w 181636"/>
                <a:gd name="connsiteY8" fmla="*/ 71545 h 466060"/>
                <a:gd name="connsiteX0" fmla="*/ 0 w 181636"/>
                <a:gd name="connsiteY0" fmla="*/ 71545 h 466060"/>
                <a:gd name="connsiteX1" fmla="*/ 71545 w 181636"/>
                <a:gd name="connsiteY1" fmla="*/ 0 h 466060"/>
                <a:gd name="connsiteX2" fmla="*/ 71545 w 181636"/>
                <a:gd name="connsiteY2" fmla="*/ 0 h 466060"/>
                <a:gd name="connsiteX3" fmla="*/ 162655 w 181636"/>
                <a:gd name="connsiteY3" fmla="*/ 115319 h 466060"/>
                <a:gd name="connsiteX4" fmla="*/ 172701 w 181636"/>
                <a:gd name="connsiteY4" fmla="*/ 352316 h 466060"/>
                <a:gd name="connsiteX5" fmla="*/ 122700 w 181636"/>
                <a:gd name="connsiteY5" fmla="*/ 440034 h 466060"/>
                <a:gd name="connsiteX6" fmla="*/ 75097 w 181636"/>
                <a:gd name="connsiteY6" fmla="*/ 466060 h 466060"/>
                <a:gd name="connsiteX7" fmla="*/ 0 w 181636"/>
                <a:gd name="connsiteY7" fmla="*/ 279566 h 466060"/>
                <a:gd name="connsiteX8" fmla="*/ 0 w 181636"/>
                <a:gd name="connsiteY8" fmla="*/ 71545 h 466060"/>
                <a:gd name="connsiteX0" fmla="*/ 0 w 164011"/>
                <a:gd name="connsiteY0" fmla="*/ 71545 h 466060"/>
                <a:gd name="connsiteX1" fmla="*/ 71545 w 164011"/>
                <a:gd name="connsiteY1" fmla="*/ 0 h 466060"/>
                <a:gd name="connsiteX2" fmla="*/ 71545 w 164011"/>
                <a:gd name="connsiteY2" fmla="*/ 0 h 466060"/>
                <a:gd name="connsiteX3" fmla="*/ 162655 w 164011"/>
                <a:gd name="connsiteY3" fmla="*/ 115319 h 466060"/>
                <a:gd name="connsiteX4" fmla="*/ 122700 w 164011"/>
                <a:gd name="connsiteY4" fmla="*/ 440034 h 466060"/>
                <a:gd name="connsiteX5" fmla="*/ 75097 w 164011"/>
                <a:gd name="connsiteY5" fmla="*/ 466060 h 466060"/>
                <a:gd name="connsiteX6" fmla="*/ 0 w 164011"/>
                <a:gd name="connsiteY6" fmla="*/ 279566 h 466060"/>
                <a:gd name="connsiteX7" fmla="*/ 0 w 164011"/>
                <a:gd name="connsiteY7" fmla="*/ 71545 h 46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4011" h="466060">
                  <a:moveTo>
                    <a:pt x="0" y="71545"/>
                  </a:moveTo>
                  <a:cubicBezTo>
                    <a:pt x="0" y="32032"/>
                    <a:pt x="32032" y="0"/>
                    <a:pt x="71545" y="0"/>
                  </a:cubicBezTo>
                  <a:lnTo>
                    <a:pt x="71545" y="0"/>
                  </a:lnTo>
                  <a:cubicBezTo>
                    <a:pt x="111058" y="0"/>
                    <a:pt x="154129" y="41980"/>
                    <a:pt x="162655" y="115319"/>
                  </a:cubicBezTo>
                  <a:cubicBezTo>
                    <a:pt x="171181" y="188658"/>
                    <a:pt x="137293" y="381577"/>
                    <a:pt x="122700" y="440034"/>
                  </a:cubicBezTo>
                  <a:lnTo>
                    <a:pt x="75097" y="466060"/>
                  </a:lnTo>
                  <a:cubicBezTo>
                    <a:pt x="35584" y="466060"/>
                    <a:pt x="0" y="319079"/>
                    <a:pt x="0" y="279566"/>
                  </a:cubicBezTo>
                  <a:lnTo>
                    <a:pt x="0" y="71545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3082711">
              <a:off x="5443286" y="1918571"/>
              <a:ext cx="494175" cy="611699"/>
            </a:xfrm>
            <a:custGeom>
              <a:avLst/>
              <a:gdLst>
                <a:gd name="connsiteX0" fmla="*/ 78569 w 518418"/>
                <a:gd name="connsiteY0" fmla="*/ 299307 h 641707"/>
                <a:gd name="connsiteX1" fmla="*/ 115039 w 518418"/>
                <a:gd name="connsiteY1" fmla="*/ 254582 h 641707"/>
                <a:gd name="connsiteX2" fmla="*/ 148709 w 518418"/>
                <a:gd name="connsiteY2" fmla="*/ 231973 h 641707"/>
                <a:gd name="connsiteX3" fmla="*/ 163325 w 518418"/>
                <a:gd name="connsiteY3" fmla="*/ 194142 h 641707"/>
                <a:gd name="connsiteX4" fmla="*/ 198893 w 518418"/>
                <a:gd name="connsiteY4" fmla="*/ 148696 h 641707"/>
                <a:gd name="connsiteX5" fmla="*/ 497538 w 518418"/>
                <a:gd name="connsiteY5" fmla="*/ 2509 h 641707"/>
                <a:gd name="connsiteX6" fmla="*/ 484160 w 518418"/>
                <a:gd name="connsiteY6" fmla="*/ 85030 h 641707"/>
                <a:gd name="connsiteX7" fmla="*/ 242593 w 518418"/>
                <a:gd name="connsiteY7" fmla="*/ 296666 h 641707"/>
                <a:gd name="connsiteX8" fmla="*/ 235795 w 518418"/>
                <a:gd name="connsiteY8" fmla="*/ 301546 h 641707"/>
                <a:gd name="connsiteX9" fmla="*/ 232536 w 518418"/>
                <a:gd name="connsiteY9" fmla="*/ 309254 h 641707"/>
                <a:gd name="connsiteX10" fmla="*/ 79467 w 518418"/>
                <a:gd name="connsiteY10" fmla="*/ 591591 h 641707"/>
                <a:gd name="connsiteX11" fmla="*/ 1937 w 518418"/>
                <a:gd name="connsiteY11" fmla="*/ 622860 h 641707"/>
                <a:gd name="connsiteX12" fmla="*/ 78569 w 518418"/>
                <a:gd name="connsiteY12" fmla="*/ 299307 h 641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8418" h="641707">
                  <a:moveTo>
                    <a:pt x="78569" y="299307"/>
                  </a:moveTo>
                  <a:cubicBezTo>
                    <a:pt x="88142" y="281827"/>
                    <a:pt x="100895" y="266986"/>
                    <a:pt x="115039" y="254582"/>
                  </a:cubicBezTo>
                  <a:lnTo>
                    <a:pt x="148709" y="231973"/>
                  </a:lnTo>
                  <a:lnTo>
                    <a:pt x="163325" y="194142"/>
                  </a:lnTo>
                  <a:cubicBezTo>
                    <a:pt x="172300" y="177607"/>
                    <a:pt x="183959" y="161892"/>
                    <a:pt x="198893" y="148696"/>
                  </a:cubicBezTo>
                  <a:cubicBezTo>
                    <a:pt x="258632" y="95910"/>
                    <a:pt x="440793" y="2509"/>
                    <a:pt x="497538" y="2509"/>
                  </a:cubicBezTo>
                  <a:cubicBezTo>
                    <a:pt x="534464" y="-11930"/>
                    <a:pt x="517622" y="38654"/>
                    <a:pt x="484160" y="85030"/>
                  </a:cubicBezTo>
                  <a:cubicBezTo>
                    <a:pt x="450699" y="131407"/>
                    <a:pt x="289483" y="253805"/>
                    <a:pt x="242593" y="296666"/>
                  </a:cubicBezTo>
                  <a:lnTo>
                    <a:pt x="235795" y="301546"/>
                  </a:lnTo>
                  <a:lnTo>
                    <a:pt x="232536" y="309254"/>
                  </a:lnTo>
                  <a:cubicBezTo>
                    <a:pt x="201088" y="364451"/>
                    <a:pt x="117310" y="548714"/>
                    <a:pt x="79467" y="591591"/>
                  </a:cubicBezTo>
                  <a:cubicBezTo>
                    <a:pt x="41624" y="634467"/>
                    <a:pt x="-3992" y="662063"/>
                    <a:pt x="1937" y="622860"/>
                  </a:cubicBezTo>
                  <a:cubicBezTo>
                    <a:pt x="-10593" y="567516"/>
                    <a:pt x="40278" y="369227"/>
                    <a:pt x="78569" y="299307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rgbClr val="A8A8A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2"/>
            <p:cNvSpPr/>
            <p:nvPr/>
          </p:nvSpPr>
          <p:spPr>
            <a:xfrm rot="612489">
              <a:off x="6268744" y="1635478"/>
              <a:ext cx="136501" cy="387883"/>
            </a:xfrm>
            <a:custGeom>
              <a:avLst/>
              <a:gdLst>
                <a:gd name="connsiteX0" fmla="*/ 0 w 143089"/>
                <a:gd name="connsiteY0" fmla="*/ 71545 h 351111"/>
                <a:gd name="connsiteX1" fmla="*/ 71545 w 143089"/>
                <a:gd name="connsiteY1" fmla="*/ 0 h 351111"/>
                <a:gd name="connsiteX2" fmla="*/ 71545 w 143089"/>
                <a:gd name="connsiteY2" fmla="*/ 0 h 351111"/>
                <a:gd name="connsiteX3" fmla="*/ 143090 w 143089"/>
                <a:gd name="connsiteY3" fmla="*/ 71545 h 351111"/>
                <a:gd name="connsiteX4" fmla="*/ 143089 w 143089"/>
                <a:gd name="connsiteY4" fmla="*/ 279567 h 351111"/>
                <a:gd name="connsiteX5" fmla="*/ 71544 w 143089"/>
                <a:gd name="connsiteY5" fmla="*/ 351112 h 351111"/>
                <a:gd name="connsiteX6" fmla="*/ 71545 w 143089"/>
                <a:gd name="connsiteY6" fmla="*/ 351111 h 351111"/>
                <a:gd name="connsiteX7" fmla="*/ 0 w 143089"/>
                <a:gd name="connsiteY7" fmla="*/ 279566 h 351111"/>
                <a:gd name="connsiteX8" fmla="*/ 0 w 143089"/>
                <a:gd name="connsiteY8" fmla="*/ 71545 h 351111"/>
                <a:gd name="connsiteX0" fmla="*/ 0 w 144792"/>
                <a:gd name="connsiteY0" fmla="*/ 71545 h 351112"/>
                <a:gd name="connsiteX1" fmla="*/ 71545 w 144792"/>
                <a:gd name="connsiteY1" fmla="*/ 0 h 351112"/>
                <a:gd name="connsiteX2" fmla="*/ 71545 w 144792"/>
                <a:gd name="connsiteY2" fmla="*/ 0 h 351112"/>
                <a:gd name="connsiteX3" fmla="*/ 124040 w 144792"/>
                <a:gd name="connsiteY3" fmla="*/ 114408 h 351112"/>
                <a:gd name="connsiteX4" fmla="*/ 143089 w 144792"/>
                <a:gd name="connsiteY4" fmla="*/ 279567 h 351112"/>
                <a:gd name="connsiteX5" fmla="*/ 71544 w 144792"/>
                <a:gd name="connsiteY5" fmla="*/ 351112 h 351112"/>
                <a:gd name="connsiteX6" fmla="*/ 71545 w 144792"/>
                <a:gd name="connsiteY6" fmla="*/ 351111 h 351112"/>
                <a:gd name="connsiteX7" fmla="*/ 0 w 144792"/>
                <a:gd name="connsiteY7" fmla="*/ 279566 h 351112"/>
                <a:gd name="connsiteX8" fmla="*/ 0 w 144792"/>
                <a:gd name="connsiteY8" fmla="*/ 71545 h 351112"/>
                <a:gd name="connsiteX0" fmla="*/ 0 w 144792"/>
                <a:gd name="connsiteY0" fmla="*/ 71545 h 351112"/>
                <a:gd name="connsiteX1" fmla="*/ 71545 w 144792"/>
                <a:gd name="connsiteY1" fmla="*/ 0 h 351112"/>
                <a:gd name="connsiteX2" fmla="*/ 71545 w 144792"/>
                <a:gd name="connsiteY2" fmla="*/ 0 h 351112"/>
                <a:gd name="connsiteX3" fmla="*/ 124040 w 144792"/>
                <a:gd name="connsiteY3" fmla="*/ 114408 h 351112"/>
                <a:gd name="connsiteX4" fmla="*/ 143089 w 144792"/>
                <a:gd name="connsiteY4" fmla="*/ 279567 h 351112"/>
                <a:gd name="connsiteX5" fmla="*/ 71544 w 144792"/>
                <a:gd name="connsiteY5" fmla="*/ 351112 h 351112"/>
                <a:gd name="connsiteX6" fmla="*/ 71545 w 144792"/>
                <a:gd name="connsiteY6" fmla="*/ 351111 h 351112"/>
                <a:gd name="connsiteX7" fmla="*/ 0 w 144792"/>
                <a:gd name="connsiteY7" fmla="*/ 279566 h 351112"/>
                <a:gd name="connsiteX8" fmla="*/ 0 w 144792"/>
                <a:gd name="connsiteY8" fmla="*/ 71545 h 351112"/>
                <a:gd name="connsiteX0" fmla="*/ 0 w 149216"/>
                <a:gd name="connsiteY0" fmla="*/ 71545 h 351112"/>
                <a:gd name="connsiteX1" fmla="*/ 71545 w 149216"/>
                <a:gd name="connsiteY1" fmla="*/ 0 h 351112"/>
                <a:gd name="connsiteX2" fmla="*/ 71545 w 149216"/>
                <a:gd name="connsiteY2" fmla="*/ 0 h 351112"/>
                <a:gd name="connsiteX3" fmla="*/ 124040 w 149216"/>
                <a:gd name="connsiteY3" fmla="*/ 114408 h 351112"/>
                <a:gd name="connsiteX4" fmla="*/ 143089 w 149216"/>
                <a:gd name="connsiteY4" fmla="*/ 279567 h 351112"/>
                <a:gd name="connsiteX5" fmla="*/ 71544 w 149216"/>
                <a:gd name="connsiteY5" fmla="*/ 351112 h 351112"/>
                <a:gd name="connsiteX6" fmla="*/ 71545 w 149216"/>
                <a:gd name="connsiteY6" fmla="*/ 351111 h 351112"/>
                <a:gd name="connsiteX7" fmla="*/ 0 w 149216"/>
                <a:gd name="connsiteY7" fmla="*/ 279566 h 351112"/>
                <a:gd name="connsiteX8" fmla="*/ 0 w 149216"/>
                <a:gd name="connsiteY8" fmla="*/ 71545 h 351112"/>
                <a:gd name="connsiteX0" fmla="*/ 0 w 175178"/>
                <a:gd name="connsiteY0" fmla="*/ 71545 h 351112"/>
                <a:gd name="connsiteX1" fmla="*/ 71545 w 175178"/>
                <a:gd name="connsiteY1" fmla="*/ 0 h 351112"/>
                <a:gd name="connsiteX2" fmla="*/ 71545 w 175178"/>
                <a:gd name="connsiteY2" fmla="*/ 0 h 351112"/>
                <a:gd name="connsiteX3" fmla="*/ 162655 w 175178"/>
                <a:gd name="connsiteY3" fmla="*/ 115319 h 351112"/>
                <a:gd name="connsiteX4" fmla="*/ 143089 w 175178"/>
                <a:gd name="connsiteY4" fmla="*/ 279567 h 351112"/>
                <a:gd name="connsiteX5" fmla="*/ 71544 w 175178"/>
                <a:gd name="connsiteY5" fmla="*/ 351112 h 351112"/>
                <a:gd name="connsiteX6" fmla="*/ 71545 w 175178"/>
                <a:gd name="connsiteY6" fmla="*/ 351111 h 351112"/>
                <a:gd name="connsiteX7" fmla="*/ 0 w 175178"/>
                <a:gd name="connsiteY7" fmla="*/ 279566 h 351112"/>
                <a:gd name="connsiteX8" fmla="*/ 0 w 175178"/>
                <a:gd name="connsiteY8" fmla="*/ 71545 h 351112"/>
                <a:gd name="connsiteX0" fmla="*/ 0 w 175178"/>
                <a:gd name="connsiteY0" fmla="*/ 71545 h 466060"/>
                <a:gd name="connsiteX1" fmla="*/ 71545 w 175178"/>
                <a:gd name="connsiteY1" fmla="*/ 0 h 466060"/>
                <a:gd name="connsiteX2" fmla="*/ 71545 w 175178"/>
                <a:gd name="connsiteY2" fmla="*/ 0 h 466060"/>
                <a:gd name="connsiteX3" fmla="*/ 162655 w 175178"/>
                <a:gd name="connsiteY3" fmla="*/ 115319 h 466060"/>
                <a:gd name="connsiteX4" fmla="*/ 143089 w 175178"/>
                <a:gd name="connsiteY4" fmla="*/ 279567 h 466060"/>
                <a:gd name="connsiteX5" fmla="*/ 71544 w 175178"/>
                <a:gd name="connsiteY5" fmla="*/ 351112 h 466060"/>
                <a:gd name="connsiteX6" fmla="*/ 75097 w 175178"/>
                <a:gd name="connsiteY6" fmla="*/ 466060 h 466060"/>
                <a:gd name="connsiteX7" fmla="*/ 0 w 175178"/>
                <a:gd name="connsiteY7" fmla="*/ 279566 h 466060"/>
                <a:gd name="connsiteX8" fmla="*/ 0 w 175178"/>
                <a:gd name="connsiteY8" fmla="*/ 71545 h 466060"/>
                <a:gd name="connsiteX0" fmla="*/ 0 w 180644"/>
                <a:gd name="connsiteY0" fmla="*/ 71545 h 466060"/>
                <a:gd name="connsiteX1" fmla="*/ 71545 w 180644"/>
                <a:gd name="connsiteY1" fmla="*/ 0 h 466060"/>
                <a:gd name="connsiteX2" fmla="*/ 71545 w 180644"/>
                <a:gd name="connsiteY2" fmla="*/ 0 h 466060"/>
                <a:gd name="connsiteX3" fmla="*/ 162655 w 180644"/>
                <a:gd name="connsiteY3" fmla="*/ 115319 h 466060"/>
                <a:gd name="connsiteX4" fmla="*/ 172698 w 180644"/>
                <a:gd name="connsiteY4" fmla="*/ 352318 h 466060"/>
                <a:gd name="connsiteX5" fmla="*/ 71544 w 180644"/>
                <a:gd name="connsiteY5" fmla="*/ 351112 h 466060"/>
                <a:gd name="connsiteX6" fmla="*/ 75097 w 180644"/>
                <a:gd name="connsiteY6" fmla="*/ 466060 h 466060"/>
                <a:gd name="connsiteX7" fmla="*/ 0 w 180644"/>
                <a:gd name="connsiteY7" fmla="*/ 279566 h 466060"/>
                <a:gd name="connsiteX8" fmla="*/ 0 w 180644"/>
                <a:gd name="connsiteY8" fmla="*/ 71545 h 466060"/>
                <a:gd name="connsiteX0" fmla="*/ 0 w 176898"/>
                <a:gd name="connsiteY0" fmla="*/ 71545 h 466060"/>
                <a:gd name="connsiteX1" fmla="*/ 71545 w 176898"/>
                <a:gd name="connsiteY1" fmla="*/ 0 h 466060"/>
                <a:gd name="connsiteX2" fmla="*/ 71545 w 176898"/>
                <a:gd name="connsiteY2" fmla="*/ 0 h 466060"/>
                <a:gd name="connsiteX3" fmla="*/ 162655 w 176898"/>
                <a:gd name="connsiteY3" fmla="*/ 115319 h 466060"/>
                <a:gd name="connsiteX4" fmla="*/ 172698 w 176898"/>
                <a:gd name="connsiteY4" fmla="*/ 352318 h 466060"/>
                <a:gd name="connsiteX5" fmla="*/ 122700 w 176898"/>
                <a:gd name="connsiteY5" fmla="*/ 440034 h 466060"/>
                <a:gd name="connsiteX6" fmla="*/ 75097 w 176898"/>
                <a:gd name="connsiteY6" fmla="*/ 466060 h 466060"/>
                <a:gd name="connsiteX7" fmla="*/ 0 w 176898"/>
                <a:gd name="connsiteY7" fmla="*/ 279566 h 466060"/>
                <a:gd name="connsiteX8" fmla="*/ 0 w 176898"/>
                <a:gd name="connsiteY8" fmla="*/ 71545 h 466060"/>
                <a:gd name="connsiteX0" fmla="*/ 0 w 181633"/>
                <a:gd name="connsiteY0" fmla="*/ 71545 h 466060"/>
                <a:gd name="connsiteX1" fmla="*/ 71545 w 181633"/>
                <a:gd name="connsiteY1" fmla="*/ 0 h 466060"/>
                <a:gd name="connsiteX2" fmla="*/ 71545 w 181633"/>
                <a:gd name="connsiteY2" fmla="*/ 0 h 466060"/>
                <a:gd name="connsiteX3" fmla="*/ 162655 w 181633"/>
                <a:gd name="connsiteY3" fmla="*/ 115319 h 466060"/>
                <a:gd name="connsiteX4" fmla="*/ 172698 w 181633"/>
                <a:gd name="connsiteY4" fmla="*/ 352318 h 466060"/>
                <a:gd name="connsiteX5" fmla="*/ 122700 w 181633"/>
                <a:gd name="connsiteY5" fmla="*/ 440034 h 466060"/>
                <a:gd name="connsiteX6" fmla="*/ 75097 w 181633"/>
                <a:gd name="connsiteY6" fmla="*/ 466060 h 466060"/>
                <a:gd name="connsiteX7" fmla="*/ 0 w 181633"/>
                <a:gd name="connsiteY7" fmla="*/ 279566 h 466060"/>
                <a:gd name="connsiteX8" fmla="*/ 0 w 181633"/>
                <a:gd name="connsiteY8" fmla="*/ 71545 h 466060"/>
                <a:gd name="connsiteX0" fmla="*/ 0 w 181634"/>
                <a:gd name="connsiteY0" fmla="*/ 71545 h 466060"/>
                <a:gd name="connsiteX1" fmla="*/ 71545 w 181634"/>
                <a:gd name="connsiteY1" fmla="*/ 0 h 466060"/>
                <a:gd name="connsiteX2" fmla="*/ 71545 w 181634"/>
                <a:gd name="connsiteY2" fmla="*/ 0 h 466060"/>
                <a:gd name="connsiteX3" fmla="*/ 162655 w 181634"/>
                <a:gd name="connsiteY3" fmla="*/ 115319 h 466060"/>
                <a:gd name="connsiteX4" fmla="*/ 172699 w 181634"/>
                <a:gd name="connsiteY4" fmla="*/ 352318 h 466060"/>
                <a:gd name="connsiteX5" fmla="*/ 122700 w 181634"/>
                <a:gd name="connsiteY5" fmla="*/ 440034 h 466060"/>
                <a:gd name="connsiteX6" fmla="*/ 75097 w 181634"/>
                <a:gd name="connsiteY6" fmla="*/ 466060 h 466060"/>
                <a:gd name="connsiteX7" fmla="*/ 0 w 181634"/>
                <a:gd name="connsiteY7" fmla="*/ 279566 h 466060"/>
                <a:gd name="connsiteX8" fmla="*/ 0 w 181634"/>
                <a:gd name="connsiteY8" fmla="*/ 71545 h 466060"/>
                <a:gd name="connsiteX0" fmla="*/ 0 w 181635"/>
                <a:gd name="connsiteY0" fmla="*/ 71545 h 466060"/>
                <a:gd name="connsiteX1" fmla="*/ 71545 w 181635"/>
                <a:gd name="connsiteY1" fmla="*/ 0 h 466060"/>
                <a:gd name="connsiteX2" fmla="*/ 71545 w 181635"/>
                <a:gd name="connsiteY2" fmla="*/ 0 h 466060"/>
                <a:gd name="connsiteX3" fmla="*/ 162655 w 181635"/>
                <a:gd name="connsiteY3" fmla="*/ 115319 h 466060"/>
                <a:gd name="connsiteX4" fmla="*/ 172700 w 181635"/>
                <a:gd name="connsiteY4" fmla="*/ 352318 h 466060"/>
                <a:gd name="connsiteX5" fmla="*/ 122700 w 181635"/>
                <a:gd name="connsiteY5" fmla="*/ 440034 h 466060"/>
                <a:gd name="connsiteX6" fmla="*/ 75097 w 181635"/>
                <a:gd name="connsiteY6" fmla="*/ 466060 h 466060"/>
                <a:gd name="connsiteX7" fmla="*/ 0 w 181635"/>
                <a:gd name="connsiteY7" fmla="*/ 279566 h 466060"/>
                <a:gd name="connsiteX8" fmla="*/ 0 w 181635"/>
                <a:gd name="connsiteY8" fmla="*/ 71545 h 466060"/>
                <a:gd name="connsiteX0" fmla="*/ 0 w 181636"/>
                <a:gd name="connsiteY0" fmla="*/ 71545 h 466060"/>
                <a:gd name="connsiteX1" fmla="*/ 71545 w 181636"/>
                <a:gd name="connsiteY1" fmla="*/ 0 h 466060"/>
                <a:gd name="connsiteX2" fmla="*/ 71545 w 181636"/>
                <a:gd name="connsiteY2" fmla="*/ 0 h 466060"/>
                <a:gd name="connsiteX3" fmla="*/ 162655 w 181636"/>
                <a:gd name="connsiteY3" fmla="*/ 115319 h 466060"/>
                <a:gd name="connsiteX4" fmla="*/ 172701 w 181636"/>
                <a:gd name="connsiteY4" fmla="*/ 352317 h 466060"/>
                <a:gd name="connsiteX5" fmla="*/ 122700 w 181636"/>
                <a:gd name="connsiteY5" fmla="*/ 440034 h 466060"/>
                <a:gd name="connsiteX6" fmla="*/ 75097 w 181636"/>
                <a:gd name="connsiteY6" fmla="*/ 466060 h 466060"/>
                <a:gd name="connsiteX7" fmla="*/ 0 w 181636"/>
                <a:gd name="connsiteY7" fmla="*/ 279566 h 466060"/>
                <a:gd name="connsiteX8" fmla="*/ 0 w 181636"/>
                <a:gd name="connsiteY8" fmla="*/ 71545 h 466060"/>
                <a:gd name="connsiteX0" fmla="*/ 0 w 181636"/>
                <a:gd name="connsiteY0" fmla="*/ 71545 h 466060"/>
                <a:gd name="connsiteX1" fmla="*/ 71545 w 181636"/>
                <a:gd name="connsiteY1" fmla="*/ 0 h 466060"/>
                <a:gd name="connsiteX2" fmla="*/ 71545 w 181636"/>
                <a:gd name="connsiteY2" fmla="*/ 0 h 466060"/>
                <a:gd name="connsiteX3" fmla="*/ 162655 w 181636"/>
                <a:gd name="connsiteY3" fmla="*/ 115319 h 466060"/>
                <a:gd name="connsiteX4" fmla="*/ 172701 w 181636"/>
                <a:gd name="connsiteY4" fmla="*/ 352316 h 466060"/>
                <a:gd name="connsiteX5" fmla="*/ 122700 w 181636"/>
                <a:gd name="connsiteY5" fmla="*/ 440034 h 466060"/>
                <a:gd name="connsiteX6" fmla="*/ 75097 w 181636"/>
                <a:gd name="connsiteY6" fmla="*/ 466060 h 466060"/>
                <a:gd name="connsiteX7" fmla="*/ 0 w 181636"/>
                <a:gd name="connsiteY7" fmla="*/ 279566 h 466060"/>
                <a:gd name="connsiteX8" fmla="*/ 0 w 181636"/>
                <a:gd name="connsiteY8" fmla="*/ 71545 h 466060"/>
                <a:gd name="connsiteX0" fmla="*/ 0 w 164011"/>
                <a:gd name="connsiteY0" fmla="*/ 71545 h 466060"/>
                <a:gd name="connsiteX1" fmla="*/ 71545 w 164011"/>
                <a:gd name="connsiteY1" fmla="*/ 0 h 466060"/>
                <a:gd name="connsiteX2" fmla="*/ 71545 w 164011"/>
                <a:gd name="connsiteY2" fmla="*/ 0 h 466060"/>
                <a:gd name="connsiteX3" fmla="*/ 162655 w 164011"/>
                <a:gd name="connsiteY3" fmla="*/ 115319 h 466060"/>
                <a:gd name="connsiteX4" fmla="*/ 122700 w 164011"/>
                <a:gd name="connsiteY4" fmla="*/ 440034 h 466060"/>
                <a:gd name="connsiteX5" fmla="*/ 75097 w 164011"/>
                <a:gd name="connsiteY5" fmla="*/ 466060 h 466060"/>
                <a:gd name="connsiteX6" fmla="*/ 0 w 164011"/>
                <a:gd name="connsiteY6" fmla="*/ 279566 h 466060"/>
                <a:gd name="connsiteX7" fmla="*/ 0 w 164011"/>
                <a:gd name="connsiteY7" fmla="*/ 71545 h 46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4011" h="466060">
                  <a:moveTo>
                    <a:pt x="0" y="71545"/>
                  </a:moveTo>
                  <a:cubicBezTo>
                    <a:pt x="0" y="32032"/>
                    <a:pt x="32032" y="0"/>
                    <a:pt x="71545" y="0"/>
                  </a:cubicBezTo>
                  <a:lnTo>
                    <a:pt x="71545" y="0"/>
                  </a:lnTo>
                  <a:cubicBezTo>
                    <a:pt x="111058" y="0"/>
                    <a:pt x="154129" y="41980"/>
                    <a:pt x="162655" y="115319"/>
                  </a:cubicBezTo>
                  <a:cubicBezTo>
                    <a:pt x="171181" y="188658"/>
                    <a:pt x="137293" y="381577"/>
                    <a:pt x="122700" y="440034"/>
                  </a:cubicBezTo>
                  <a:lnTo>
                    <a:pt x="75097" y="466060"/>
                  </a:lnTo>
                  <a:cubicBezTo>
                    <a:pt x="35584" y="466060"/>
                    <a:pt x="0" y="319079"/>
                    <a:pt x="0" y="279566"/>
                  </a:cubicBezTo>
                  <a:lnTo>
                    <a:pt x="0" y="71545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1" name="Group 60"/>
            <p:cNvGrpSpPr/>
            <p:nvPr/>
          </p:nvGrpSpPr>
          <p:grpSpPr>
            <a:xfrm>
              <a:off x="5112534" y="2795314"/>
              <a:ext cx="1152751" cy="353473"/>
              <a:chOff x="695324" y="4084859"/>
              <a:chExt cx="2143352" cy="657225"/>
            </a:xfrm>
          </p:grpSpPr>
          <p:sp>
            <p:nvSpPr>
              <p:cNvPr id="62" name="Rectangle 14"/>
              <p:cNvSpPr/>
              <p:nvPr/>
            </p:nvSpPr>
            <p:spPr>
              <a:xfrm>
                <a:off x="695324" y="4084859"/>
                <a:ext cx="1076325" cy="657225"/>
              </a:xfrm>
              <a:custGeom>
                <a:avLst/>
                <a:gdLst>
                  <a:gd name="connsiteX0" fmla="*/ 0 w 1085850"/>
                  <a:gd name="connsiteY0" fmla="*/ 0 h 447675"/>
                  <a:gd name="connsiteX1" fmla="*/ 1085850 w 1085850"/>
                  <a:gd name="connsiteY1" fmla="*/ 0 h 447675"/>
                  <a:gd name="connsiteX2" fmla="*/ 1085850 w 1085850"/>
                  <a:gd name="connsiteY2" fmla="*/ 447675 h 447675"/>
                  <a:gd name="connsiteX3" fmla="*/ 0 w 1085850"/>
                  <a:gd name="connsiteY3" fmla="*/ 447675 h 447675"/>
                  <a:gd name="connsiteX4" fmla="*/ 0 w 1085850"/>
                  <a:gd name="connsiteY4" fmla="*/ 0 h 447675"/>
                  <a:gd name="connsiteX0" fmla="*/ 152400 w 1238250"/>
                  <a:gd name="connsiteY0" fmla="*/ 0 h 447675"/>
                  <a:gd name="connsiteX1" fmla="*/ 1238250 w 1238250"/>
                  <a:gd name="connsiteY1" fmla="*/ 0 h 447675"/>
                  <a:gd name="connsiteX2" fmla="*/ 1238250 w 1238250"/>
                  <a:gd name="connsiteY2" fmla="*/ 447675 h 447675"/>
                  <a:gd name="connsiteX3" fmla="*/ 0 w 1238250"/>
                  <a:gd name="connsiteY3" fmla="*/ 409575 h 447675"/>
                  <a:gd name="connsiteX4" fmla="*/ 152400 w 1238250"/>
                  <a:gd name="connsiteY4" fmla="*/ 0 h 447675"/>
                  <a:gd name="connsiteX0" fmla="*/ 152400 w 1238250"/>
                  <a:gd name="connsiteY0" fmla="*/ 0 h 447675"/>
                  <a:gd name="connsiteX1" fmla="*/ 1095375 w 1238250"/>
                  <a:gd name="connsiteY1" fmla="*/ 247650 h 447675"/>
                  <a:gd name="connsiteX2" fmla="*/ 1238250 w 1238250"/>
                  <a:gd name="connsiteY2" fmla="*/ 447675 h 447675"/>
                  <a:gd name="connsiteX3" fmla="*/ 0 w 1238250"/>
                  <a:gd name="connsiteY3" fmla="*/ 409575 h 447675"/>
                  <a:gd name="connsiteX4" fmla="*/ 152400 w 1238250"/>
                  <a:gd name="connsiteY4" fmla="*/ 0 h 447675"/>
                  <a:gd name="connsiteX0" fmla="*/ 152400 w 1095375"/>
                  <a:gd name="connsiteY0" fmla="*/ 0 h 571500"/>
                  <a:gd name="connsiteX1" fmla="*/ 1095375 w 1095375"/>
                  <a:gd name="connsiteY1" fmla="*/ 247650 h 571500"/>
                  <a:gd name="connsiteX2" fmla="*/ 933450 w 1095375"/>
                  <a:gd name="connsiteY2" fmla="*/ 571500 h 571500"/>
                  <a:gd name="connsiteX3" fmla="*/ 0 w 1095375"/>
                  <a:gd name="connsiteY3" fmla="*/ 409575 h 571500"/>
                  <a:gd name="connsiteX4" fmla="*/ 152400 w 1095375"/>
                  <a:gd name="connsiteY4" fmla="*/ 0 h 571500"/>
                  <a:gd name="connsiteX0" fmla="*/ 152400 w 1095375"/>
                  <a:gd name="connsiteY0" fmla="*/ 0 h 657225"/>
                  <a:gd name="connsiteX1" fmla="*/ 1095375 w 1095375"/>
                  <a:gd name="connsiteY1" fmla="*/ 247650 h 657225"/>
                  <a:gd name="connsiteX2" fmla="*/ 885825 w 1095375"/>
                  <a:gd name="connsiteY2" fmla="*/ 657225 h 657225"/>
                  <a:gd name="connsiteX3" fmla="*/ 0 w 1095375"/>
                  <a:gd name="connsiteY3" fmla="*/ 409575 h 657225"/>
                  <a:gd name="connsiteX4" fmla="*/ 152400 w 1095375"/>
                  <a:gd name="connsiteY4" fmla="*/ 0 h 657225"/>
                  <a:gd name="connsiteX0" fmla="*/ 152400 w 1019175"/>
                  <a:gd name="connsiteY0" fmla="*/ 0 h 657225"/>
                  <a:gd name="connsiteX1" fmla="*/ 1019175 w 1019175"/>
                  <a:gd name="connsiteY1" fmla="*/ 276225 h 657225"/>
                  <a:gd name="connsiteX2" fmla="*/ 885825 w 1019175"/>
                  <a:gd name="connsiteY2" fmla="*/ 657225 h 657225"/>
                  <a:gd name="connsiteX3" fmla="*/ 0 w 1019175"/>
                  <a:gd name="connsiteY3" fmla="*/ 409575 h 657225"/>
                  <a:gd name="connsiteX4" fmla="*/ 152400 w 1019175"/>
                  <a:gd name="connsiteY4" fmla="*/ 0 h 657225"/>
                  <a:gd name="connsiteX0" fmla="*/ 152400 w 1076325"/>
                  <a:gd name="connsiteY0" fmla="*/ 0 h 657225"/>
                  <a:gd name="connsiteX1" fmla="*/ 1076325 w 1076325"/>
                  <a:gd name="connsiteY1" fmla="*/ 295275 h 657225"/>
                  <a:gd name="connsiteX2" fmla="*/ 885825 w 1076325"/>
                  <a:gd name="connsiteY2" fmla="*/ 657225 h 657225"/>
                  <a:gd name="connsiteX3" fmla="*/ 0 w 1076325"/>
                  <a:gd name="connsiteY3" fmla="*/ 409575 h 657225"/>
                  <a:gd name="connsiteX4" fmla="*/ 152400 w 1076325"/>
                  <a:gd name="connsiteY4" fmla="*/ 0 h 657225"/>
                  <a:gd name="connsiteX0" fmla="*/ 152400 w 1076325"/>
                  <a:gd name="connsiteY0" fmla="*/ 0 h 657225"/>
                  <a:gd name="connsiteX1" fmla="*/ 1076325 w 1076325"/>
                  <a:gd name="connsiteY1" fmla="*/ 295275 h 657225"/>
                  <a:gd name="connsiteX2" fmla="*/ 904875 w 1076325"/>
                  <a:gd name="connsiteY2" fmla="*/ 657225 h 657225"/>
                  <a:gd name="connsiteX3" fmla="*/ 0 w 1076325"/>
                  <a:gd name="connsiteY3" fmla="*/ 409575 h 657225"/>
                  <a:gd name="connsiteX4" fmla="*/ 152400 w 1076325"/>
                  <a:gd name="connsiteY4" fmla="*/ 0 h 657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6325" h="657225">
                    <a:moveTo>
                      <a:pt x="152400" y="0"/>
                    </a:moveTo>
                    <a:lnTo>
                      <a:pt x="1076325" y="295275"/>
                    </a:lnTo>
                    <a:lnTo>
                      <a:pt x="904875" y="657225"/>
                    </a:lnTo>
                    <a:lnTo>
                      <a:pt x="0" y="409575"/>
                    </a:lnTo>
                    <a:lnTo>
                      <a:pt x="152400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 14"/>
              <p:cNvSpPr/>
              <p:nvPr/>
            </p:nvSpPr>
            <p:spPr>
              <a:xfrm flipH="1">
                <a:off x="1762351" y="4084859"/>
                <a:ext cx="1076325" cy="657225"/>
              </a:xfrm>
              <a:custGeom>
                <a:avLst/>
                <a:gdLst>
                  <a:gd name="connsiteX0" fmla="*/ 0 w 1085850"/>
                  <a:gd name="connsiteY0" fmla="*/ 0 h 447675"/>
                  <a:gd name="connsiteX1" fmla="*/ 1085850 w 1085850"/>
                  <a:gd name="connsiteY1" fmla="*/ 0 h 447675"/>
                  <a:gd name="connsiteX2" fmla="*/ 1085850 w 1085850"/>
                  <a:gd name="connsiteY2" fmla="*/ 447675 h 447675"/>
                  <a:gd name="connsiteX3" fmla="*/ 0 w 1085850"/>
                  <a:gd name="connsiteY3" fmla="*/ 447675 h 447675"/>
                  <a:gd name="connsiteX4" fmla="*/ 0 w 1085850"/>
                  <a:gd name="connsiteY4" fmla="*/ 0 h 447675"/>
                  <a:gd name="connsiteX0" fmla="*/ 152400 w 1238250"/>
                  <a:gd name="connsiteY0" fmla="*/ 0 h 447675"/>
                  <a:gd name="connsiteX1" fmla="*/ 1238250 w 1238250"/>
                  <a:gd name="connsiteY1" fmla="*/ 0 h 447675"/>
                  <a:gd name="connsiteX2" fmla="*/ 1238250 w 1238250"/>
                  <a:gd name="connsiteY2" fmla="*/ 447675 h 447675"/>
                  <a:gd name="connsiteX3" fmla="*/ 0 w 1238250"/>
                  <a:gd name="connsiteY3" fmla="*/ 409575 h 447675"/>
                  <a:gd name="connsiteX4" fmla="*/ 152400 w 1238250"/>
                  <a:gd name="connsiteY4" fmla="*/ 0 h 447675"/>
                  <a:gd name="connsiteX0" fmla="*/ 152400 w 1238250"/>
                  <a:gd name="connsiteY0" fmla="*/ 0 h 447675"/>
                  <a:gd name="connsiteX1" fmla="*/ 1095375 w 1238250"/>
                  <a:gd name="connsiteY1" fmla="*/ 247650 h 447675"/>
                  <a:gd name="connsiteX2" fmla="*/ 1238250 w 1238250"/>
                  <a:gd name="connsiteY2" fmla="*/ 447675 h 447675"/>
                  <a:gd name="connsiteX3" fmla="*/ 0 w 1238250"/>
                  <a:gd name="connsiteY3" fmla="*/ 409575 h 447675"/>
                  <a:gd name="connsiteX4" fmla="*/ 152400 w 1238250"/>
                  <a:gd name="connsiteY4" fmla="*/ 0 h 447675"/>
                  <a:gd name="connsiteX0" fmla="*/ 152400 w 1095375"/>
                  <a:gd name="connsiteY0" fmla="*/ 0 h 571500"/>
                  <a:gd name="connsiteX1" fmla="*/ 1095375 w 1095375"/>
                  <a:gd name="connsiteY1" fmla="*/ 247650 h 571500"/>
                  <a:gd name="connsiteX2" fmla="*/ 933450 w 1095375"/>
                  <a:gd name="connsiteY2" fmla="*/ 571500 h 571500"/>
                  <a:gd name="connsiteX3" fmla="*/ 0 w 1095375"/>
                  <a:gd name="connsiteY3" fmla="*/ 409575 h 571500"/>
                  <a:gd name="connsiteX4" fmla="*/ 152400 w 1095375"/>
                  <a:gd name="connsiteY4" fmla="*/ 0 h 571500"/>
                  <a:gd name="connsiteX0" fmla="*/ 152400 w 1095375"/>
                  <a:gd name="connsiteY0" fmla="*/ 0 h 657225"/>
                  <a:gd name="connsiteX1" fmla="*/ 1095375 w 1095375"/>
                  <a:gd name="connsiteY1" fmla="*/ 247650 h 657225"/>
                  <a:gd name="connsiteX2" fmla="*/ 885825 w 1095375"/>
                  <a:gd name="connsiteY2" fmla="*/ 657225 h 657225"/>
                  <a:gd name="connsiteX3" fmla="*/ 0 w 1095375"/>
                  <a:gd name="connsiteY3" fmla="*/ 409575 h 657225"/>
                  <a:gd name="connsiteX4" fmla="*/ 152400 w 1095375"/>
                  <a:gd name="connsiteY4" fmla="*/ 0 h 657225"/>
                  <a:gd name="connsiteX0" fmla="*/ 152400 w 1019175"/>
                  <a:gd name="connsiteY0" fmla="*/ 0 h 657225"/>
                  <a:gd name="connsiteX1" fmla="*/ 1019175 w 1019175"/>
                  <a:gd name="connsiteY1" fmla="*/ 276225 h 657225"/>
                  <a:gd name="connsiteX2" fmla="*/ 885825 w 1019175"/>
                  <a:gd name="connsiteY2" fmla="*/ 657225 h 657225"/>
                  <a:gd name="connsiteX3" fmla="*/ 0 w 1019175"/>
                  <a:gd name="connsiteY3" fmla="*/ 409575 h 657225"/>
                  <a:gd name="connsiteX4" fmla="*/ 152400 w 1019175"/>
                  <a:gd name="connsiteY4" fmla="*/ 0 h 657225"/>
                  <a:gd name="connsiteX0" fmla="*/ 152400 w 1076325"/>
                  <a:gd name="connsiteY0" fmla="*/ 0 h 657225"/>
                  <a:gd name="connsiteX1" fmla="*/ 1076325 w 1076325"/>
                  <a:gd name="connsiteY1" fmla="*/ 295275 h 657225"/>
                  <a:gd name="connsiteX2" fmla="*/ 885825 w 1076325"/>
                  <a:gd name="connsiteY2" fmla="*/ 657225 h 657225"/>
                  <a:gd name="connsiteX3" fmla="*/ 0 w 1076325"/>
                  <a:gd name="connsiteY3" fmla="*/ 409575 h 657225"/>
                  <a:gd name="connsiteX4" fmla="*/ 152400 w 1076325"/>
                  <a:gd name="connsiteY4" fmla="*/ 0 h 657225"/>
                  <a:gd name="connsiteX0" fmla="*/ 152400 w 1076325"/>
                  <a:gd name="connsiteY0" fmla="*/ 0 h 657225"/>
                  <a:gd name="connsiteX1" fmla="*/ 1076325 w 1076325"/>
                  <a:gd name="connsiteY1" fmla="*/ 295275 h 657225"/>
                  <a:gd name="connsiteX2" fmla="*/ 904875 w 1076325"/>
                  <a:gd name="connsiteY2" fmla="*/ 657225 h 657225"/>
                  <a:gd name="connsiteX3" fmla="*/ 0 w 1076325"/>
                  <a:gd name="connsiteY3" fmla="*/ 409575 h 657225"/>
                  <a:gd name="connsiteX4" fmla="*/ 152400 w 1076325"/>
                  <a:gd name="connsiteY4" fmla="*/ 0 h 657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6325" h="657225">
                    <a:moveTo>
                      <a:pt x="152400" y="0"/>
                    </a:moveTo>
                    <a:lnTo>
                      <a:pt x="1076325" y="295275"/>
                    </a:lnTo>
                    <a:lnTo>
                      <a:pt x="904875" y="657225"/>
                    </a:lnTo>
                    <a:lnTo>
                      <a:pt x="0" y="409575"/>
                    </a:lnTo>
                    <a:lnTo>
                      <a:pt x="152400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0095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941156" y="43433"/>
            <a:ext cx="3609975" cy="33718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8"/>
          <p:cNvGrpSpPr/>
          <p:nvPr/>
        </p:nvGrpSpPr>
        <p:grpSpPr>
          <a:xfrm>
            <a:off x="1419275" y="370623"/>
            <a:ext cx="2496094" cy="3809536"/>
            <a:chOff x="2764118" y="1833651"/>
            <a:chExt cx="2618546" cy="3996422"/>
          </a:xfrm>
        </p:grpSpPr>
        <p:sp>
          <p:nvSpPr>
            <p:cNvPr id="28" name="Arc 27"/>
            <p:cNvSpPr/>
            <p:nvPr/>
          </p:nvSpPr>
          <p:spPr>
            <a:xfrm>
              <a:off x="2764118" y="4251717"/>
              <a:ext cx="2618546" cy="1578356"/>
            </a:xfrm>
            <a:prstGeom prst="arc">
              <a:avLst>
                <a:gd name="adj1" fmla="val 10795637"/>
                <a:gd name="adj2" fmla="val 0"/>
              </a:avLst>
            </a:prstGeom>
            <a:solidFill>
              <a:srgbClr val="BABABA"/>
            </a:solidFill>
            <a:ln>
              <a:solidFill>
                <a:srgbClr val="BABAB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3661762" y="3819137"/>
              <a:ext cx="824940" cy="585223"/>
            </a:xfrm>
            <a:custGeom>
              <a:avLst/>
              <a:gdLst>
                <a:gd name="connsiteX0" fmla="*/ 0 w 824940"/>
                <a:gd name="connsiteY0" fmla="*/ 106894 h 641350"/>
                <a:gd name="connsiteX1" fmla="*/ 106894 w 824940"/>
                <a:gd name="connsiteY1" fmla="*/ 0 h 641350"/>
                <a:gd name="connsiteX2" fmla="*/ 718046 w 824940"/>
                <a:gd name="connsiteY2" fmla="*/ 0 h 641350"/>
                <a:gd name="connsiteX3" fmla="*/ 824940 w 824940"/>
                <a:gd name="connsiteY3" fmla="*/ 106894 h 641350"/>
                <a:gd name="connsiteX4" fmla="*/ 824940 w 824940"/>
                <a:gd name="connsiteY4" fmla="*/ 534456 h 641350"/>
                <a:gd name="connsiteX5" fmla="*/ 718046 w 824940"/>
                <a:gd name="connsiteY5" fmla="*/ 641350 h 641350"/>
                <a:gd name="connsiteX6" fmla="*/ 106894 w 824940"/>
                <a:gd name="connsiteY6" fmla="*/ 641350 h 641350"/>
                <a:gd name="connsiteX7" fmla="*/ 0 w 824940"/>
                <a:gd name="connsiteY7" fmla="*/ 534456 h 641350"/>
                <a:gd name="connsiteX8" fmla="*/ 0 w 824940"/>
                <a:gd name="connsiteY8" fmla="*/ 106894 h 641350"/>
                <a:gd name="connsiteX0" fmla="*/ 0 w 824940"/>
                <a:gd name="connsiteY0" fmla="*/ 106894 h 641350"/>
                <a:gd name="connsiteX1" fmla="*/ 106894 w 824940"/>
                <a:gd name="connsiteY1" fmla="*/ 0 h 641350"/>
                <a:gd name="connsiteX2" fmla="*/ 718046 w 824940"/>
                <a:gd name="connsiteY2" fmla="*/ 0 h 641350"/>
                <a:gd name="connsiteX3" fmla="*/ 824940 w 824940"/>
                <a:gd name="connsiteY3" fmla="*/ 106894 h 641350"/>
                <a:gd name="connsiteX4" fmla="*/ 824940 w 824940"/>
                <a:gd name="connsiteY4" fmla="*/ 534456 h 641350"/>
                <a:gd name="connsiteX5" fmla="*/ 718046 w 824940"/>
                <a:gd name="connsiteY5" fmla="*/ 641350 h 641350"/>
                <a:gd name="connsiteX6" fmla="*/ 106894 w 824940"/>
                <a:gd name="connsiteY6" fmla="*/ 641350 h 641350"/>
                <a:gd name="connsiteX7" fmla="*/ 0 w 824940"/>
                <a:gd name="connsiteY7" fmla="*/ 534456 h 641350"/>
                <a:gd name="connsiteX8" fmla="*/ 0 w 824940"/>
                <a:gd name="connsiteY8" fmla="*/ 106894 h 641350"/>
                <a:gd name="connsiteX0" fmla="*/ 0 w 824940"/>
                <a:gd name="connsiteY0" fmla="*/ 106894 h 641350"/>
                <a:gd name="connsiteX1" fmla="*/ 106894 w 824940"/>
                <a:gd name="connsiteY1" fmla="*/ 0 h 641350"/>
                <a:gd name="connsiteX2" fmla="*/ 718046 w 824940"/>
                <a:gd name="connsiteY2" fmla="*/ 0 h 641350"/>
                <a:gd name="connsiteX3" fmla="*/ 824940 w 824940"/>
                <a:gd name="connsiteY3" fmla="*/ 106894 h 641350"/>
                <a:gd name="connsiteX4" fmla="*/ 824940 w 824940"/>
                <a:gd name="connsiteY4" fmla="*/ 534456 h 641350"/>
                <a:gd name="connsiteX5" fmla="*/ 718046 w 824940"/>
                <a:gd name="connsiteY5" fmla="*/ 641350 h 641350"/>
                <a:gd name="connsiteX6" fmla="*/ 106894 w 824940"/>
                <a:gd name="connsiteY6" fmla="*/ 641350 h 641350"/>
                <a:gd name="connsiteX7" fmla="*/ 0 w 824940"/>
                <a:gd name="connsiteY7" fmla="*/ 534456 h 641350"/>
                <a:gd name="connsiteX8" fmla="*/ 0 w 824940"/>
                <a:gd name="connsiteY8" fmla="*/ 106894 h 641350"/>
                <a:gd name="connsiteX0" fmla="*/ 0 w 824940"/>
                <a:gd name="connsiteY0" fmla="*/ 106894 h 652638"/>
                <a:gd name="connsiteX1" fmla="*/ 106894 w 824940"/>
                <a:gd name="connsiteY1" fmla="*/ 0 h 652638"/>
                <a:gd name="connsiteX2" fmla="*/ 718046 w 824940"/>
                <a:gd name="connsiteY2" fmla="*/ 0 h 652638"/>
                <a:gd name="connsiteX3" fmla="*/ 824940 w 824940"/>
                <a:gd name="connsiteY3" fmla="*/ 106894 h 652638"/>
                <a:gd name="connsiteX4" fmla="*/ 824940 w 824940"/>
                <a:gd name="connsiteY4" fmla="*/ 534456 h 652638"/>
                <a:gd name="connsiteX5" fmla="*/ 718046 w 824940"/>
                <a:gd name="connsiteY5" fmla="*/ 641350 h 652638"/>
                <a:gd name="connsiteX6" fmla="*/ 106894 w 824940"/>
                <a:gd name="connsiteY6" fmla="*/ 641350 h 652638"/>
                <a:gd name="connsiteX7" fmla="*/ 0 w 824940"/>
                <a:gd name="connsiteY7" fmla="*/ 534456 h 652638"/>
                <a:gd name="connsiteX8" fmla="*/ 0 w 824940"/>
                <a:gd name="connsiteY8" fmla="*/ 106894 h 652638"/>
                <a:gd name="connsiteX0" fmla="*/ 0 w 824940"/>
                <a:gd name="connsiteY0" fmla="*/ 106894 h 670679"/>
                <a:gd name="connsiteX1" fmla="*/ 106894 w 824940"/>
                <a:gd name="connsiteY1" fmla="*/ 0 h 670679"/>
                <a:gd name="connsiteX2" fmla="*/ 718046 w 824940"/>
                <a:gd name="connsiteY2" fmla="*/ 0 h 670679"/>
                <a:gd name="connsiteX3" fmla="*/ 824940 w 824940"/>
                <a:gd name="connsiteY3" fmla="*/ 106894 h 670679"/>
                <a:gd name="connsiteX4" fmla="*/ 824940 w 824940"/>
                <a:gd name="connsiteY4" fmla="*/ 534456 h 670679"/>
                <a:gd name="connsiteX5" fmla="*/ 718046 w 824940"/>
                <a:gd name="connsiteY5" fmla="*/ 641350 h 670679"/>
                <a:gd name="connsiteX6" fmla="*/ 106894 w 824940"/>
                <a:gd name="connsiteY6" fmla="*/ 641350 h 670679"/>
                <a:gd name="connsiteX7" fmla="*/ 0 w 824940"/>
                <a:gd name="connsiteY7" fmla="*/ 534456 h 670679"/>
                <a:gd name="connsiteX8" fmla="*/ 0 w 824940"/>
                <a:gd name="connsiteY8" fmla="*/ 106894 h 670679"/>
                <a:gd name="connsiteX0" fmla="*/ 0 w 824940"/>
                <a:gd name="connsiteY0" fmla="*/ 106894 h 681866"/>
                <a:gd name="connsiteX1" fmla="*/ 106894 w 824940"/>
                <a:gd name="connsiteY1" fmla="*/ 0 h 681866"/>
                <a:gd name="connsiteX2" fmla="*/ 718046 w 824940"/>
                <a:gd name="connsiteY2" fmla="*/ 0 h 681866"/>
                <a:gd name="connsiteX3" fmla="*/ 824940 w 824940"/>
                <a:gd name="connsiteY3" fmla="*/ 106894 h 681866"/>
                <a:gd name="connsiteX4" fmla="*/ 824940 w 824940"/>
                <a:gd name="connsiteY4" fmla="*/ 534456 h 681866"/>
                <a:gd name="connsiteX5" fmla="*/ 718046 w 824940"/>
                <a:gd name="connsiteY5" fmla="*/ 641350 h 681866"/>
                <a:gd name="connsiteX6" fmla="*/ 106894 w 824940"/>
                <a:gd name="connsiteY6" fmla="*/ 641350 h 681866"/>
                <a:gd name="connsiteX7" fmla="*/ 0 w 824940"/>
                <a:gd name="connsiteY7" fmla="*/ 534456 h 681866"/>
                <a:gd name="connsiteX8" fmla="*/ 0 w 824940"/>
                <a:gd name="connsiteY8" fmla="*/ 106894 h 681866"/>
                <a:gd name="connsiteX0" fmla="*/ 0 w 824940"/>
                <a:gd name="connsiteY0" fmla="*/ 106894 h 681866"/>
                <a:gd name="connsiteX1" fmla="*/ 106894 w 824940"/>
                <a:gd name="connsiteY1" fmla="*/ 0 h 681866"/>
                <a:gd name="connsiteX2" fmla="*/ 718046 w 824940"/>
                <a:gd name="connsiteY2" fmla="*/ 0 h 681866"/>
                <a:gd name="connsiteX3" fmla="*/ 824940 w 824940"/>
                <a:gd name="connsiteY3" fmla="*/ 106894 h 681866"/>
                <a:gd name="connsiteX4" fmla="*/ 824940 w 824940"/>
                <a:gd name="connsiteY4" fmla="*/ 534456 h 681866"/>
                <a:gd name="connsiteX5" fmla="*/ 718046 w 824940"/>
                <a:gd name="connsiteY5" fmla="*/ 641350 h 681866"/>
                <a:gd name="connsiteX6" fmla="*/ 106894 w 824940"/>
                <a:gd name="connsiteY6" fmla="*/ 641350 h 681866"/>
                <a:gd name="connsiteX7" fmla="*/ 0 w 824940"/>
                <a:gd name="connsiteY7" fmla="*/ 534456 h 681866"/>
                <a:gd name="connsiteX8" fmla="*/ 0 w 824940"/>
                <a:gd name="connsiteY8" fmla="*/ 106894 h 681866"/>
                <a:gd name="connsiteX0" fmla="*/ 0 w 824940"/>
                <a:gd name="connsiteY0" fmla="*/ 106894 h 686625"/>
                <a:gd name="connsiteX1" fmla="*/ 106894 w 824940"/>
                <a:gd name="connsiteY1" fmla="*/ 0 h 686625"/>
                <a:gd name="connsiteX2" fmla="*/ 718046 w 824940"/>
                <a:gd name="connsiteY2" fmla="*/ 0 h 686625"/>
                <a:gd name="connsiteX3" fmla="*/ 824940 w 824940"/>
                <a:gd name="connsiteY3" fmla="*/ 106894 h 686625"/>
                <a:gd name="connsiteX4" fmla="*/ 824940 w 824940"/>
                <a:gd name="connsiteY4" fmla="*/ 534456 h 686625"/>
                <a:gd name="connsiteX5" fmla="*/ 718046 w 824940"/>
                <a:gd name="connsiteY5" fmla="*/ 641350 h 686625"/>
                <a:gd name="connsiteX6" fmla="*/ 106894 w 824940"/>
                <a:gd name="connsiteY6" fmla="*/ 641350 h 686625"/>
                <a:gd name="connsiteX7" fmla="*/ 0 w 824940"/>
                <a:gd name="connsiteY7" fmla="*/ 534456 h 686625"/>
                <a:gd name="connsiteX8" fmla="*/ 0 w 824940"/>
                <a:gd name="connsiteY8" fmla="*/ 106894 h 686625"/>
                <a:gd name="connsiteX0" fmla="*/ 0 w 824940"/>
                <a:gd name="connsiteY0" fmla="*/ 106894 h 691384"/>
                <a:gd name="connsiteX1" fmla="*/ 106894 w 824940"/>
                <a:gd name="connsiteY1" fmla="*/ 0 h 691384"/>
                <a:gd name="connsiteX2" fmla="*/ 718046 w 824940"/>
                <a:gd name="connsiteY2" fmla="*/ 0 h 691384"/>
                <a:gd name="connsiteX3" fmla="*/ 824940 w 824940"/>
                <a:gd name="connsiteY3" fmla="*/ 106894 h 691384"/>
                <a:gd name="connsiteX4" fmla="*/ 824940 w 824940"/>
                <a:gd name="connsiteY4" fmla="*/ 534456 h 691384"/>
                <a:gd name="connsiteX5" fmla="*/ 718046 w 824940"/>
                <a:gd name="connsiteY5" fmla="*/ 641350 h 691384"/>
                <a:gd name="connsiteX6" fmla="*/ 106894 w 824940"/>
                <a:gd name="connsiteY6" fmla="*/ 641350 h 691384"/>
                <a:gd name="connsiteX7" fmla="*/ 0 w 824940"/>
                <a:gd name="connsiteY7" fmla="*/ 534456 h 691384"/>
                <a:gd name="connsiteX8" fmla="*/ 0 w 824940"/>
                <a:gd name="connsiteY8" fmla="*/ 106894 h 691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4940" h="691384">
                  <a:moveTo>
                    <a:pt x="0" y="106894"/>
                  </a:moveTo>
                  <a:cubicBezTo>
                    <a:pt x="0" y="47858"/>
                    <a:pt x="47858" y="0"/>
                    <a:pt x="106894" y="0"/>
                  </a:cubicBezTo>
                  <a:lnTo>
                    <a:pt x="718046" y="0"/>
                  </a:lnTo>
                  <a:cubicBezTo>
                    <a:pt x="777082" y="0"/>
                    <a:pt x="824940" y="47858"/>
                    <a:pt x="824940" y="106894"/>
                  </a:cubicBezTo>
                  <a:cubicBezTo>
                    <a:pt x="824940" y="249415"/>
                    <a:pt x="748740" y="410985"/>
                    <a:pt x="824940" y="534456"/>
                  </a:cubicBezTo>
                  <a:cubicBezTo>
                    <a:pt x="824940" y="593492"/>
                    <a:pt x="777082" y="641350"/>
                    <a:pt x="718046" y="641350"/>
                  </a:cubicBezTo>
                  <a:cubicBezTo>
                    <a:pt x="520679" y="704850"/>
                    <a:pt x="336011" y="711200"/>
                    <a:pt x="106894" y="641350"/>
                  </a:cubicBezTo>
                  <a:cubicBezTo>
                    <a:pt x="47858" y="641350"/>
                    <a:pt x="0" y="593492"/>
                    <a:pt x="0" y="534456"/>
                  </a:cubicBezTo>
                  <a:cubicBezTo>
                    <a:pt x="88900" y="391935"/>
                    <a:pt x="0" y="249415"/>
                    <a:pt x="0" y="106894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3336153" y="1833651"/>
              <a:ext cx="1463040" cy="1264046"/>
            </a:xfrm>
            <a:custGeom>
              <a:avLst/>
              <a:gdLst>
                <a:gd name="connsiteX0" fmla="*/ 85893 w 1413220"/>
                <a:gd name="connsiteY0" fmla="*/ 1115374 h 1176701"/>
                <a:gd name="connsiteX1" fmla="*/ 73193 w 1413220"/>
                <a:gd name="connsiteY1" fmla="*/ 1061399 h 1176701"/>
                <a:gd name="connsiteX2" fmla="*/ 79543 w 1413220"/>
                <a:gd name="connsiteY2" fmla="*/ 972499 h 1176701"/>
                <a:gd name="connsiteX3" fmla="*/ 79543 w 1413220"/>
                <a:gd name="connsiteY3" fmla="*/ 893124 h 1176701"/>
                <a:gd name="connsiteX4" fmla="*/ 76368 w 1413220"/>
                <a:gd name="connsiteY4" fmla="*/ 826449 h 1176701"/>
                <a:gd name="connsiteX5" fmla="*/ 70018 w 1413220"/>
                <a:gd name="connsiteY5" fmla="*/ 756599 h 1176701"/>
                <a:gd name="connsiteX6" fmla="*/ 60493 w 1413220"/>
                <a:gd name="connsiteY6" fmla="*/ 705799 h 1176701"/>
                <a:gd name="connsiteX7" fmla="*/ 25568 w 1413220"/>
                <a:gd name="connsiteY7" fmla="*/ 677224 h 1176701"/>
                <a:gd name="connsiteX8" fmla="*/ 12868 w 1413220"/>
                <a:gd name="connsiteY8" fmla="*/ 616899 h 1176701"/>
                <a:gd name="connsiteX9" fmla="*/ 168 w 1413220"/>
                <a:gd name="connsiteY9" fmla="*/ 521649 h 1176701"/>
                <a:gd name="connsiteX10" fmla="*/ 22393 w 1413220"/>
                <a:gd name="connsiteY10" fmla="*/ 366074 h 1176701"/>
                <a:gd name="connsiteX11" fmla="*/ 50968 w 1413220"/>
                <a:gd name="connsiteY11" fmla="*/ 289874 h 1176701"/>
                <a:gd name="connsiteX12" fmla="*/ 82718 w 1413220"/>
                <a:gd name="connsiteY12" fmla="*/ 239074 h 1176701"/>
                <a:gd name="connsiteX13" fmla="*/ 127168 w 1413220"/>
                <a:gd name="connsiteY13" fmla="*/ 185099 h 1176701"/>
                <a:gd name="connsiteX14" fmla="*/ 171618 w 1413220"/>
                <a:gd name="connsiteY14" fmla="*/ 140649 h 1176701"/>
                <a:gd name="connsiteX15" fmla="*/ 244643 w 1413220"/>
                <a:gd name="connsiteY15" fmla="*/ 93024 h 1176701"/>
                <a:gd name="connsiteX16" fmla="*/ 301793 w 1413220"/>
                <a:gd name="connsiteY16" fmla="*/ 86674 h 1176701"/>
                <a:gd name="connsiteX17" fmla="*/ 333543 w 1413220"/>
                <a:gd name="connsiteY17" fmla="*/ 96199 h 1176701"/>
                <a:gd name="connsiteX18" fmla="*/ 362118 w 1413220"/>
                <a:gd name="connsiteY18" fmla="*/ 77149 h 1176701"/>
                <a:gd name="connsiteX19" fmla="*/ 397043 w 1413220"/>
                <a:gd name="connsiteY19" fmla="*/ 67624 h 1176701"/>
                <a:gd name="connsiteX20" fmla="*/ 431968 w 1413220"/>
                <a:gd name="connsiteY20" fmla="*/ 61274 h 1176701"/>
                <a:gd name="connsiteX21" fmla="*/ 485943 w 1413220"/>
                <a:gd name="connsiteY21" fmla="*/ 54924 h 1176701"/>
                <a:gd name="connsiteX22" fmla="*/ 517693 w 1413220"/>
                <a:gd name="connsiteY22" fmla="*/ 42224 h 1176701"/>
                <a:gd name="connsiteX23" fmla="*/ 536743 w 1413220"/>
                <a:gd name="connsiteY23" fmla="*/ 29524 h 1176701"/>
                <a:gd name="connsiteX24" fmla="*/ 584368 w 1413220"/>
                <a:gd name="connsiteY24" fmla="*/ 4124 h 1176701"/>
                <a:gd name="connsiteX25" fmla="*/ 641518 w 1413220"/>
                <a:gd name="connsiteY25" fmla="*/ 949 h 1176701"/>
                <a:gd name="connsiteX26" fmla="*/ 714543 w 1413220"/>
                <a:gd name="connsiteY26" fmla="*/ 13649 h 1176701"/>
                <a:gd name="connsiteX27" fmla="*/ 784393 w 1413220"/>
                <a:gd name="connsiteY27" fmla="*/ 23174 h 1176701"/>
                <a:gd name="connsiteX28" fmla="*/ 863768 w 1413220"/>
                <a:gd name="connsiteY28" fmla="*/ 35874 h 1176701"/>
                <a:gd name="connsiteX29" fmla="*/ 908218 w 1413220"/>
                <a:gd name="connsiteY29" fmla="*/ 45399 h 1176701"/>
                <a:gd name="connsiteX30" fmla="*/ 952668 w 1413220"/>
                <a:gd name="connsiteY30" fmla="*/ 45399 h 1176701"/>
                <a:gd name="connsiteX31" fmla="*/ 968543 w 1413220"/>
                <a:gd name="connsiteY31" fmla="*/ 39049 h 1176701"/>
                <a:gd name="connsiteX32" fmla="*/ 1032043 w 1413220"/>
                <a:gd name="connsiteY32" fmla="*/ 70799 h 1176701"/>
                <a:gd name="connsiteX33" fmla="*/ 1070143 w 1413220"/>
                <a:gd name="connsiteY33" fmla="*/ 93024 h 1176701"/>
                <a:gd name="connsiteX34" fmla="*/ 1108243 w 1413220"/>
                <a:gd name="connsiteY34" fmla="*/ 134299 h 1176701"/>
                <a:gd name="connsiteX35" fmla="*/ 1133643 w 1413220"/>
                <a:gd name="connsiteY35" fmla="*/ 172399 h 1176701"/>
                <a:gd name="connsiteX36" fmla="*/ 1146343 w 1413220"/>
                <a:gd name="connsiteY36" fmla="*/ 197799 h 1176701"/>
                <a:gd name="connsiteX37" fmla="*/ 1184443 w 1413220"/>
                <a:gd name="connsiteY37" fmla="*/ 181924 h 1176701"/>
                <a:gd name="connsiteX38" fmla="*/ 1219368 w 1413220"/>
                <a:gd name="connsiteY38" fmla="*/ 162874 h 1176701"/>
                <a:gd name="connsiteX39" fmla="*/ 1263818 w 1413220"/>
                <a:gd name="connsiteY39" fmla="*/ 150174 h 1176701"/>
                <a:gd name="connsiteX40" fmla="*/ 1286043 w 1413220"/>
                <a:gd name="connsiteY40" fmla="*/ 172399 h 1176701"/>
                <a:gd name="connsiteX41" fmla="*/ 1301918 w 1413220"/>
                <a:gd name="connsiteY41" fmla="*/ 188274 h 1176701"/>
                <a:gd name="connsiteX42" fmla="*/ 1286043 w 1413220"/>
                <a:gd name="connsiteY42" fmla="*/ 223199 h 1176701"/>
                <a:gd name="connsiteX43" fmla="*/ 1330493 w 1413220"/>
                <a:gd name="connsiteY43" fmla="*/ 242249 h 1176701"/>
                <a:gd name="connsiteX44" fmla="*/ 1371768 w 1413220"/>
                <a:gd name="connsiteY44" fmla="*/ 293049 h 1176701"/>
                <a:gd name="connsiteX45" fmla="*/ 1393993 w 1413220"/>
                <a:gd name="connsiteY45" fmla="*/ 331149 h 1176701"/>
                <a:gd name="connsiteX46" fmla="*/ 1413043 w 1413220"/>
                <a:gd name="connsiteY46" fmla="*/ 400999 h 1176701"/>
                <a:gd name="connsiteX47" fmla="*/ 1403518 w 1413220"/>
                <a:gd name="connsiteY47" fmla="*/ 505774 h 1176701"/>
                <a:gd name="connsiteX48" fmla="*/ 1403518 w 1413220"/>
                <a:gd name="connsiteY48" fmla="*/ 550224 h 1176701"/>
                <a:gd name="connsiteX49" fmla="*/ 1390818 w 1413220"/>
                <a:gd name="connsiteY49" fmla="*/ 654999 h 1176701"/>
                <a:gd name="connsiteX50" fmla="*/ 1371768 w 1413220"/>
                <a:gd name="connsiteY50" fmla="*/ 810574 h 1176701"/>
                <a:gd name="connsiteX51" fmla="*/ 1359068 w 1413220"/>
                <a:gd name="connsiteY51" fmla="*/ 991549 h 1176701"/>
                <a:gd name="connsiteX52" fmla="*/ 1359068 w 1413220"/>
                <a:gd name="connsiteY52" fmla="*/ 1055049 h 1176701"/>
                <a:gd name="connsiteX53" fmla="*/ 1295568 w 1413220"/>
                <a:gd name="connsiteY53" fmla="*/ 1112199 h 1176701"/>
                <a:gd name="connsiteX54" fmla="*/ 1025693 w 1413220"/>
                <a:gd name="connsiteY54" fmla="*/ 1102674 h 1176701"/>
                <a:gd name="connsiteX55" fmla="*/ 212893 w 1413220"/>
                <a:gd name="connsiteY55" fmla="*/ 1172524 h 1176701"/>
                <a:gd name="connsiteX56" fmla="*/ 123993 w 1413220"/>
                <a:gd name="connsiteY56" fmla="*/ 1162999 h 1176701"/>
                <a:gd name="connsiteX57" fmla="*/ 85893 w 1413220"/>
                <a:gd name="connsiteY57" fmla="*/ 1115374 h 1176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413220" h="1176701">
                  <a:moveTo>
                    <a:pt x="85893" y="1115374"/>
                  </a:moveTo>
                  <a:cubicBezTo>
                    <a:pt x="77426" y="1098441"/>
                    <a:pt x="74251" y="1085211"/>
                    <a:pt x="73193" y="1061399"/>
                  </a:cubicBezTo>
                  <a:cubicBezTo>
                    <a:pt x="72135" y="1037587"/>
                    <a:pt x="78485" y="1000545"/>
                    <a:pt x="79543" y="972499"/>
                  </a:cubicBezTo>
                  <a:cubicBezTo>
                    <a:pt x="80601" y="944453"/>
                    <a:pt x="80072" y="917466"/>
                    <a:pt x="79543" y="893124"/>
                  </a:cubicBezTo>
                  <a:cubicBezTo>
                    <a:pt x="79014" y="868782"/>
                    <a:pt x="77955" y="849203"/>
                    <a:pt x="76368" y="826449"/>
                  </a:cubicBezTo>
                  <a:cubicBezTo>
                    <a:pt x="74781" y="803695"/>
                    <a:pt x="72664" y="776707"/>
                    <a:pt x="70018" y="756599"/>
                  </a:cubicBezTo>
                  <a:cubicBezTo>
                    <a:pt x="67372" y="736491"/>
                    <a:pt x="67901" y="719028"/>
                    <a:pt x="60493" y="705799"/>
                  </a:cubicBezTo>
                  <a:cubicBezTo>
                    <a:pt x="53085" y="692570"/>
                    <a:pt x="33505" y="692041"/>
                    <a:pt x="25568" y="677224"/>
                  </a:cubicBezTo>
                  <a:cubicBezTo>
                    <a:pt x="17630" y="662407"/>
                    <a:pt x="17101" y="642828"/>
                    <a:pt x="12868" y="616899"/>
                  </a:cubicBezTo>
                  <a:cubicBezTo>
                    <a:pt x="8635" y="590970"/>
                    <a:pt x="-1419" y="563453"/>
                    <a:pt x="168" y="521649"/>
                  </a:cubicBezTo>
                  <a:cubicBezTo>
                    <a:pt x="1755" y="479845"/>
                    <a:pt x="13926" y="404703"/>
                    <a:pt x="22393" y="366074"/>
                  </a:cubicBezTo>
                  <a:cubicBezTo>
                    <a:pt x="30860" y="327445"/>
                    <a:pt x="40914" y="311041"/>
                    <a:pt x="50968" y="289874"/>
                  </a:cubicBezTo>
                  <a:cubicBezTo>
                    <a:pt x="61022" y="268707"/>
                    <a:pt x="70018" y="256536"/>
                    <a:pt x="82718" y="239074"/>
                  </a:cubicBezTo>
                  <a:cubicBezTo>
                    <a:pt x="95418" y="221611"/>
                    <a:pt x="112351" y="201503"/>
                    <a:pt x="127168" y="185099"/>
                  </a:cubicBezTo>
                  <a:cubicBezTo>
                    <a:pt x="141985" y="168695"/>
                    <a:pt x="152039" y="155995"/>
                    <a:pt x="171618" y="140649"/>
                  </a:cubicBezTo>
                  <a:cubicBezTo>
                    <a:pt x="191197" y="125303"/>
                    <a:pt x="222947" y="102020"/>
                    <a:pt x="244643" y="93024"/>
                  </a:cubicBezTo>
                  <a:cubicBezTo>
                    <a:pt x="266339" y="84028"/>
                    <a:pt x="286976" y="86145"/>
                    <a:pt x="301793" y="86674"/>
                  </a:cubicBezTo>
                  <a:cubicBezTo>
                    <a:pt x="316610" y="87203"/>
                    <a:pt x="323489" y="97786"/>
                    <a:pt x="333543" y="96199"/>
                  </a:cubicBezTo>
                  <a:cubicBezTo>
                    <a:pt x="343597" y="94612"/>
                    <a:pt x="351535" y="81911"/>
                    <a:pt x="362118" y="77149"/>
                  </a:cubicBezTo>
                  <a:cubicBezTo>
                    <a:pt x="372701" y="72386"/>
                    <a:pt x="385401" y="70270"/>
                    <a:pt x="397043" y="67624"/>
                  </a:cubicBezTo>
                  <a:cubicBezTo>
                    <a:pt x="408685" y="64978"/>
                    <a:pt x="417151" y="63391"/>
                    <a:pt x="431968" y="61274"/>
                  </a:cubicBezTo>
                  <a:cubicBezTo>
                    <a:pt x="446785" y="59157"/>
                    <a:pt x="471656" y="58099"/>
                    <a:pt x="485943" y="54924"/>
                  </a:cubicBezTo>
                  <a:cubicBezTo>
                    <a:pt x="500230" y="51749"/>
                    <a:pt x="509226" y="46457"/>
                    <a:pt x="517693" y="42224"/>
                  </a:cubicBezTo>
                  <a:cubicBezTo>
                    <a:pt x="526160" y="37991"/>
                    <a:pt x="525631" y="35874"/>
                    <a:pt x="536743" y="29524"/>
                  </a:cubicBezTo>
                  <a:cubicBezTo>
                    <a:pt x="547855" y="23174"/>
                    <a:pt x="566905" y="8887"/>
                    <a:pt x="584368" y="4124"/>
                  </a:cubicBezTo>
                  <a:cubicBezTo>
                    <a:pt x="601831" y="-639"/>
                    <a:pt x="619822" y="-638"/>
                    <a:pt x="641518" y="949"/>
                  </a:cubicBezTo>
                  <a:cubicBezTo>
                    <a:pt x="663214" y="2536"/>
                    <a:pt x="690731" y="9945"/>
                    <a:pt x="714543" y="13649"/>
                  </a:cubicBezTo>
                  <a:cubicBezTo>
                    <a:pt x="738356" y="17353"/>
                    <a:pt x="759522" y="19470"/>
                    <a:pt x="784393" y="23174"/>
                  </a:cubicBezTo>
                  <a:cubicBezTo>
                    <a:pt x="809264" y="26878"/>
                    <a:pt x="843130" y="32170"/>
                    <a:pt x="863768" y="35874"/>
                  </a:cubicBezTo>
                  <a:cubicBezTo>
                    <a:pt x="884406" y="39578"/>
                    <a:pt x="893401" y="43812"/>
                    <a:pt x="908218" y="45399"/>
                  </a:cubicBezTo>
                  <a:cubicBezTo>
                    <a:pt x="923035" y="46986"/>
                    <a:pt x="942614" y="46457"/>
                    <a:pt x="952668" y="45399"/>
                  </a:cubicBezTo>
                  <a:cubicBezTo>
                    <a:pt x="962722" y="44341"/>
                    <a:pt x="955314" y="34816"/>
                    <a:pt x="968543" y="39049"/>
                  </a:cubicBezTo>
                  <a:cubicBezTo>
                    <a:pt x="981772" y="43282"/>
                    <a:pt x="1015110" y="61803"/>
                    <a:pt x="1032043" y="70799"/>
                  </a:cubicBezTo>
                  <a:cubicBezTo>
                    <a:pt x="1048976" y="79795"/>
                    <a:pt x="1057443" y="82441"/>
                    <a:pt x="1070143" y="93024"/>
                  </a:cubicBezTo>
                  <a:cubicBezTo>
                    <a:pt x="1082843" y="103607"/>
                    <a:pt x="1097660" y="121070"/>
                    <a:pt x="1108243" y="134299"/>
                  </a:cubicBezTo>
                  <a:cubicBezTo>
                    <a:pt x="1118826" y="147528"/>
                    <a:pt x="1127293" y="161816"/>
                    <a:pt x="1133643" y="172399"/>
                  </a:cubicBezTo>
                  <a:cubicBezTo>
                    <a:pt x="1139993" y="182982"/>
                    <a:pt x="1137876" y="196212"/>
                    <a:pt x="1146343" y="197799"/>
                  </a:cubicBezTo>
                  <a:cubicBezTo>
                    <a:pt x="1154810" y="199386"/>
                    <a:pt x="1172272" y="187745"/>
                    <a:pt x="1184443" y="181924"/>
                  </a:cubicBezTo>
                  <a:cubicBezTo>
                    <a:pt x="1196614" y="176103"/>
                    <a:pt x="1206139" y="168166"/>
                    <a:pt x="1219368" y="162874"/>
                  </a:cubicBezTo>
                  <a:cubicBezTo>
                    <a:pt x="1232597" y="157582"/>
                    <a:pt x="1252706" y="148587"/>
                    <a:pt x="1263818" y="150174"/>
                  </a:cubicBezTo>
                  <a:cubicBezTo>
                    <a:pt x="1274930" y="151761"/>
                    <a:pt x="1286043" y="172399"/>
                    <a:pt x="1286043" y="172399"/>
                  </a:cubicBezTo>
                  <a:cubicBezTo>
                    <a:pt x="1292393" y="178749"/>
                    <a:pt x="1301918" y="179807"/>
                    <a:pt x="1301918" y="188274"/>
                  </a:cubicBezTo>
                  <a:cubicBezTo>
                    <a:pt x="1301918" y="196741"/>
                    <a:pt x="1281281" y="214203"/>
                    <a:pt x="1286043" y="223199"/>
                  </a:cubicBezTo>
                  <a:cubicBezTo>
                    <a:pt x="1290805" y="232195"/>
                    <a:pt x="1316206" y="230607"/>
                    <a:pt x="1330493" y="242249"/>
                  </a:cubicBezTo>
                  <a:cubicBezTo>
                    <a:pt x="1344780" y="253891"/>
                    <a:pt x="1361185" y="278232"/>
                    <a:pt x="1371768" y="293049"/>
                  </a:cubicBezTo>
                  <a:cubicBezTo>
                    <a:pt x="1382351" y="307866"/>
                    <a:pt x="1387114" y="313157"/>
                    <a:pt x="1393993" y="331149"/>
                  </a:cubicBezTo>
                  <a:cubicBezTo>
                    <a:pt x="1400872" y="349141"/>
                    <a:pt x="1411456" y="371895"/>
                    <a:pt x="1413043" y="400999"/>
                  </a:cubicBezTo>
                  <a:cubicBezTo>
                    <a:pt x="1414630" y="430103"/>
                    <a:pt x="1405106" y="480903"/>
                    <a:pt x="1403518" y="505774"/>
                  </a:cubicBezTo>
                  <a:cubicBezTo>
                    <a:pt x="1401931" y="530645"/>
                    <a:pt x="1405635" y="525353"/>
                    <a:pt x="1403518" y="550224"/>
                  </a:cubicBezTo>
                  <a:cubicBezTo>
                    <a:pt x="1401401" y="575095"/>
                    <a:pt x="1396110" y="611607"/>
                    <a:pt x="1390818" y="654999"/>
                  </a:cubicBezTo>
                  <a:cubicBezTo>
                    <a:pt x="1385526" y="698391"/>
                    <a:pt x="1377060" y="754482"/>
                    <a:pt x="1371768" y="810574"/>
                  </a:cubicBezTo>
                  <a:cubicBezTo>
                    <a:pt x="1366476" y="866666"/>
                    <a:pt x="1361185" y="950803"/>
                    <a:pt x="1359068" y="991549"/>
                  </a:cubicBezTo>
                  <a:cubicBezTo>
                    <a:pt x="1356951" y="1032295"/>
                    <a:pt x="1369651" y="1034941"/>
                    <a:pt x="1359068" y="1055049"/>
                  </a:cubicBezTo>
                  <a:cubicBezTo>
                    <a:pt x="1348485" y="1075157"/>
                    <a:pt x="1351130" y="1104262"/>
                    <a:pt x="1295568" y="1112199"/>
                  </a:cubicBezTo>
                  <a:cubicBezTo>
                    <a:pt x="1240006" y="1120136"/>
                    <a:pt x="1206139" y="1092620"/>
                    <a:pt x="1025693" y="1102674"/>
                  </a:cubicBezTo>
                  <a:cubicBezTo>
                    <a:pt x="845247" y="1112728"/>
                    <a:pt x="363176" y="1162470"/>
                    <a:pt x="212893" y="1172524"/>
                  </a:cubicBezTo>
                  <a:cubicBezTo>
                    <a:pt x="62610" y="1182578"/>
                    <a:pt x="144630" y="1172524"/>
                    <a:pt x="123993" y="1162999"/>
                  </a:cubicBezTo>
                  <a:cubicBezTo>
                    <a:pt x="103356" y="1153474"/>
                    <a:pt x="94360" y="1132307"/>
                    <a:pt x="85893" y="1115374"/>
                  </a:cubicBezTo>
                  <a:close/>
                </a:path>
              </a:pathLst>
            </a:custGeom>
            <a:solidFill>
              <a:srgbClr val="A8A8A8"/>
            </a:solidFill>
            <a:ln>
              <a:solidFill>
                <a:srgbClr val="A8A8A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Oval 2"/>
            <p:cNvSpPr/>
            <p:nvPr/>
          </p:nvSpPr>
          <p:spPr>
            <a:xfrm>
              <a:off x="3481174" y="2327398"/>
              <a:ext cx="1188720" cy="1612504"/>
            </a:xfrm>
            <a:custGeom>
              <a:avLst/>
              <a:gdLst>
                <a:gd name="connsiteX0" fmla="*/ 0 w 1252538"/>
                <a:gd name="connsiteY0" fmla="*/ 626269 h 1624012"/>
                <a:gd name="connsiteX1" fmla="*/ 626269 w 1252538"/>
                <a:gd name="connsiteY1" fmla="*/ 0 h 1624012"/>
                <a:gd name="connsiteX2" fmla="*/ 626269 w 1252538"/>
                <a:gd name="connsiteY2" fmla="*/ 0 h 1624012"/>
                <a:gd name="connsiteX3" fmla="*/ 1252538 w 1252538"/>
                <a:gd name="connsiteY3" fmla="*/ 626269 h 1624012"/>
                <a:gd name="connsiteX4" fmla="*/ 1252538 w 1252538"/>
                <a:gd name="connsiteY4" fmla="*/ 997743 h 1624012"/>
                <a:gd name="connsiteX5" fmla="*/ 626269 w 1252538"/>
                <a:gd name="connsiteY5" fmla="*/ 1624012 h 1624012"/>
                <a:gd name="connsiteX6" fmla="*/ 626269 w 1252538"/>
                <a:gd name="connsiteY6" fmla="*/ 1624012 h 1624012"/>
                <a:gd name="connsiteX7" fmla="*/ 0 w 1252538"/>
                <a:gd name="connsiteY7" fmla="*/ 997743 h 1624012"/>
                <a:gd name="connsiteX8" fmla="*/ 0 w 1252538"/>
                <a:gd name="connsiteY8" fmla="*/ 626269 h 1624012"/>
                <a:gd name="connsiteX0" fmla="*/ 0 w 1252538"/>
                <a:gd name="connsiteY0" fmla="*/ 626269 h 1624012"/>
                <a:gd name="connsiteX1" fmla="*/ 246276 w 1252538"/>
                <a:gd name="connsiteY1" fmla="*/ 135210 h 1624012"/>
                <a:gd name="connsiteX2" fmla="*/ 626269 w 1252538"/>
                <a:gd name="connsiteY2" fmla="*/ 0 h 1624012"/>
                <a:gd name="connsiteX3" fmla="*/ 626269 w 1252538"/>
                <a:gd name="connsiteY3" fmla="*/ 0 h 1624012"/>
                <a:gd name="connsiteX4" fmla="*/ 1252538 w 1252538"/>
                <a:gd name="connsiteY4" fmla="*/ 626269 h 1624012"/>
                <a:gd name="connsiteX5" fmla="*/ 1252538 w 1252538"/>
                <a:gd name="connsiteY5" fmla="*/ 997743 h 1624012"/>
                <a:gd name="connsiteX6" fmla="*/ 626269 w 1252538"/>
                <a:gd name="connsiteY6" fmla="*/ 1624012 h 1624012"/>
                <a:gd name="connsiteX7" fmla="*/ 626269 w 1252538"/>
                <a:gd name="connsiteY7" fmla="*/ 1624012 h 1624012"/>
                <a:gd name="connsiteX8" fmla="*/ 0 w 1252538"/>
                <a:gd name="connsiteY8" fmla="*/ 997743 h 1624012"/>
                <a:gd name="connsiteX9" fmla="*/ 0 w 1252538"/>
                <a:gd name="connsiteY9" fmla="*/ 626269 h 1624012"/>
                <a:gd name="connsiteX0" fmla="*/ 0 w 1252538"/>
                <a:gd name="connsiteY0" fmla="*/ 627541 h 1625284"/>
                <a:gd name="connsiteX1" fmla="*/ 144676 w 1252538"/>
                <a:gd name="connsiteY1" fmla="*/ 60282 h 1625284"/>
                <a:gd name="connsiteX2" fmla="*/ 626269 w 1252538"/>
                <a:gd name="connsiteY2" fmla="*/ 1272 h 1625284"/>
                <a:gd name="connsiteX3" fmla="*/ 626269 w 1252538"/>
                <a:gd name="connsiteY3" fmla="*/ 1272 h 1625284"/>
                <a:gd name="connsiteX4" fmla="*/ 1252538 w 1252538"/>
                <a:gd name="connsiteY4" fmla="*/ 627541 h 1625284"/>
                <a:gd name="connsiteX5" fmla="*/ 1252538 w 1252538"/>
                <a:gd name="connsiteY5" fmla="*/ 999015 h 1625284"/>
                <a:gd name="connsiteX6" fmla="*/ 626269 w 1252538"/>
                <a:gd name="connsiteY6" fmla="*/ 1625284 h 1625284"/>
                <a:gd name="connsiteX7" fmla="*/ 626269 w 1252538"/>
                <a:gd name="connsiteY7" fmla="*/ 1625284 h 1625284"/>
                <a:gd name="connsiteX8" fmla="*/ 0 w 1252538"/>
                <a:gd name="connsiteY8" fmla="*/ 999015 h 1625284"/>
                <a:gd name="connsiteX9" fmla="*/ 0 w 1252538"/>
                <a:gd name="connsiteY9" fmla="*/ 627541 h 1625284"/>
                <a:gd name="connsiteX0" fmla="*/ 0 w 1252538"/>
                <a:gd name="connsiteY0" fmla="*/ 627541 h 1625284"/>
                <a:gd name="connsiteX1" fmla="*/ 144676 w 1252538"/>
                <a:gd name="connsiteY1" fmla="*/ 60282 h 1625284"/>
                <a:gd name="connsiteX2" fmla="*/ 626269 w 1252538"/>
                <a:gd name="connsiteY2" fmla="*/ 1272 h 1625284"/>
                <a:gd name="connsiteX3" fmla="*/ 638969 w 1252538"/>
                <a:gd name="connsiteY3" fmla="*/ 45722 h 1625284"/>
                <a:gd name="connsiteX4" fmla="*/ 1252538 w 1252538"/>
                <a:gd name="connsiteY4" fmla="*/ 627541 h 1625284"/>
                <a:gd name="connsiteX5" fmla="*/ 1252538 w 1252538"/>
                <a:gd name="connsiteY5" fmla="*/ 999015 h 1625284"/>
                <a:gd name="connsiteX6" fmla="*/ 626269 w 1252538"/>
                <a:gd name="connsiteY6" fmla="*/ 1625284 h 1625284"/>
                <a:gd name="connsiteX7" fmla="*/ 626269 w 1252538"/>
                <a:gd name="connsiteY7" fmla="*/ 1625284 h 1625284"/>
                <a:gd name="connsiteX8" fmla="*/ 0 w 1252538"/>
                <a:gd name="connsiteY8" fmla="*/ 999015 h 1625284"/>
                <a:gd name="connsiteX9" fmla="*/ 0 w 1252538"/>
                <a:gd name="connsiteY9" fmla="*/ 627541 h 1625284"/>
                <a:gd name="connsiteX0" fmla="*/ 0 w 1252538"/>
                <a:gd name="connsiteY0" fmla="*/ 627541 h 1625284"/>
                <a:gd name="connsiteX1" fmla="*/ 144676 w 1252538"/>
                <a:gd name="connsiteY1" fmla="*/ 60282 h 1625284"/>
                <a:gd name="connsiteX2" fmla="*/ 626269 w 1252538"/>
                <a:gd name="connsiteY2" fmla="*/ 1272 h 1625284"/>
                <a:gd name="connsiteX3" fmla="*/ 638969 w 1252538"/>
                <a:gd name="connsiteY3" fmla="*/ 45722 h 1625284"/>
                <a:gd name="connsiteX4" fmla="*/ 1059076 w 1252538"/>
                <a:gd name="connsiteY4" fmla="*/ 66632 h 1625284"/>
                <a:gd name="connsiteX5" fmla="*/ 1252538 w 1252538"/>
                <a:gd name="connsiteY5" fmla="*/ 627541 h 1625284"/>
                <a:gd name="connsiteX6" fmla="*/ 1252538 w 1252538"/>
                <a:gd name="connsiteY6" fmla="*/ 999015 h 1625284"/>
                <a:gd name="connsiteX7" fmla="*/ 626269 w 1252538"/>
                <a:gd name="connsiteY7" fmla="*/ 1625284 h 1625284"/>
                <a:gd name="connsiteX8" fmla="*/ 626269 w 1252538"/>
                <a:gd name="connsiteY8" fmla="*/ 1625284 h 1625284"/>
                <a:gd name="connsiteX9" fmla="*/ 0 w 1252538"/>
                <a:gd name="connsiteY9" fmla="*/ 999015 h 1625284"/>
                <a:gd name="connsiteX10" fmla="*/ 0 w 1252538"/>
                <a:gd name="connsiteY10" fmla="*/ 627541 h 1625284"/>
                <a:gd name="connsiteX0" fmla="*/ 0 w 1252538"/>
                <a:gd name="connsiteY0" fmla="*/ 614761 h 1612504"/>
                <a:gd name="connsiteX1" fmla="*/ 144676 w 1252538"/>
                <a:gd name="connsiteY1" fmla="*/ 47502 h 1612504"/>
                <a:gd name="connsiteX2" fmla="*/ 638969 w 1252538"/>
                <a:gd name="connsiteY2" fmla="*/ 32942 h 1612504"/>
                <a:gd name="connsiteX3" fmla="*/ 1059076 w 1252538"/>
                <a:gd name="connsiteY3" fmla="*/ 53852 h 1612504"/>
                <a:gd name="connsiteX4" fmla="*/ 1252538 w 1252538"/>
                <a:gd name="connsiteY4" fmla="*/ 614761 h 1612504"/>
                <a:gd name="connsiteX5" fmla="*/ 1252538 w 1252538"/>
                <a:gd name="connsiteY5" fmla="*/ 986235 h 1612504"/>
                <a:gd name="connsiteX6" fmla="*/ 626269 w 1252538"/>
                <a:gd name="connsiteY6" fmla="*/ 1612504 h 1612504"/>
                <a:gd name="connsiteX7" fmla="*/ 626269 w 1252538"/>
                <a:gd name="connsiteY7" fmla="*/ 1612504 h 1612504"/>
                <a:gd name="connsiteX8" fmla="*/ 0 w 1252538"/>
                <a:gd name="connsiteY8" fmla="*/ 986235 h 1612504"/>
                <a:gd name="connsiteX9" fmla="*/ 0 w 1252538"/>
                <a:gd name="connsiteY9" fmla="*/ 614761 h 1612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52538" h="1612504">
                  <a:moveTo>
                    <a:pt x="0" y="614761"/>
                  </a:moveTo>
                  <a:cubicBezTo>
                    <a:pt x="41046" y="471006"/>
                    <a:pt x="38181" y="144472"/>
                    <a:pt x="144676" y="47502"/>
                  </a:cubicBezTo>
                  <a:cubicBezTo>
                    <a:pt x="251171" y="-49468"/>
                    <a:pt x="486569" y="31884"/>
                    <a:pt x="638969" y="32942"/>
                  </a:cubicBezTo>
                  <a:cubicBezTo>
                    <a:pt x="791369" y="34000"/>
                    <a:pt x="956815" y="-43118"/>
                    <a:pt x="1059076" y="53852"/>
                  </a:cubicBezTo>
                  <a:cubicBezTo>
                    <a:pt x="1161337" y="150822"/>
                    <a:pt x="1215003" y="474181"/>
                    <a:pt x="1252538" y="614761"/>
                  </a:cubicBezTo>
                  <a:lnTo>
                    <a:pt x="1252538" y="986235"/>
                  </a:lnTo>
                  <a:cubicBezTo>
                    <a:pt x="1252538" y="1332114"/>
                    <a:pt x="972148" y="1612504"/>
                    <a:pt x="626269" y="1612504"/>
                  </a:cubicBezTo>
                  <a:lnTo>
                    <a:pt x="626269" y="1612504"/>
                  </a:lnTo>
                  <a:cubicBezTo>
                    <a:pt x="280390" y="1612504"/>
                    <a:pt x="0" y="1332114"/>
                    <a:pt x="0" y="986235"/>
                  </a:cubicBezTo>
                  <a:lnTo>
                    <a:pt x="0" y="614761"/>
                  </a:ln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2"/>
            <p:cNvSpPr/>
            <p:nvPr/>
          </p:nvSpPr>
          <p:spPr>
            <a:xfrm rot="20987511" flipH="1">
              <a:off x="3332801" y="2921312"/>
              <a:ext cx="143197" cy="406912"/>
            </a:xfrm>
            <a:custGeom>
              <a:avLst/>
              <a:gdLst>
                <a:gd name="connsiteX0" fmla="*/ 0 w 143089"/>
                <a:gd name="connsiteY0" fmla="*/ 71545 h 351111"/>
                <a:gd name="connsiteX1" fmla="*/ 71545 w 143089"/>
                <a:gd name="connsiteY1" fmla="*/ 0 h 351111"/>
                <a:gd name="connsiteX2" fmla="*/ 71545 w 143089"/>
                <a:gd name="connsiteY2" fmla="*/ 0 h 351111"/>
                <a:gd name="connsiteX3" fmla="*/ 143090 w 143089"/>
                <a:gd name="connsiteY3" fmla="*/ 71545 h 351111"/>
                <a:gd name="connsiteX4" fmla="*/ 143089 w 143089"/>
                <a:gd name="connsiteY4" fmla="*/ 279567 h 351111"/>
                <a:gd name="connsiteX5" fmla="*/ 71544 w 143089"/>
                <a:gd name="connsiteY5" fmla="*/ 351112 h 351111"/>
                <a:gd name="connsiteX6" fmla="*/ 71545 w 143089"/>
                <a:gd name="connsiteY6" fmla="*/ 351111 h 351111"/>
                <a:gd name="connsiteX7" fmla="*/ 0 w 143089"/>
                <a:gd name="connsiteY7" fmla="*/ 279566 h 351111"/>
                <a:gd name="connsiteX8" fmla="*/ 0 w 143089"/>
                <a:gd name="connsiteY8" fmla="*/ 71545 h 351111"/>
                <a:gd name="connsiteX0" fmla="*/ 0 w 144792"/>
                <a:gd name="connsiteY0" fmla="*/ 71545 h 351112"/>
                <a:gd name="connsiteX1" fmla="*/ 71545 w 144792"/>
                <a:gd name="connsiteY1" fmla="*/ 0 h 351112"/>
                <a:gd name="connsiteX2" fmla="*/ 71545 w 144792"/>
                <a:gd name="connsiteY2" fmla="*/ 0 h 351112"/>
                <a:gd name="connsiteX3" fmla="*/ 124040 w 144792"/>
                <a:gd name="connsiteY3" fmla="*/ 114408 h 351112"/>
                <a:gd name="connsiteX4" fmla="*/ 143089 w 144792"/>
                <a:gd name="connsiteY4" fmla="*/ 279567 h 351112"/>
                <a:gd name="connsiteX5" fmla="*/ 71544 w 144792"/>
                <a:gd name="connsiteY5" fmla="*/ 351112 h 351112"/>
                <a:gd name="connsiteX6" fmla="*/ 71545 w 144792"/>
                <a:gd name="connsiteY6" fmla="*/ 351111 h 351112"/>
                <a:gd name="connsiteX7" fmla="*/ 0 w 144792"/>
                <a:gd name="connsiteY7" fmla="*/ 279566 h 351112"/>
                <a:gd name="connsiteX8" fmla="*/ 0 w 144792"/>
                <a:gd name="connsiteY8" fmla="*/ 71545 h 351112"/>
                <a:gd name="connsiteX0" fmla="*/ 0 w 144792"/>
                <a:gd name="connsiteY0" fmla="*/ 71545 h 351112"/>
                <a:gd name="connsiteX1" fmla="*/ 71545 w 144792"/>
                <a:gd name="connsiteY1" fmla="*/ 0 h 351112"/>
                <a:gd name="connsiteX2" fmla="*/ 71545 w 144792"/>
                <a:gd name="connsiteY2" fmla="*/ 0 h 351112"/>
                <a:gd name="connsiteX3" fmla="*/ 124040 w 144792"/>
                <a:gd name="connsiteY3" fmla="*/ 114408 h 351112"/>
                <a:gd name="connsiteX4" fmla="*/ 143089 w 144792"/>
                <a:gd name="connsiteY4" fmla="*/ 279567 h 351112"/>
                <a:gd name="connsiteX5" fmla="*/ 71544 w 144792"/>
                <a:gd name="connsiteY5" fmla="*/ 351112 h 351112"/>
                <a:gd name="connsiteX6" fmla="*/ 71545 w 144792"/>
                <a:gd name="connsiteY6" fmla="*/ 351111 h 351112"/>
                <a:gd name="connsiteX7" fmla="*/ 0 w 144792"/>
                <a:gd name="connsiteY7" fmla="*/ 279566 h 351112"/>
                <a:gd name="connsiteX8" fmla="*/ 0 w 144792"/>
                <a:gd name="connsiteY8" fmla="*/ 71545 h 351112"/>
                <a:gd name="connsiteX0" fmla="*/ 0 w 149216"/>
                <a:gd name="connsiteY0" fmla="*/ 71545 h 351112"/>
                <a:gd name="connsiteX1" fmla="*/ 71545 w 149216"/>
                <a:gd name="connsiteY1" fmla="*/ 0 h 351112"/>
                <a:gd name="connsiteX2" fmla="*/ 71545 w 149216"/>
                <a:gd name="connsiteY2" fmla="*/ 0 h 351112"/>
                <a:gd name="connsiteX3" fmla="*/ 124040 w 149216"/>
                <a:gd name="connsiteY3" fmla="*/ 114408 h 351112"/>
                <a:gd name="connsiteX4" fmla="*/ 143089 w 149216"/>
                <a:gd name="connsiteY4" fmla="*/ 279567 h 351112"/>
                <a:gd name="connsiteX5" fmla="*/ 71544 w 149216"/>
                <a:gd name="connsiteY5" fmla="*/ 351112 h 351112"/>
                <a:gd name="connsiteX6" fmla="*/ 71545 w 149216"/>
                <a:gd name="connsiteY6" fmla="*/ 351111 h 351112"/>
                <a:gd name="connsiteX7" fmla="*/ 0 w 149216"/>
                <a:gd name="connsiteY7" fmla="*/ 279566 h 351112"/>
                <a:gd name="connsiteX8" fmla="*/ 0 w 149216"/>
                <a:gd name="connsiteY8" fmla="*/ 71545 h 351112"/>
                <a:gd name="connsiteX0" fmla="*/ 0 w 175178"/>
                <a:gd name="connsiteY0" fmla="*/ 71545 h 351112"/>
                <a:gd name="connsiteX1" fmla="*/ 71545 w 175178"/>
                <a:gd name="connsiteY1" fmla="*/ 0 h 351112"/>
                <a:gd name="connsiteX2" fmla="*/ 71545 w 175178"/>
                <a:gd name="connsiteY2" fmla="*/ 0 h 351112"/>
                <a:gd name="connsiteX3" fmla="*/ 162655 w 175178"/>
                <a:gd name="connsiteY3" fmla="*/ 115319 h 351112"/>
                <a:gd name="connsiteX4" fmla="*/ 143089 w 175178"/>
                <a:gd name="connsiteY4" fmla="*/ 279567 h 351112"/>
                <a:gd name="connsiteX5" fmla="*/ 71544 w 175178"/>
                <a:gd name="connsiteY5" fmla="*/ 351112 h 351112"/>
                <a:gd name="connsiteX6" fmla="*/ 71545 w 175178"/>
                <a:gd name="connsiteY6" fmla="*/ 351111 h 351112"/>
                <a:gd name="connsiteX7" fmla="*/ 0 w 175178"/>
                <a:gd name="connsiteY7" fmla="*/ 279566 h 351112"/>
                <a:gd name="connsiteX8" fmla="*/ 0 w 175178"/>
                <a:gd name="connsiteY8" fmla="*/ 71545 h 351112"/>
                <a:gd name="connsiteX0" fmla="*/ 0 w 175178"/>
                <a:gd name="connsiteY0" fmla="*/ 71545 h 466060"/>
                <a:gd name="connsiteX1" fmla="*/ 71545 w 175178"/>
                <a:gd name="connsiteY1" fmla="*/ 0 h 466060"/>
                <a:gd name="connsiteX2" fmla="*/ 71545 w 175178"/>
                <a:gd name="connsiteY2" fmla="*/ 0 h 466060"/>
                <a:gd name="connsiteX3" fmla="*/ 162655 w 175178"/>
                <a:gd name="connsiteY3" fmla="*/ 115319 h 466060"/>
                <a:gd name="connsiteX4" fmla="*/ 143089 w 175178"/>
                <a:gd name="connsiteY4" fmla="*/ 279567 h 466060"/>
                <a:gd name="connsiteX5" fmla="*/ 71544 w 175178"/>
                <a:gd name="connsiteY5" fmla="*/ 351112 h 466060"/>
                <a:gd name="connsiteX6" fmla="*/ 75097 w 175178"/>
                <a:gd name="connsiteY6" fmla="*/ 466060 h 466060"/>
                <a:gd name="connsiteX7" fmla="*/ 0 w 175178"/>
                <a:gd name="connsiteY7" fmla="*/ 279566 h 466060"/>
                <a:gd name="connsiteX8" fmla="*/ 0 w 175178"/>
                <a:gd name="connsiteY8" fmla="*/ 71545 h 466060"/>
                <a:gd name="connsiteX0" fmla="*/ 0 w 180644"/>
                <a:gd name="connsiteY0" fmla="*/ 71545 h 466060"/>
                <a:gd name="connsiteX1" fmla="*/ 71545 w 180644"/>
                <a:gd name="connsiteY1" fmla="*/ 0 h 466060"/>
                <a:gd name="connsiteX2" fmla="*/ 71545 w 180644"/>
                <a:gd name="connsiteY2" fmla="*/ 0 h 466060"/>
                <a:gd name="connsiteX3" fmla="*/ 162655 w 180644"/>
                <a:gd name="connsiteY3" fmla="*/ 115319 h 466060"/>
                <a:gd name="connsiteX4" fmla="*/ 172698 w 180644"/>
                <a:gd name="connsiteY4" fmla="*/ 352318 h 466060"/>
                <a:gd name="connsiteX5" fmla="*/ 71544 w 180644"/>
                <a:gd name="connsiteY5" fmla="*/ 351112 h 466060"/>
                <a:gd name="connsiteX6" fmla="*/ 75097 w 180644"/>
                <a:gd name="connsiteY6" fmla="*/ 466060 h 466060"/>
                <a:gd name="connsiteX7" fmla="*/ 0 w 180644"/>
                <a:gd name="connsiteY7" fmla="*/ 279566 h 466060"/>
                <a:gd name="connsiteX8" fmla="*/ 0 w 180644"/>
                <a:gd name="connsiteY8" fmla="*/ 71545 h 466060"/>
                <a:gd name="connsiteX0" fmla="*/ 0 w 176898"/>
                <a:gd name="connsiteY0" fmla="*/ 71545 h 466060"/>
                <a:gd name="connsiteX1" fmla="*/ 71545 w 176898"/>
                <a:gd name="connsiteY1" fmla="*/ 0 h 466060"/>
                <a:gd name="connsiteX2" fmla="*/ 71545 w 176898"/>
                <a:gd name="connsiteY2" fmla="*/ 0 h 466060"/>
                <a:gd name="connsiteX3" fmla="*/ 162655 w 176898"/>
                <a:gd name="connsiteY3" fmla="*/ 115319 h 466060"/>
                <a:gd name="connsiteX4" fmla="*/ 172698 w 176898"/>
                <a:gd name="connsiteY4" fmla="*/ 352318 h 466060"/>
                <a:gd name="connsiteX5" fmla="*/ 122700 w 176898"/>
                <a:gd name="connsiteY5" fmla="*/ 440034 h 466060"/>
                <a:gd name="connsiteX6" fmla="*/ 75097 w 176898"/>
                <a:gd name="connsiteY6" fmla="*/ 466060 h 466060"/>
                <a:gd name="connsiteX7" fmla="*/ 0 w 176898"/>
                <a:gd name="connsiteY7" fmla="*/ 279566 h 466060"/>
                <a:gd name="connsiteX8" fmla="*/ 0 w 176898"/>
                <a:gd name="connsiteY8" fmla="*/ 71545 h 466060"/>
                <a:gd name="connsiteX0" fmla="*/ 0 w 181633"/>
                <a:gd name="connsiteY0" fmla="*/ 71545 h 466060"/>
                <a:gd name="connsiteX1" fmla="*/ 71545 w 181633"/>
                <a:gd name="connsiteY1" fmla="*/ 0 h 466060"/>
                <a:gd name="connsiteX2" fmla="*/ 71545 w 181633"/>
                <a:gd name="connsiteY2" fmla="*/ 0 h 466060"/>
                <a:gd name="connsiteX3" fmla="*/ 162655 w 181633"/>
                <a:gd name="connsiteY3" fmla="*/ 115319 h 466060"/>
                <a:gd name="connsiteX4" fmla="*/ 172698 w 181633"/>
                <a:gd name="connsiteY4" fmla="*/ 352318 h 466060"/>
                <a:gd name="connsiteX5" fmla="*/ 122700 w 181633"/>
                <a:gd name="connsiteY5" fmla="*/ 440034 h 466060"/>
                <a:gd name="connsiteX6" fmla="*/ 75097 w 181633"/>
                <a:gd name="connsiteY6" fmla="*/ 466060 h 466060"/>
                <a:gd name="connsiteX7" fmla="*/ 0 w 181633"/>
                <a:gd name="connsiteY7" fmla="*/ 279566 h 466060"/>
                <a:gd name="connsiteX8" fmla="*/ 0 w 181633"/>
                <a:gd name="connsiteY8" fmla="*/ 71545 h 466060"/>
                <a:gd name="connsiteX0" fmla="*/ 0 w 181634"/>
                <a:gd name="connsiteY0" fmla="*/ 71545 h 466060"/>
                <a:gd name="connsiteX1" fmla="*/ 71545 w 181634"/>
                <a:gd name="connsiteY1" fmla="*/ 0 h 466060"/>
                <a:gd name="connsiteX2" fmla="*/ 71545 w 181634"/>
                <a:gd name="connsiteY2" fmla="*/ 0 h 466060"/>
                <a:gd name="connsiteX3" fmla="*/ 162655 w 181634"/>
                <a:gd name="connsiteY3" fmla="*/ 115319 h 466060"/>
                <a:gd name="connsiteX4" fmla="*/ 172699 w 181634"/>
                <a:gd name="connsiteY4" fmla="*/ 352318 h 466060"/>
                <a:gd name="connsiteX5" fmla="*/ 122700 w 181634"/>
                <a:gd name="connsiteY5" fmla="*/ 440034 h 466060"/>
                <a:gd name="connsiteX6" fmla="*/ 75097 w 181634"/>
                <a:gd name="connsiteY6" fmla="*/ 466060 h 466060"/>
                <a:gd name="connsiteX7" fmla="*/ 0 w 181634"/>
                <a:gd name="connsiteY7" fmla="*/ 279566 h 466060"/>
                <a:gd name="connsiteX8" fmla="*/ 0 w 181634"/>
                <a:gd name="connsiteY8" fmla="*/ 71545 h 466060"/>
                <a:gd name="connsiteX0" fmla="*/ 0 w 181635"/>
                <a:gd name="connsiteY0" fmla="*/ 71545 h 466060"/>
                <a:gd name="connsiteX1" fmla="*/ 71545 w 181635"/>
                <a:gd name="connsiteY1" fmla="*/ 0 h 466060"/>
                <a:gd name="connsiteX2" fmla="*/ 71545 w 181635"/>
                <a:gd name="connsiteY2" fmla="*/ 0 h 466060"/>
                <a:gd name="connsiteX3" fmla="*/ 162655 w 181635"/>
                <a:gd name="connsiteY3" fmla="*/ 115319 h 466060"/>
                <a:gd name="connsiteX4" fmla="*/ 172700 w 181635"/>
                <a:gd name="connsiteY4" fmla="*/ 352318 h 466060"/>
                <a:gd name="connsiteX5" fmla="*/ 122700 w 181635"/>
                <a:gd name="connsiteY5" fmla="*/ 440034 h 466060"/>
                <a:gd name="connsiteX6" fmla="*/ 75097 w 181635"/>
                <a:gd name="connsiteY6" fmla="*/ 466060 h 466060"/>
                <a:gd name="connsiteX7" fmla="*/ 0 w 181635"/>
                <a:gd name="connsiteY7" fmla="*/ 279566 h 466060"/>
                <a:gd name="connsiteX8" fmla="*/ 0 w 181635"/>
                <a:gd name="connsiteY8" fmla="*/ 71545 h 466060"/>
                <a:gd name="connsiteX0" fmla="*/ 0 w 181636"/>
                <a:gd name="connsiteY0" fmla="*/ 71545 h 466060"/>
                <a:gd name="connsiteX1" fmla="*/ 71545 w 181636"/>
                <a:gd name="connsiteY1" fmla="*/ 0 h 466060"/>
                <a:gd name="connsiteX2" fmla="*/ 71545 w 181636"/>
                <a:gd name="connsiteY2" fmla="*/ 0 h 466060"/>
                <a:gd name="connsiteX3" fmla="*/ 162655 w 181636"/>
                <a:gd name="connsiteY3" fmla="*/ 115319 h 466060"/>
                <a:gd name="connsiteX4" fmla="*/ 172701 w 181636"/>
                <a:gd name="connsiteY4" fmla="*/ 352317 h 466060"/>
                <a:gd name="connsiteX5" fmla="*/ 122700 w 181636"/>
                <a:gd name="connsiteY5" fmla="*/ 440034 h 466060"/>
                <a:gd name="connsiteX6" fmla="*/ 75097 w 181636"/>
                <a:gd name="connsiteY6" fmla="*/ 466060 h 466060"/>
                <a:gd name="connsiteX7" fmla="*/ 0 w 181636"/>
                <a:gd name="connsiteY7" fmla="*/ 279566 h 466060"/>
                <a:gd name="connsiteX8" fmla="*/ 0 w 181636"/>
                <a:gd name="connsiteY8" fmla="*/ 71545 h 466060"/>
                <a:gd name="connsiteX0" fmla="*/ 0 w 181636"/>
                <a:gd name="connsiteY0" fmla="*/ 71545 h 466060"/>
                <a:gd name="connsiteX1" fmla="*/ 71545 w 181636"/>
                <a:gd name="connsiteY1" fmla="*/ 0 h 466060"/>
                <a:gd name="connsiteX2" fmla="*/ 71545 w 181636"/>
                <a:gd name="connsiteY2" fmla="*/ 0 h 466060"/>
                <a:gd name="connsiteX3" fmla="*/ 162655 w 181636"/>
                <a:gd name="connsiteY3" fmla="*/ 115319 h 466060"/>
                <a:gd name="connsiteX4" fmla="*/ 172701 w 181636"/>
                <a:gd name="connsiteY4" fmla="*/ 352316 h 466060"/>
                <a:gd name="connsiteX5" fmla="*/ 122700 w 181636"/>
                <a:gd name="connsiteY5" fmla="*/ 440034 h 466060"/>
                <a:gd name="connsiteX6" fmla="*/ 75097 w 181636"/>
                <a:gd name="connsiteY6" fmla="*/ 466060 h 466060"/>
                <a:gd name="connsiteX7" fmla="*/ 0 w 181636"/>
                <a:gd name="connsiteY7" fmla="*/ 279566 h 466060"/>
                <a:gd name="connsiteX8" fmla="*/ 0 w 181636"/>
                <a:gd name="connsiteY8" fmla="*/ 71545 h 466060"/>
                <a:gd name="connsiteX0" fmla="*/ 0 w 164011"/>
                <a:gd name="connsiteY0" fmla="*/ 71545 h 466060"/>
                <a:gd name="connsiteX1" fmla="*/ 71545 w 164011"/>
                <a:gd name="connsiteY1" fmla="*/ 0 h 466060"/>
                <a:gd name="connsiteX2" fmla="*/ 71545 w 164011"/>
                <a:gd name="connsiteY2" fmla="*/ 0 h 466060"/>
                <a:gd name="connsiteX3" fmla="*/ 162655 w 164011"/>
                <a:gd name="connsiteY3" fmla="*/ 115319 h 466060"/>
                <a:gd name="connsiteX4" fmla="*/ 122700 w 164011"/>
                <a:gd name="connsiteY4" fmla="*/ 440034 h 466060"/>
                <a:gd name="connsiteX5" fmla="*/ 75097 w 164011"/>
                <a:gd name="connsiteY5" fmla="*/ 466060 h 466060"/>
                <a:gd name="connsiteX6" fmla="*/ 0 w 164011"/>
                <a:gd name="connsiteY6" fmla="*/ 279566 h 466060"/>
                <a:gd name="connsiteX7" fmla="*/ 0 w 164011"/>
                <a:gd name="connsiteY7" fmla="*/ 71545 h 46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4011" h="466060">
                  <a:moveTo>
                    <a:pt x="0" y="71545"/>
                  </a:moveTo>
                  <a:cubicBezTo>
                    <a:pt x="0" y="32032"/>
                    <a:pt x="32032" y="0"/>
                    <a:pt x="71545" y="0"/>
                  </a:cubicBezTo>
                  <a:lnTo>
                    <a:pt x="71545" y="0"/>
                  </a:lnTo>
                  <a:cubicBezTo>
                    <a:pt x="111058" y="0"/>
                    <a:pt x="154129" y="41980"/>
                    <a:pt x="162655" y="115319"/>
                  </a:cubicBezTo>
                  <a:cubicBezTo>
                    <a:pt x="171181" y="188658"/>
                    <a:pt x="137293" y="381577"/>
                    <a:pt x="122700" y="440034"/>
                  </a:cubicBezTo>
                  <a:lnTo>
                    <a:pt x="75097" y="466060"/>
                  </a:lnTo>
                  <a:cubicBezTo>
                    <a:pt x="35584" y="466060"/>
                    <a:pt x="0" y="319079"/>
                    <a:pt x="0" y="279566"/>
                  </a:cubicBezTo>
                  <a:lnTo>
                    <a:pt x="0" y="71545"/>
                  </a:ln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 19"/>
            <p:cNvSpPr/>
            <p:nvPr/>
          </p:nvSpPr>
          <p:spPr>
            <a:xfrm rot="3082711">
              <a:off x="3807569" y="3212779"/>
              <a:ext cx="518418" cy="641707"/>
            </a:xfrm>
            <a:custGeom>
              <a:avLst/>
              <a:gdLst>
                <a:gd name="connsiteX0" fmla="*/ 78569 w 518418"/>
                <a:gd name="connsiteY0" fmla="*/ 299307 h 641707"/>
                <a:gd name="connsiteX1" fmla="*/ 115039 w 518418"/>
                <a:gd name="connsiteY1" fmla="*/ 254582 h 641707"/>
                <a:gd name="connsiteX2" fmla="*/ 148709 w 518418"/>
                <a:gd name="connsiteY2" fmla="*/ 231973 h 641707"/>
                <a:gd name="connsiteX3" fmla="*/ 163325 w 518418"/>
                <a:gd name="connsiteY3" fmla="*/ 194142 h 641707"/>
                <a:gd name="connsiteX4" fmla="*/ 198893 w 518418"/>
                <a:gd name="connsiteY4" fmla="*/ 148696 h 641707"/>
                <a:gd name="connsiteX5" fmla="*/ 497538 w 518418"/>
                <a:gd name="connsiteY5" fmla="*/ 2509 h 641707"/>
                <a:gd name="connsiteX6" fmla="*/ 484160 w 518418"/>
                <a:gd name="connsiteY6" fmla="*/ 85030 h 641707"/>
                <a:gd name="connsiteX7" fmla="*/ 242593 w 518418"/>
                <a:gd name="connsiteY7" fmla="*/ 296666 h 641707"/>
                <a:gd name="connsiteX8" fmla="*/ 235795 w 518418"/>
                <a:gd name="connsiteY8" fmla="*/ 301546 h 641707"/>
                <a:gd name="connsiteX9" fmla="*/ 232536 w 518418"/>
                <a:gd name="connsiteY9" fmla="*/ 309254 h 641707"/>
                <a:gd name="connsiteX10" fmla="*/ 79467 w 518418"/>
                <a:gd name="connsiteY10" fmla="*/ 591591 h 641707"/>
                <a:gd name="connsiteX11" fmla="*/ 1937 w 518418"/>
                <a:gd name="connsiteY11" fmla="*/ 622860 h 641707"/>
                <a:gd name="connsiteX12" fmla="*/ 78569 w 518418"/>
                <a:gd name="connsiteY12" fmla="*/ 299307 h 641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8418" h="641707">
                  <a:moveTo>
                    <a:pt x="78569" y="299307"/>
                  </a:moveTo>
                  <a:cubicBezTo>
                    <a:pt x="88142" y="281827"/>
                    <a:pt x="100895" y="266986"/>
                    <a:pt x="115039" y="254582"/>
                  </a:cubicBezTo>
                  <a:lnTo>
                    <a:pt x="148709" y="231973"/>
                  </a:lnTo>
                  <a:lnTo>
                    <a:pt x="163325" y="194142"/>
                  </a:lnTo>
                  <a:cubicBezTo>
                    <a:pt x="172300" y="177607"/>
                    <a:pt x="183959" y="161892"/>
                    <a:pt x="198893" y="148696"/>
                  </a:cubicBezTo>
                  <a:cubicBezTo>
                    <a:pt x="258632" y="95910"/>
                    <a:pt x="440793" y="2509"/>
                    <a:pt x="497538" y="2509"/>
                  </a:cubicBezTo>
                  <a:cubicBezTo>
                    <a:pt x="534464" y="-11930"/>
                    <a:pt x="517622" y="38654"/>
                    <a:pt x="484160" y="85030"/>
                  </a:cubicBezTo>
                  <a:cubicBezTo>
                    <a:pt x="450699" y="131407"/>
                    <a:pt x="289483" y="253805"/>
                    <a:pt x="242593" y="296666"/>
                  </a:cubicBezTo>
                  <a:lnTo>
                    <a:pt x="235795" y="301546"/>
                  </a:lnTo>
                  <a:lnTo>
                    <a:pt x="232536" y="309254"/>
                  </a:lnTo>
                  <a:cubicBezTo>
                    <a:pt x="201088" y="364451"/>
                    <a:pt x="117310" y="548714"/>
                    <a:pt x="79467" y="591591"/>
                  </a:cubicBezTo>
                  <a:cubicBezTo>
                    <a:pt x="41624" y="634467"/>
                    <a:pt x="-3992" y="662063"/>
                    <a:pt x="1937" y="622860"/>
                  </a:cubicBezTo>
                  <a:cubicBezTo>
                    <a:pt x="-10593" y="567516"/>
                    <a:pt x="40278" y="369227"/>
                    <a:pt x="78569" y="299307"/>
                  </a:cubicBezTo>
                  <a:close/>
                </a:path>
              </a:pathLst>
            </a:custGeom>
            <a:solidFill>
              <a:srgbClr val="A8A8A8"/>
            </a:solidFill>
            <a:ln>
              <a:solidFill>
                <a:srgbClr val="A8A8A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5" name="Group 24"/>
            <p:cNvGrpSpPr/>
            <p:nvPr/>
          </p:nvGrpSpPr>
          <p:grpSpPr>
            <a:xfrm>
              <a:off x="3479492" y="2918732"/>
              <a:ext cx="1192084" cy="1298836"/>
              <a:chOff x="6178624" y="3349848"/>
              <a:chExt cx="1192084" cy="1298836"/>
            </a:xfrm>
          </p:grpSpPr>
          <p:sp>
            <p:nvSpPr>
              <p:cNvPr id="23" name="Freeform 22"/>
              <p:cNvSpPr/>
              <p:nvPr/>
            </p:nvSpPr>
            <p:spPr>
              <a:xfrm>
                <a:off x="6776809" y="3349848"/>
                <a:ext cx="593899" cy="1298836"/>
              </a:xfrm>
              <a:custGeom>
                <a:avLst/>
                <a:gdLst>
                  <a:gd name="connsiteX0" fmla="*/ 590334 w 593899"/>
                  <a:gd name="connsiteY0" fmla="*/ 22 h 1298836"/>
                  <a:gd name="connsiteX1" fmla="*/ 583984 w 593899"/>
                  <a:gd name="connsiteY1" fmla="*/ 330222 h 1298836"/>
                  <a:gd name="connsiteX2" fmla="*/ 593509 w 593899"/>
                  <a:gd name="connsiteY2" fmla="*/ 565172 h 1298836"/>
                  <a:gd name="connsiteX3" fmla="*/ 568109 w 593899"/>
                  <a:gd name="connsiteY3" fmla="*/ 774722 h 1298836"/>
                  <a:gd name="connsiteX4" fmla="*/ 520484 w 593899"/>
                  <a:gd name="connsiteY4" fmla="*/ 955697 h 1298836"/>
                  <a:gd name="connsiteX5" fmla="*/ 444284 w 593899"/>
                  <a:gd name="connsiteY5" fmla="*/ 1120797 h 1298836"/>
                  <a:gd name="connsiteX6" fmla="*/ 256959 w 593899"/>
                  <a:gd name="connsiteY6" fmla="*/ 1250972 h 1298836"/>
                  <a:gd name="connsiteX7" fmla="*/ 145834 w 593899"/>
                  <a:gd name="connsiteY7" fmla="*/ 1289072 h 1298836"/>
                  <a:gd name="connsiteX8" fmla="*/ 129959 w 593899"/>
                  <a:gd name="connsiteY8" fmla="*/ 1279547 h 1298836"/>
                  <a:gd name="connsiteX9" fmla="*/ 18834 w 593899"/>
                  <a:gd name="connsiteY9" fmla="*/ 1298597 h 1298836"/>
                  <a:gd name="connsiteX10" fmla="*/ 0 w 593899"/>
                  <a:gd name="connsiteY10" fmla="*/ 1295952 h 1298836"/>
                  <a:gd name="connsiteX11" fmla="*/ 0 w 593899"/>
                  <a:gd name="connsiteY11" fmla="*/ 736720 h 1298836"/>
                  <a:gd name="connsiteX12" fmla="*/ 49394 w 593899"/>
                  <a:gd name="connsiteY12" fmla="*/ 737019 h 1298836"/>
                  <a:gd name="connsiteX13" fmla="*/ 107734 w 593899"/>
                  <a:gd name="connsiteY13" fmla="*/ 733447 h 1298836"/>
                  <a:gd name="connsiteX14" fmla="*/ 161709 w 593899"/>
                  <a:gd name="connsiteY14" fmla="*/ 717572 h 1298836"/>
                  <a:gd name="connsiteX15" fmla="*/ 276009 w 593899"/>
                  <a:gd name="connsiteY15" fmla="*/ 657247 h 1298836"/>
                  <a:gd name="connsiteX16" fmla="*/ 383959 w 593899"/>
                  <a:gd name="connsiteY16" fmla="*/ 596922 h 1298836"/>
                  <a:gd name="connsiteX17" fmla="*/ 488734 w 593899"/>
                  <a:gd name="connsiteY17" fmla="*/ 536597 h 1298836"/>
                  <a:gd name="connsiteX18" fmla="*/ 555409 w 593899"/>
                  <a:gd name="connsiteY18" fmla="*/ 346097 h 1298836"/>
                  <a:gd name="connsiteX19" fmla="*/ 590334 w 593899"/>
                  <a:gd name="connsiteY19" fmla="*/ 22 h 12988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93899" h="1298836">
                    <a:moveTo>
                      <a:pt x="590334" y="22"/>
                    </a:moveTo>
                    <a:cubicBezTo>
                      <a:pt x="595096" y="-2624"/>
                      <a:pt x="583455" y="236030"/>
                      <a:pt x="583984" y="330222"/>
                    </a:cubicBezTo>
                    <a:cubicBezTo>
                      <a:pt x="584513" y="424414"/>
                      <a:pt x="596155" y="491089"/>
                      <a:pt x="593509" y="565172"/>
                    </a:cubicBezTo>
                    <a:cubicBezTo>
                      <a:pt x="590863" y="639255"/>
                      <a:pt x="580280" y="709635"/>
                      <a:pt x="568109" y="774722"/>
                    </a:cubicBezTo>
                    <a:cubicBezTo>
                      <a:pt x="555938" y="839809"/>
                      <a:pt x="541121" y="898018"/>
                      <a:pt x="520484" y="955697"/>
                    </a:cubicBezTo>
                    <a:cubicBezTo>
                      <a:pt x="499847" y="1013376"/>
                      <a:pt x="488205" y="1071585"/>
                      <a:pt x="444284" y="1120797"/>
                    </a:cubicBezTo>
                    <a:cubicBezTo>
                      <a:pt x="400363" y="1170009"/>
                      <a:pt x="306701" y="1222926"/>
                      <a:pt x="256959" y="1250972"/>
                    </a:cubicBezTo>
                    <a:cubicBezTo>
                      <a:pt x="207217" y="1279018"/>
                      <a:pt x="167001" y="1284310"/>
                      <a:pt x="145834" y="1289072"/>
                    </a:cubicBezTo>
                    <a:cubicBezTo>
                      <a:pt x="124667" y="1293834"/>
                      <a:pt x="151126" y="1277960"/>
                      <a:pt x="129959" y="1279547"/>
                    </a:cubicBezTo>
                    <a:cubicBezTo>
                      <a:pt x="108792" y="1281134"/>
                      <a:pt x="63284" y="1301243"/>
                      <a:pt x="18834" y="1298597"/>
                    </a:cubicBezTo>
                    <a:lnTo>
                      <a:pt x="0" y="1295952"/>
                    </a:lnTo>
                    <a:lnTo>
                      <a:pt x="0" y="736720"/>
                    </a:lnTo>
                    <a:lnTo>
                      <a:pt x="49394" y="737019"/>
                    </a:lnTo>
                    <a:cubicBezTo>
                      <a:pt x="71751" y="736358"/>
                      <a:pt x="92918" y="735035"/>
                      <a:pt x="107734" y="733447"/>
                    </a:cubicBezTo>
                    <a:cubicBezTo>
                      <a:pt x="137367" y="730272"/>
                      <a:pt x="133663" y="730272"/>
                      <a:pt x="161709" y="717572"/>
                    </a:cubicBezTo>
                    <a:cubicBezTo>
                      <a:pt x="189755" y="704872"/>
                      <a:pt x="238967" y="677355"/>
                      <a:pt x="276009" y="657247"/>
                    </a:cubicBezTo>
                    <a:lnTo>
                      <a:pt x="383959" y="596922"/>
                    </a:lnTo>
                    <a:cubicBezTo>
                      <a:pt x="383959" y="596922"/>
                      <a:pt x="460159" y="578401"/>
                      <a:pt x="488734" y="536597"/>
                    </a:cubicBezTo>
                    <a:cubicBezTo>
                      <a:pt x="517309" y="494793"/>
                      <a:pt x="538476" y="435526"/>
                      <a:pt x="555409" y="346097"/>
                    </a:cubicBezTo>
                    <a:cubicBezTo>
                      <a:pt x="572342" y="256668"/>
                      <a:pt x="585572" y="2668"/>
                      <a:pt x="590334" y="22"/>
                    </a:cubicBezTo>
                    <a:close/>
                  </a:path>
                </a:pathLst>
              </a:custGeom>
              <a:solidFill>
                <a:srgbClr val="A8A8A8"/>
              </a:solidFill>
              <a:ln>
                <a:solidFill>
                  <a:srgbClr val="A8A8A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Freeform 23"/>
              <p:cNvSpPr/>
              <p:nvPr/>
            </p:nvSpPr>
            <p:spPr>
              <a:xfrm flipH="1">
                <a:off x="6178624" y="3349848"/>
                <a:ext cx="593899" cy="1298836"/>
              </a:xfrm>
              <a:custGeom>
                <a:avLst/>
                <a:gdLst>
                  <a:gd name="connsiteX0" fmla="*/ 590334 w 593899"/>
                  <a:gd name="connsiteY0" fmla="*/ 22 h 1298836"/>
                  <a:gd name="connsiteX1" fmla="*/ 583984 w 593899"/>
                  <a:gd name="connsiteY1" fmla="*/ 330222 h 1298836"/>
                  <a:gd name="connsiteX2" fmla="*/ 593509 w 593899"/>
                  <a:gd name="connsiteY2" fmla="*/ 565172 h 1298836"/>
                  <a:gd name="connsiteX3" fmla="*/ 568109 w 593899"/>
                  <a:gd name="connsiteY3" fmla="*/ 774722 h 1298836"/>
                  <a:gd name="connsiteX4" fmla="*/ 520484 w 593899"/>
                  <a:gd name="connsiteY4" fmla="*/ 955697 h 1298836"/>
                  <a:gd name="connsiteX5" fmla="*/ 444284 w 593899"/>
                  <a:gd name="connsiteY5" fmla="*/ 1120797 h 1298836"/>
                  <a:gd name="connsiteX6" fmla="*/ 256959 w 593899"/>
                  <a:gd name="connsiteY6" fmla="*/ 1250972 h 1298836"/>
                  <a:gd name="connsiteX7" fmla="*/ 145834 w 593899"/>
                  <a:gd name="connsiteY7" fmla="*/ 1289072 h 1298836"/>
                  <a:gd name="connsiteX8" fmla="*/ 129959 w 593899"/>
                  <a:gd name="connsiteY8" fmla="*/ 1279547 h 1298836"/>
                  <a:gd name="connsiteX9" fmla="*/ 18834 w 593899"/>
                  <a:gd name="connsiteY9" fmla="*/ 1298597 h 1298836"/>
                  <a:gd name="connsiteX10" fmla="*/ 0 w 593899"/>
                  <a:gd name="connsiteY10" fmla="*/ 1295952 h 1298836"/>
                  <a:gd name="connsiteX11" fmla="*/ 0 w 593899"/>
                  <a:gd name="connsiteY11" fmla="*/ 736720 h 1298836"/>
                  <a:gd name="connsiteX12" fmla="*/ 49394 w 593899"/>
                  <a:gd name="connsiteY12" fmla="*/ 737019 h 1298836"/>
                  <a:gd name="connsiteX13" fmla="*/ 107734 w 593899"/>
                  <a:gd name="connsiteY13" fmla="*/ 733447 h 1298836"/>
                  <a:gd name="connsiteX14" fmla="*/ 161709 w 593899"/>
                  <a:gd name="connsiteY14" fmla="*/ 717572 h 1298836"/>
                  <a:gd name="connsiteX15" fmla="*/ 276009 w 593899"/>
                  <a:gd name="connsiteY15" fmla="*/ 657247 h 1298836"/>
                  <a:gd name="connsiteX16" fmla="*/ 383959 w 593899"/>
                  <a:gd name="connsiteY16" fmla="*/ 596922 h 1298836"/>
                  <a:gd name="connsiteX17" fmla="*/ 488734 w 593899"/>
                  <a:gd name="connsiteY17" fmla="*/ 536597 h 1298836"/>
                  <a:gd name="connsiteX18" fmla="*/ 555409 w 593899"/>
                  <a:gd name="connsiteY18" fmla="*/ 346097 h 1298836"/>
                  <a:gd name="connsiteX19" fmla="*/ 590334 w 593899"/>
                  <a:gd name="connsiteY19" fmla="*/ 22 h 12988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93899" h="1298836">
                    <a:moveTo>
                      <a:pt x="590334" y="22"/>
                    </a:moveTo>
                    <a:cubicBezTo>
                      <a:pt x="595096" y="-2624"/>
                      <a:pt x="583455" y="236030"/>
                      <a:pt x="583984" y="330222"/>
                    </a:cubicBezTo>
                    <a:cubicBezTo>
                      <a:pt x="584513" y="424414"/>
                      <a:pt x="596155" y="491089"/>
                      <a:pt x="593509" y="565172"/>
                    </a:cubicBezTo>
                    <a:cubicBezTo>
                      <a:pt x="590863" y="639255"/>
                      <a:pt x="580280" y="709635"/>
                      <a:pt x="568109" y="774722"/>
                    </a:cubicBezTo>
                    <a:cubicBezTo>
                      <a:pt x="555938" y="839809"/>
                      <a:pt x="541121" y="898018"/>
                      <a:pt x="520484" y="955697"/>
                    </a:cubicBezTo>
                    <a:cubicBezTo>
                      <a:pt x="499847" y="1013376"/>
                      <a:pt x="488205" y="1071585"/>
                      <a:pt x="444284" y="1120797"/>
                    </a:cubicBezTo>
                    <a:cubicBezTo>
                      <a:pt x="400363" y="1170009"/>
                      <a:pt x="306701" y="1222926"/>
                      <a:pt x="256959" y="1250972"/>
                    </a:cubicBezTo>
                    <a:cubicBezTo>
                      <a:pt x="207217" y="1279018"/>
                      <a:pt x="167001" y="1284310"/>
                      <a:pt x="145834" y="1289072"/>
                    </a:cubicBezTo>
                    <a:cubicBezTo>
                      <a:pt x="124667" y="1293834"/>
                      <a:pt x="151126" y="1277960"/>
                      <a:pt x="129959" y="1279547"/>
                    </a:cubicBezTo>
                    <a:cubicBezTo>
                      <a:pt x="108792" y="1281134"/>
                      <a:pt x="63284" y="1301243"/>
                      <a:pt x="18834" y="1298597"/>
                    </a:cubicBezTo>
                    <a:lnTo>
                      <a:pt x="0" y="1295952"/>
                    </a:lnTo>
                    <a:lnTo>
                      <a:pt x="0" y="736720"/>
                    </a:lnTo>
                    <a:lnTo>
                      <a:pt x="49394" y="737019"/>
                    </a:lnTo>
                    <a:cubicBezTo>
                      <a:pt x="71751" y="736358"/>
                      <a:pt x="92918" y="735035"/>
                      <a:pt x="107734" y="733447"/>
                    </a:cubicBezTo>
                    <a:cubicBezTo>
                      <a:pt x="137367" y="730272"/>
                      <a:pt x="133663" y="730272"/>
                      <a:pt x="161709" y="717572"/>
                    </a:cubicBezTo>
                    <a:cubicBezTo>
                      <a:pt x="189755" y="704872"/>
                      <a:pt x="238967" y="677355"/>
                      <a:pt x="276009" y="657247"/>
                    </a:cubicBezTo>
                    <a:lnTo>
                      <a:pt x="383959" y="596922"/>
                    </a:lnTo>
                    <a:cubicBezTo>
                      <a:pt x="383959" y="596922"/>
                      <a:pt x="460159" y="578401"/>
                      <a:pt x="488734" y="536597"/>
                    </a:cubicBezTo>
                    <a:cubicBezTo>
                      <a:pt x="517309" y="494793"/>
                      <a:pt x="538476" y="435526"/>
                      <a:pt x="555409" y="346097"/>
                    </a:cubicBezTo>
                    <a:cubicBezTo>
                      <a:pt x="572342" y="256668"/>
                      <a:pt x="585572" y="2668"/>
                      <a:pt x="590334" y="22"/>
                    </a:cubicBezTo>
                    <a:close/>
                  </a:path>
                </a:pathLst>
              </a:custGeom>
              <a:solidFill>
                <a:srgbClr val="A8A8A8"/>
              </a:solidFill>
              <a:ln>
                <a:solidFill>
                  <a:srgbClr val="A8A8A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6" name="Oval 2"/>
            <p:cNvSpPr/>
            <p:nvPr/>
          </p:nvSpPr>
          <p:spPr>
            <a:xfrm rot="612489">
              <a:off x="4673522" y="2915798"/>
              <a:ext cx="143197" cy="406912"/>
            </a:xfrm>
            <a:custGeom>
              <a:avLst/>
              <a:gdLst>
                <a:gd name="connsiteX0" fmla="*/ 0 w 143089"/>
                <a:gd name="connsiteY0" fmla="*/ 71545 h 351111"/>
                <a:gd name="connsiteX1" fmla="*/ 71545 w 143089"/>
                <a:gd name="connsiteY1" fmla="*/ 0 h 351111"/>
                <a:gd name="connsiteX2" fmla="*/ 71545 w 143089"/>
                <a:gd name="connsiteY2" fmla="*/ 0 h 351111"/>
                <a:gd name="connsiteX3" fmla="*/ 143090 w 143089"/>
                <a:gd name="connsiteY3" fmla="*/ 71545 h 351111"/>
                <a:gd name="connsiteX4" fmla="*/ 143089 w 143089"/>
                <a:gd name="connsiteY4" fmla="*/ 279567 h 351111"/>
                <a:gd name="connsiteX5" fmla="*/ 71544 w 143089"/>
                <a:gd name="connsiteY5" fmla="*/ 351112 h 351111"/>
                <a:gd name="connsiteX6" fmla="*/ 71545 w 143089"/>
                <a:gd name="connsiteY6" fmla="*/ 351111 h 351111"/>
                <a:gd name="connsiteX7" fmla="*/ 0 w 143089"/>
                <a:gd name="connsiteY7" fmla="*/ 279566 h 351111"/>
                <a:gd name="connsiteX8" fmla="*/ 0 w 143089"/>
                <a:gd name="connsiteY8" fmla="*/ 71545 h 351111"/>
                <a:gd name="connsiteX0" fmla="*/ 0 w 144792"/>
                <a:gd name="connsiteY0" fmla="*/ 71545 h 351112"/>
                <a:gd name="connsiteX1" fmla="*/ 71545 w 144792"/>
                <a:gd name="connsiteY1" fmla="*/ 0 h 351112"/>
                <a:gd name="connsiteX2" fmla="*/ 71545 w 144792"/>
                <a:gd name="connsiteY2" fmla="*/ 0 h 351112"/>
                <a:gd name="connsiteX3" fmla="*/ 124040 w 144792"/>
                <a:gd name="connsiteY3" fmla="*/ 114408 h 351112"/>
                <a:gd name="connsiteX4" fmla="*/ 143089 w 144792"/>
                <a:gd name="connsiteY4" fmla="*/ 279567 h 351112"/>
                <a:gd name="connsiteX5" fmla="*/ 71544 w 144792"/>
                <a:gd name="connsiteY5" fmla="*/ 351112 h 351112"/>
                <a:gd name="connsiteX6" fmla="*/ 71545 w 144792"/>
                <a:gd name="connsiteY6" fmla="*/ 351111 h 351112"/>
                <a:gd name="connsiteX7" fmla="*/ 0 w 144792"/>
                <a:gd name="connsiteY7" fmla="*/ 279566 h 351112"/>
                <a:gd name="connsiteX8" fmla="*/ 0 w 144792"/>
                <a:gd name="connsiteY8" fmla="*/ 71545 h 351112"/>
                <a:gd name="connsiteX0" fmla="*/ 0 w 144792"/>
                <a:gd name="connsiteY0" fmla="*/ 71545 h 351112"/>
                <a:gd name="connsiteX1" fmla="*/ 71545 w 144792"/>
                <a:gd name="connsiteY1" fmla="*/ 0 h 351112"/>
                <a:gd name="connsiteX2" fmla="*/ 71545 w 144792"/>
                <a:gd name="connsiteY2" fmla="*/ 0 h 351112"/>
                <a:gd name="connsiteX3" fmla="*/ 124040 w 144792"/>
                <a:gd name="connsiteY3" fmla="*/ 114408 h 351112"/>
                <a:gd name="connsiteX4" fmla="*/ 143089 w 144792"/>
                <a:gd name="connsiteY4" fmla="*/ 279567 h 351112"/>
                <a:gd name="connsiteX5" fmla="*/ 71544 w 144792"/>
                <a:gd name="connsiteY5" fmla="*/ 351112 h 351112"/>
                <a:gd name="connsiteX6" fmla="*/ 71545 w 144792"/>
                <a:gd name="connsiteY6" fmla="*/ 351111 h 351112"/>
                <a:gd name="connsiteX7" fmla="*/ 0 w 144792"/>
                <a:gd name="connsiteY7" fmla="*/ 279566 h 351112"/>
                <a:gd name="connsiteX8" fmla="*/ 0 w 144792"/>
                <a:gd name="connsiteY8" fmla="*/ 71545 h 351112"/>
                <a:gd name="connsiteX0" fmla="*/ 0 w 149216"/>
                <a:gd name="connsiteY0" fmla="*/ 71545 h 351112"/>
                <a:gd name="connsiteX1" fmla="*/ 71545 w 149216"/>
                <a:gd name="connsiteY1" fmla="*/ 0 h 351112"/>
                <a:gd name="connsiteX2" fmla="*/ 71545 w 149216"/>
                <a:gd name="connsiteY2" fmla="*/ 0 h 351112"/>
                <a:gd name="connsiteX3" fmla="*/ 124040 w 149216"/>
                <a:gd name="connsiteY3" fmla="*/ 114408 h 351112"/>
                <a:gd name="connsiteX4" fmla="*/ 143089 w 149216"/>
                <a:gd name="connsiteY4" fmla="*/ 279567 h 351112"/>
                <a:gd name="connsiteX5" fmla="*/ 71544 w 149216"/>
                <a:gd name="connsiteY5" fmla="*/ 351112 h 351112"/>
                <a:gd name="connsiteX6" fmla="*/ 71545 w 149216"/>
                <a:gd name="connsiteY6" fmla="*/ 351111 h 351112"/>
                <a:gd name="connsiteX7" fmla="*/ 0 w 149216"/>
                <a:gd name="connsiteY7" fmla="*/ 279566 h 351112"/>
                <a:gd name="connsiteX8" fmla="*/ 0 w 149216"/>
                <a:gd name="connsiteY8" fmla="*/ 71545 h 351112"/>
                <a:gd name="connsiteX0" fmla="*/ 0 w 175178"/>
                <a:gd name="connsiteY0" fmla="*/ 71545 h 351112"/>
                <a:gd name="connsiteX1" fmla="*/ 71545 w 175178"/>
                <a:gd name="connsiteY1" fmla="*/ 0 h 351112"/>
                <a:gd name="connsiteX2" fmla="*/ 71545 w 175178"/>
                <a:gd name="connsiteY2" fmla="*/ 0 h 351112"/>
                <a:gd name="connsiteX3" fmla="*/ 162655 w 175178"/>
                <a:gd name="connsiteY3" fmla="*/ 115319 h 351112"/>
                <a:gd name="connsiteX4" fmla="*/ 143089 w 175178"/>
                <a:gd name="connsiteY4" fmla="*/ 279567 h 351112"/>
                <a:gd name="connsiteX5" fmla="*/ 71544 w 175178"/>
                <a:gd name="connsiteY5" fmla="*/ 351112 h 351112"/>
                <a:gd name="connsiteX6" fmla="*/ 71545 w 175178"/>
                <a:gd name="connsiteY6" fmla="*/ 351111 h 351112"/>
                <a:gd name="connsiteX7" fmla="*/ 0 w 175178"/>
                <a:gd name="connsiteY7" fmla="*/ 279566 h 351112"/>
                <a:gd name="connsiteX8" fmla="*/ 0 w 175178"/>
                <a:gd name="connsiteY8" fmla="*/ 71545 h 351112"/>
                <a:gd name="connsiteX0" fmla="*/ 0 w 175178"/>
                <a:gd name="connsiteY0" fmla="*/ 71545 h 466060"/>
                <a:gd name="connsiteX1" fmla="*/ 71545 w 175178"/>
                <a:gd name="connsiteY1" fmla="*/ 0 h 466060"/>
                <a:gd name="connsiteX2" fmla="*/ 71545 w 175178"/>
                <a:gd name="connsiteY2" fmla="*/ 0 h 466060"/>
                <a:gd name="connsiteX3" fmla="*/ 162655 w 175178"/>
                <a:gd name="connsiteY3" fmla="*/ 115319 h 466060"/>
                <a:gd name="connsiteX4" fmla="*/ 143089 w 175178"/>
                <a:gd name="connsiteY4" fmla="*/ 279567 h 466060"/>
                <a:gd name="connsiteX5" fmla="*/ 71544 w 175178"/>
                <a:gd name="connsiteY5" fmla="*/ 351112 h 466060"/>
                <a:gd name="connsiteX6" fmla="*/ 75097 w 175178"/>
                <a:gd name="connsiteY6" fmla="*/ 466060 h 466060"/>
                <a:gd name="connsiteX7" fmla="*/ 0 w 175178"/>
                <a:gd name="connsiteY7" fmla="*/ 279566 h 466060"/>
                <a:gd name="connsiteX8" fmla="*/ 0 w 175178"/>
                <a:gd name="connsiteY8" fmla="*/ 71545 h 466060"/>
                <a:gd name="connsiteX0" fmla="*/ 0 w 180644"/>
                <a:gd name="connsiteY0" fmla="*/ 71545 h 466060"/>
                <a:gd name="connsiteX1" fmla="*/ 71545 w 180644"/>
                <a:gd name="connsiteY1" fmla="*/ 0 h 466060"/>
                <a:gd name="connsiteX2" fmla="*/ 71545 w 180644"/>
                <a:gd name="connsiteY2" fmla="*/ 0 h 466060"/>
                <a:gd name="connsiteX3" fmla="*/ 162655 w 180644"/>
                <a:gd name="connsiteY3" fmla="*/ 115319 h 466060"/>
                <a:gd name="connsiteX4" fmla="*/ 172698 w 180644"/>
                <a:gd name="connsiteY4" fmla="*/ 352318 h 466060"/>
                <a:gd name="connsiteX5" fmla="*/ 71544 w 180644"/>
                <a:gd name="connsiteY5" fmla="*/ 351112 h 466060"/>
                <a:gd name="connsiteX6" fmla="*/ 75097 w 180644"/>
                <a:gd name="connsiteY6" fmla="*/ 466060 h 466060"/>
                <a:gd name="connsiteX7" fmla="*/ 0 w 180644"/>
                <a:gd name="connsiteY7" fmla="*/ 279566 h 466060"/>
                <a:gd name="connsiteX8" fmla="*/ 0 w 180644"/>
                <a:gd name="connsiteY8" fmla="*/ 71545 h 466060"/>
                <a:gd name="connsiteX0" fmla="*/ 0 w 176898"/>
                <a:gd name="connsiteY0" fmla="*/ 71545 h 466060"/>
                <a:gd name="connsiteX1" fmla="*/ 71545 w 176898"/>
                <a:gd name="connsiteY1" fmla="*/ 0 h 466060"/>
                <a:gd name="connsiteX2" fmla="*/ 71545 w 176898"/>
                <a:gd name="connsiteY2" fmla="*/ 0 h 466060"/>
                <a:gd name="connsiteX3" fmla="*/ 162655 w 176898"/>
                <a:gd name="connsiteY3" fmla="*/ 115319 h 466060"/>
                <a:gd name="connsiteX4" fmla="*/ 172698 w 176898"/>
                <a:gd name="connsiteY4" fmla="*/ 352318 h 466060"/>
                <a:gd name="connsiteX5" fmla="*/ 122700 w 176898"/>
                <a:gd name="connsiteY5" fmla="*/ 440034 h 466060"/>
                <a:gd name="connsiteX6" fmla="*/ 75097 w 176898"/>
                <a:gd name="connsiteY6" fmla="*/ 466060 h 466060"/>
                <a:gd name="connsiteX7" fmla="*/ 0 w 176898"/>
                <a:gd name="connsiteY7" fmla="*/ 279566 h 466060"/>
                <a:gd name="connsiteX8" fmla="*/ 0 w 176898"/>
                <a:gd name="connsiteY8" fmla="*/ 71545 h 466060"/>
                <a:gd name="connsiteX0" fmla="*/ 0 w 181633"/>
                <a:gd name="connsiteY0" fmla="*/ 71545 h 466060"/>
                <a:gd name="connsiteX1" fmla="*/ 71545 w 181633"/>
                <a:gd name="connsiteY1" fmla="*/ 0 h 466060"/>
                <a:gd name="connsiteX2" fmla="*/ 71545 w 181633"/>
                <a:gd name="connsiteY2" fmla="*/ 0 h 466060"/>
                <a:gd name="connsiteX3" fmla="*/ 162655 w 181633"/>
                <a:gd name="connsiteY3" fmla="*/ 115319 h 466060"/>
                <a:gd name="connsiteX4" fmla="*/ 172698 w 181633"/>
                <a:gd name="connsiteY4" fmla="*/ 352318 h 466060"/>
                <a:gd name="connsiteX5" fmla="*/ 122700 w 181633"/>
                <a:gd name="connsiteY5" fmla="*/ 440034 h 466060"/>
                <a:gd name="connsiteX6" fmla="*/ 75097 w 181633"/>
                <a:gd name="connsiteY6" fmla="*/ 466060 h 466060"/>
                <a:gd name="connsiteX7" fmla="*/ 0 w 181633"/>
                <a:gd name="connsiteY7" fmla="*/ 279566 h 466060"/>
                <a:gd name="connsiteX8" fmla="*/ 0 w 181633"/>
                <a:gd name="connsiteY8" fmla="*/ 71545 h 466060"/>
                <a:gd name="connsiteX0" fmla="*/ 0 w 181634"/>
                <a:gd name="connsiteY0" fmla="*/ 71545 h 466060"/>
                <a:gd name="connsiteX1" fmla="*/ 71545 w 181634"/>
                <a:gd name="connsiteY1" fmla="*/ 0 h 466060"/>
                <a:gd name="connsiteX2" fmla="*/ 71545 w 181634"/>
                <a:gd name="connsiteY2" fmla="*/ 0 h 466060"/>
                <a:gd name="connsiteX3" fmla="*/ 162655 w 181634"/>
                <a:gd name="connsiteY3" fmla="*/ 115319 h 466060"/>
                <a:gd name="connsiteX4" fmla="*/ 172699 w 181634"/>
                <a:gd name="connsiteY4" fmla="*/ 352318 h 466060"/>
                <a:gd name="connsiteX5" fmla="*/ 122700 w 181634"/>
                <a:gd name="connsiteY5" fmla="*/ 440034 h 466060"/>
                <a:gd name="connsiteX6" fmla="*/ 75097 w 181634"/>
                <a:gd name="connsiteY6" fmla="*/ 466060 h 466060"/>
                <a:gd name="connsiteX7" fmla="*/ 0 w 181634"/>
                <a:gd name="connsiteY7" fmla="*/ 279566 h 466060"/>
                <a:gd name="connsiteX8" fmla="*/ 0 w 181634"/>
                <a:gd name="connsiteY8" fmla="*/ 71545 h 466060"/>
                <a:gd name="connsiteX0" fmla="*/ 0 w 181635"/>
                <a:gd name="connsiteY0" fmla="*/ 71545 h 466060"/>
                <a:gd name="connsiteX1" fmla="*/ 71545 w 181635"/>
                <a:gd name="connsiteY1" fmla="*/ 0 h 466060"/>
                <a:gd name="connsiteX2" fmla="*/ 71545 w 181635"/>
                <a:gd name="connsiteY2" fmla="*/ 0 h 466060"/>
                <a:gd name="connsiteX3" fmla="*/ 162655 w 181635"/>
                <a:gd name="connsiteY3" fmla="*/ 115319 h 466060"/>
                <a:gd name="connsiteX4" fmla="*/ 172700 w 181635"/>
                <a:gd name="connsiteY4" fmla="*/ 352318 h 466060"/>
                <a:gd name="connsiteX5" fmla="*/ 122700 w 181635"/>
                <a:gd name="connsiteY5" fmla="*/ 440034 h 466060"/>
                <a:gd name="connsiteX6" fmla="*/ 75097 w 181635"/>
                <a:gd name="connsiteY6" fmla="*/ 466060 h 466060"/>
                <a:gd name="connsiteX7" fmla="*/ 0 w 181635"/>
                <a:gd name="connsiteY7" fmla="*/ 279566 h 466060"/>
                <a:gd name="connsiteX8" fmla="*/ 0 w 181635"/>
                <a:gd name="connsiteY8" fmla="*/ 71545 h 466060"/>
                <a:gd name="connsiteX0" fmla="*/ 0 w 181636"/>
                <a:gd name="connsiteY0" fmla="*/ 71545 h 466060"/>
                <a:gd name="connsiteX1" fmla="*/ 71545 w 181636"/>
                <a:gd name="connsiteY1" fmla="*/ 0 h 466060"/>
                <a:gd name="connsiteX2" fmla="*/ 71545 w 181636"/>
                <a:gd name="connsiteY2" fmla="*/ 0 h 466060"/>
                <a:gd name="connsiteX3" fmla="*/ 162655 w 181636"/>
                <a:gd name="connsiteY3" fmla="*/ 115319 h 466060"/>
                <a:gd name="connsiteX4" fmla="*/ 172701 w 181636"/>
                <a:gd name="connsiteY4" fmla="*/ 352317 h 466060"/>
                <a:gd name="connsiteX5" fmla="*/ 122700 w 181636"/>
                <a:gd name="connsiteY5" fmla="*/ 440034 h 466060"/>
                <a:gd name="connsiteX6" fmla="*/ 75097 w 181636"/>
                <a:gd name="connsiteY6" fmla="*/ 466060 h 466060"/>
                <a:gd name="connsiteX7" fmla="*/ 0 w 181636"/>
                <a:gd name="connsiteY7" fmla="*/ 279566 h 466060"/>
                <a:gd name="connsiteX8" fmla="*/ 0 w 181636"/>
                <a:gd name="connsiteY8" fmla="*/ 71545 h 466060"/>
                <a:gd name="connsiteX0" fmla="*/ 0 w 181636"/>
                <a:gd name="connsiteY0" fmla="*/ 71545 h 466060"/>
                <a:gd name="connsiteX1" fmla="*/ 71545 w 181636"/>
                <a:gd name="connsiteY1" fmla="*/ 0 h 466060"/>
                <a:gd name="connsiteX2" fmla="*/ 71545 w 181636"/>
                <a:gd name="connsiteY2" fmla="*/ 0 h 466060"/>
                <a:gd name="connsiteX3" fmla="*/ 162655 w 181636"/>
                <a:gd name="connsiteY3" fmla="*/ 115319 h 466060"/>
                <a:gd name="connsiteX4" fmla="*/ 172701 w 181636"/>
                <a:gd name="connsiteY4" fmla="*/ 352316 h 466060"/>
                <a:gd name="connsiteX5" fmla="*/ 122700 w 181636"/>
                <a:gd name="connsiteY5" fmla="*/ 440034 h 466060"/>
                <a:gd name="connsiteX6" fmla="*/ 75097 w 181636"/>
                <a:gd name="connsiteY6" fmla="*/ 466060 h 466060"/>
                <a:gd name="connsiteX7" fmla="*/ 0 w 181636"/>
                <a:gd name="connsiteY7" fmla="*/ 279566 h 466060"/>
                <a:gd name="connsiteX8" fmla="*/ 0 w 181636"/>
                <a:gd name="connsiteY8" fmla="*/ 71545 h 466060"/>
                <a:gd name="connsiteX0" fmla="*/ 0 w 164011"/>
                <a:gd name="connsiteY0" fmla="*/ 71545 h 466060"/>
                <a:gd name="connsiteX1" fmla="*/ 71545 w 164011"/>
                <a:gd name="connsiteY1" fmla="*/ 0 h 466060"/>
                <a:gd name="connsiteX2" fmla="*/ 71545 w 164011"/>
                <a:gd name="connsiteY2" fmla="*/ 0 h 466060"/>
                <a:gd name="connsiteX3" fmla="*/ 162655 w 164011"/>
                <a:gd name="connsiteY3" fmla="*/ 115319 h 466060"/>
                <a:gd name="connsiteX4" fmla="*/ 122700 w 164011"/>
                <a:gd name="connsiteY4" fmla="*/ 440034 h 466060"/>
                <a:gd name="connsiteX5" fmla="*/ 75097 w 164011"/>
                <a:gd name="connsiteY5" fmla="*/ 466060 h 466060"/>
                <a:gd name="connsiteX6" fmla="*/ 0 w 164011"/>
                <a:gd name="connsiteY6" fmla="*/ 279566 h 466060"/>
                <a:gd name="connsiteX7" fmla="*/ 0 w 164011"/>
                <a:gd name="connsiteY7" fmla="*/ 71545 h 46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4011" h="466060">
                  <a:moveTo>
                    <a:pt x="0" y="71545"/>
                  </a:moveTo>
                  <a:cubicBezTo>
                    <a:pt x="0" y="32032"/>
                    <a:pt x="32032" y="0"/>
                    <a:pt x="71545" y="0"/>
                  </a:cubicBezTo>
                  <a:lnTo>
                    <a:pt x="71545" y="0"/>
                  </a:lnTo>
                  <a:cubicBezTo>
                    <a:pt x="111058" y="0"/>
                    <a:pt x="154129" y="41980"/>
                    <a:pt x="162655" y="115319"/>
                  </a:cubicBezTo>
                  <a:cubicBezTo>
                    <a:pt x="171181" y="188658"/>
                    <a:pt x="137293" y="381577"/>
                    <a:pt x="122700" y="440034"/>
                  </a:cubicBezTo>
                  <a:lnTo>
                    <a:pt x="75097" y="466060"/>
                  </a:lnTo>
                  <a:cubicBezTo>
                    <a:pt x="35584" y="466060"/>
                    <a:pt x="0" y="319079"/>
                    <a:pt x="0" y="279566"/>
                  </a:cubicBezTo>
                  <a:lnTo>
                    <a:pt x="0" y="71545"/>
                  </a:ln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Rectangle 30"/>
          <p:cNvSpPr/>
          <p:nvPr/>
        </p:nvSpPr>
        <p:spPr>
          <a:xfrm>
            <a:off x="4592870" y="43433"/>
            <a:ext cx="3609975" cy="33718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/>
          <p:cNvGrpSpPr/>
          <p:nvPr/>
        </p:nvGrpSpPr>
        <p:grpSpPr>
          <a:xfrm>
            <a:off x="5085651" y="495300"/>
            <a:ext cx="2421484" cy="2916463"/>
            <a:chOff x="4444381" y="1498656"/>
            <a:chExt cx="2284483" cy="2751458"/>
          </a:xfrm>
        </p:grpSpPr>
        <p:sp>
          <p:nvSpPr>
            <p:cNvPr id="33" name="Freeform 32"/>
            <p:cNvSpPr/>
            <p:nvPr/>
          </p:nvSpPr>
          <p:spPr>
            <a:xfrm>
              <a:off x="4480409" y="1498656"/>
              <a:ext cx="2181861" cy="2265227"/>
            </a:xfrm>
            <a:custGeom>
              <a:avLst/>
              <a:gdLst>
                <a:gd name="connsiteX0" fmla="*/ 670561 w 2181861"/>
                <a:gd name="connsiteY0" fmla="*/ 2205441 h 2265227"/>
                <a:gd name="connsiteX1" fmla="*/ 384811 w 2181861"/>
                <a:gd name="connsiteY1" fmla="*/ 2072091 h 2265227"/>
                <a:gd name="connsiteX2" fmla="*/ 181611 w 2181861"/>
                <a:gd name="connsiteY2" fmla="*/ 1894291 h 2265227"/>
                <a:gd name="connsiteX3" fmla="*/ 124461 w 2181861"/>
                <a:gd name="connsiteY3" fmla="*/ 1710141 h 2265227"/>
                <a:gd name="connsiteX4" fmla="*/ 35561 w 2181861"/>
                <a:gd name="connsiteY4" fmla="*/ 1646641 h 2265227"/>
                <a:gd name="connsiteX5" fmla="*/ 22861 w 2181861"/>
                <a:gd name="connsiteY5" fmla="*/ 1570441 h 2265227"/>
                <a:gd name="connsiteX6" fmla="*/ 3811 w 2181861"/>
                <a:gd name="connsiteY6" fmla="*/ 1513291 h 2265227"/>
                <a:gd name="connsiteX7" fmla="*/ 105411 w 2181861"/>
                <a:gd name="connsiteY7" fmla="*/ 1335491 h 2265227"/>
                <a:gd name="connsiteX8" fmla="*/ 67311 w 2181861"/>
                <a:gd name="connsiteY8" fmla="*/ 1202141 h 2265227"/>
                <a:gd name="connsiteX9" fmla="*/ 137161 w 2181861"/>
                <a:gd name="connsiteY9" fmla="*/ 973541 h 2265227"/>
                <a:gd name="connsiteX10" fmla="*/ 245111 w 2181861"/>
                <a:gd name="connsiteY10" fmla="*/ 884641 h 2265227"/>
                <a:gd name="connsiteX11" fmla="*/ 257811 w 2181861"/>
                <a:gd name="connsiteY11" fmla="*/ 757641 h 2265227"/>
                <a:gd name="connsiteX12" fmla="*/ 276861 w 2181861"/>
                <a:gd name="connsiteY12" fmla="*/ 592541 h 2265227"/>
                <a:gd name="connsiteX13" fmla="*/ 511811 w 2181861"/>
                <a:gd name="connsiteY13" fmla="*/ 294091 h 2265227"/>
                <a:gd name="connsiteX14" fmla="*/ 835661 w 2181861"/>
                <a:gd name="connsiteY14" fmla="*/ 78191 h 2265227"/>
                <a:gd name="connsiteX15" fmla="*/ 962661 w 2181861"/>
                <a:gd name="connsiteY15" fmla="*/ 8341 h 2265227"/>
                <a:gd name="connsiteX16" fmla="*/ 1051561 w 2181861"/>
                <a:gd name="connsiteY16" fmla="*/ 1991 h 2265227"/>
                <a:gd name="connsiteX17" fmla="*/ 1184911 w 2181861"/>
                <a:gd name="connsiteY17" fmla="*/ 8341 h 2265227"/>
                <a:gd name="connsiteX18" fmla="*/ 1369061 w 2181861"/>
                <a:gd name="connsiteY18" fmla="*/ 84541 h 2265227"/>
                <a:gd name="connsiteX19" fmla="*/ 1457961 w 2181861"/>
                <a:gd name="connsiteY19" fmla="*/ 71841 h 2265227"/>
                <a:gd name="connsiteX20" fmla="*/ 1604011 w 2181861"/>
                <a:gd name="connsiteY20" fmla="*/ 141691 h 2265227"/>
                <a:gd name="connsiteX21" fmla="*/ 1724661 w 2181861"/>
                <a:gd name="connsiteY21" fmla="*/ 287741 h 2265227"/>
                <a:gd name="connsiteX22" fmla="*/ 1788161 w 2181861"/>
                <a:gd name="connsiteY22" fmla="*/ 338541 h 2265227"/>
                <a:gd name="connsiteX23" fmla="*/ 1864361 w 2181861"/>
                <a:gd name="connsiteY23" fmla="*/ 414741 h 2265227"/>
                <a:gd name="connsiteX24" fmla="*/ 1991361 w 2181861"/>
                <a:gd name="connsiteY24" fmla="*/ 624291 h 2265227"/>
                <a:gd name="connsiteX25" fmla="*/ 2042161 w 2181861"/>
                <a:gd name="connsiteY25" fmla="*/ 814791 h 2265227"/>
                <a:gd name="connsiteX26" fmla="*/ 2054861 w 2181861"/>
                <a:gd name="connsiteY26" fmla="*/ 960841 h 2265227"/>
                <a:gd name="connsiteX27" fmla="*/ 2054861 w 2181861"/>
                <a:gd name="connsiteY27" fmla="*/ 1081491 h 2265227"/>
                <a:gd name="connsiteX28" fmla="*/ 2150111 w 2181861"/>
                <a:gd name="connsiteY28" fmla="*/ 1214841 h 2265227"/>
                <a:gd name="connsiteX29" fmla="*/ 2181861 w 2181861"/>
                <a:gd name="connsiteY29" fmla="*/ 1341841 h 2265227"/>
                <a:gd name="connsiteX30" fmla="*/ 2150111 w 2181861"/>
                <a:gd name="connsiteY30" fmla="*/ 1443441 h 2265227"/>
                <a:gd name="connsiteX31" fmla="*/ 2073911 w 2181861"/>
                <a:gd name="connsiteY31" fmla="*/ 1595841 h 2265227"/>
                <a:gd name="connsiteX32" fmla="*/ 2073911 w 2181861"/>
                <a:gd name="connsiteY32" fmla="*/ 1652991 h 2265227"/>
                <a:gd name="connsiteX33" fmla="*/ 2016761 w 2181861"/>
                <a:gd name="connsiteY33" fmla="*/ 1703791 h 2265227"/>
                <a:gd name="connsiteX34" fmla="*/ 2054861 w 2181861"/>
                <a:gd name="connsiteY34" fmla="*/ 1767291 h 2265227"/>
                <a:gd name="connsiteX35" fmla="*/ 2010411 w 2181861"/>
                <a:gd name="connsiteY35" fmla="*/ 1773641 h 2265227"/>
                <a:gd name="connsiteX36" fmla="*/ 2054861 w 2181861"/>
                <a:gd name="connsiteY36" fmla="*/ 1837141 h 2265227"/>
                <a:gd name="connsiteX37" fmla="*/ 1972311 w 2181861"/>
                <a:gd name="connsiteY37" fmla="*/ 1964141 h 2265227"/>
                <a:gd name="connsiteX38" fmla="*/ 1889761 w 2181861"/>
                <a:gd name="connsiteY38" fmla="*/ 2065741 h 2265227"/>
                <a:gd name="connsiteX39" fmla="*/ 1877061 w 2181861"/>
                <a:gd name="connsiteY39" fmla="*/ 2180041 h 2265227"/>
                <a:gd name="connsiteX40" fmla="*/ 1750061 w 2181861"/>
                <a:gd name="connsiteY40" fmla="*/ 2262591 h 2265227"/>
                <a:gd name="connsiteX41" fmla="*/ 1597661 w 2181861"/>
                <a:gd name="connsiteY41" fmla="*/ 2243541 h 2265227"/>
                <a:gd name="connsiteX42" fmla="*/ 670561 w 2181861"/>
                <a:gd name="connsiteY42" fmla="*/ 2205441 h 2265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181861" h="2265227">
                  <a:moveTo>
                    <a:pt x="670561" y="2205441"/>
                  </a:moveTo>
                  <a:cubicBezTo>
                    <a:pt x="468419" y="2176866"/>
                    <a:pt x="466303" y="2123949"/>
                    <a:pt x="384811" y="2072091"/>
                  </a:cubicBezTo>
                  <a:cubicBezTo>
                    <a:pt x="303319" y="2020233"/>
                    <a:pt x="225003" y="1954616"/>
                    <a:pt x="181611" y="1894291"/>
                  </a:cubicBezTo>
                  <a:cubicBezTo>
                    <a:pt x="138219" y="1833966"/>
                    <a:pt x="148803" y="1751416"/>
                    <a:pt x="124461" y="1710141"/>
                  </a:cubicBezTo>
                  <a:cubicBezTo>
                    <a:pt x="100119" y="1668866"/>
                    <a:pt x="52494" y="1669924"/>
                    <a:pt x="35561" y="1646641"/>
                  </a:cubicBezTo>
                  <a:cubicBezTo>
                    <a:pt x="18628" y="1623358"/>
                    <a:pt x="28153" y="1592666"/>
                    <a:pt x="22861" y="1570441"/>
                  </a:cubicBezTo>
                  <a:cubicBezTo>
                    <a:pt x="17569" y="1548216"/>
                    <a:pt x="-9947" y="1552449"/>
                    <a:pt x="3811" y="1513291"/>
                  </a:cubicBezTo>
                  <a:cubicBezTo>
                    <a:pt x="17569" y="1474133"/>
                    <a:pt x="94828" y="1387349"/>
                    <a:pt x="105411" y="1335491"/>
                  </a:cubicBezTo>
                  <a:cubicBezTo>
                    <a:pt x="115994" y="1283633"/>
                    <a:pt x="62019" y="1262466"/>
                    <a:pt x="67311" y="1202141"/>
                  </a:cubicBezTo>
                  <a:cubicBezTo>
                    <a:pt x="72603" y="1141816"/>
                    <a:pt x="107528" y="1026458"/>
                    <a:pt x="137161" y="973541"/>
                  </a:cubicBezTo>
                  <a:cubicBezTo>
                    <a:pt x="166794" y="920624"/>
                    <a:pt x="225003" y="920624"/>
                    <a:pt x="245111" y="884641"/>
                  </a:cubicBezTo>
                  <a:cubicBezTo>
                    <a:pt x="265219" y="848658"/>
                    <a:pt x="252519" y="806324"/>
                    <a:pt x="257811" y="757641"/>
                  </a:cubicBezTo>
                  <a:cubicBezTo>
                    <a:pt x="263103" y="708958"/>
                    <a:pt x="234528" y="669799"/>
                    <a:pt x="276861" y="592541"/>
                  </a:cubicBezTo>
                  <a:cubicBezTo>
                    <a:pt x="319194" y="515283"/>
                    <a:pt x="418678" y="379816"/>
                    <a:pt x="511811" y="294091"/>
                  </a:cubicBezTo>
                  <a:cubicBezTo>
                    <a:pt x="604944" y="208366"/>
                    <a:pt x="760519" y="125816"/>
                    <a:pt x="835661" y="78191"/>
                  </a:cubicBezTo>
                  <a:cubicBezTo>
                    <a:pt x="910803" y="30566"/>
                    <a:pt x="926678" y="21041"/>
                    <a:pt x="962661" y="8341"/>
                  </a:cubicBezTo>
                  <a:cubicBezTo>
                    <a:pt x="998644" y="-4359"/>
                    <a:pt x="1014519" y="1991"/>
                    <a:pt x="1051561" y="1991"/>
                  </a:cubicBezTo>
                  <a:cubicBezTo>
                    <a:pt x="1088603" y="1991"/>
                    <a:pt x="1131994" y="-5417"/>
                    <a:pt x="1184911" y="8341"/>
                  </a:cubicBezTo>
                  <a:cubicBezTo>
                    <a:pt x="1237828" y="22099"/>
                    <a:pt x="1323553" y="73958"/>
                    <a:pt x="1369061" y="84541"/>
                  </a:cubicBezTo>
                  <a:cubicBezTo>
                    <a:pt x="1414569" y="95124"/>
                    <a:pt x="1418803" y="62316"/>
                    <a:pt x="1457961" y="71841"/>
                  </a:cubicBezTo>
                  <a:cubicBezTo>
                    <a:pt x="1497119" y="81366"/>
                    <a:pt x="1559561" y="105708"/>
                    <a:pt x="1604011" y="141691"/>
                  </a:cubicBezTo>
                  <a:cubicBezTo>
                    <a:pt x="1648461" y="177674"/>
                    <a:pt x="1693969" y="254933"/>
                    <a:pt x="1724661" y="287741"/>
                  </a:cubicBezTo>
                  <a:cubicBezTo>
                    <a:pt x="1755353" y="320549"/>
                    <a:pt x="1764878" y="317374"/>
                    <a:pt x="1788161" y="338541"/>
                  </a:cubicBezTo>
                  <a:cubicBezTo>
                    <a:pt x="1811444" y="359708"/>
                    <a:pt x="1830494" y="367116"/>
                    <a:pt x="1864361" y="414741"/>
                  </a:cubicBezTo>
                  <a:cubicBezTo>
                    <a:pt x="1898228" y="462366"/>
                    <a:pt x="1961728" y="557616"/>
                    <a:pt x="1991361" y="624291"/>
                  </a:cubicBezTo>
                  <a:cubicBezTo>
                    <a:pt x="2020994" y="690966"/>
                    <a:pt x="2031578" y="758699"/>
                    <a:pt x="2042161" y="814791"/>
                  </a:cubicBezTo>
                  <a:cubicBezTo>
                    <a:pt x="2052744" y="870883"/>
                    <a:pt x="2052744" y="916391"/>
                    <a:pt x="2054861" y="960841"/>
                  </a:cubicBezTo>
                  <a:cubicBezTo>
                    <a:pt x="2056978" y="1005291"/>
                    <a:pt x="2038986" y="1039158"/>
                    <a:pt x="2054861" y="1081491"/>
                  </a:cubicBezTo>
                  <a:cubicBezTo>
                    <a:pt x="2070736" y="1123824"/>
                    <a:pt x="2128944" y="1171449"/>
                    <a:pt x="2150111" y="1214841"/>
                  </a:cubicBezTo>
                  <a:cubicBezTo>
                    <a:pt x="2171278" y="1258233"/>
                    <a:pt x="2181861" y="1303741"/>
                    <a:pt x="2181861" y="1341841"/>
                  </a:cubicBezTo>
                  <a:cubicBezTo>
                    <a:pt x="2181861" y="1379941"/>
                    <a:pt x="2168103" y="1401108"/>
                    <a:pt x="2150111" y="1443441"/>
                  </a:cubicBezTo>
                  <a:cubicBezTo>
                    <a:pt x="2132119" y="1485774"/>
                    <a:pt x="2086611" y="1560916"/>
                    <a:pt x="2073911" y="1595841"/>
                  </a:cubicBezTo>
                  <a:cubicBezTo>
                    <a:pt x="2061211" y="1630766"/>
                    <a:pt x="2083436" y="1634999"/>
                    <a:pt x="2073911" y="1652991"/>
                  </a:cubicBezTo>
                  <a:cubicBezTo>
                    <a:pt x="2064386" y="1670983"/>
                    <a:pt x="2019936" y="1684741"/>
                    <a:pt x="2016761" y="1703791"/>
                  </a:cubicBezTo>
                  <a:cubicBezTo>
                    <a:pt x="2013586" y="1722841"/>
                    <a:pt x="2055919" y="1755649"/>
                    <a:pt x="2054861" y="1767291"/>
                  </a:cubicBezTo>
                  <a:cubicBezTo>
                    <a:pt x="2053803" y="1778933"/>
                    <a:pt x="2010411" y="1761999"/>
                    <a:pt x="2010411" y="1773641"/>
                  </a:cubicBezTo>
                  <a:cubicBezTo>
                    <a:pt x="2010411" y="1785283"/>
                    <a:pt x="2061211" y="1805391"/>
                    <a:pt x="2054861" y="1837141"/>
                  </a:cubicBezTo>
                  <a:cubicBezTo>
                    <a:pt x="2048511" y="1868891"/>
                    <a:pt x="1999828" y="1926041"/>
                    <a:pt x="1972311" y="1964141"/>
                  </a:cubicBezTo>
                  <a:cubicBezTo>
                    <a:pt x="1944794" y="2002241"/>
                    <a:pt x="1905636" y="2029758"/>
                    <a:pt x="1889761" y="2065741"/>
                  </a:cubicBezTo>
                  <a:cubicBezTo>
                    <a:pt x="1873886" y="2101724"/>
                    <a:pt x="1900344" y="2147233"/>
                    <a:pt x="1877061" y="2180041"/>
                  </a:cubicBezTo>
                  <a:cubicBezTo>
                    <a:pt x="1853778" y="2212849"/>
                    <a:pt x="1796628" y="2252008"/>
                    <a:pt x="1750061" y="2262591"/>
                  </a:cubicBezTo>
                  <a:cubicBezTo>
                    <a:pt x="1703494" y="2273174"/>
                    <a:pt x="1774403" y="2248833"/>
                    <a:pt x="1597661" y="2243541"/>
                  </a:cubicBezTo>
                  <a:cubicBezTo>
                    <a:pt x="1420919" y="2238249"/>
                    <a:pt x="872703" y="2234016"/>
                    <a:pt x="670561" y="2205441"/>
                  </a:cubicBezTo>
                  <a:close/>
                </a:path>
              </a:pathLst>
            </a:custGeom>
            <a:solidFill>
              <a:srgbClr val="A8A8A8"/>
            </a:solidFill>
            <a:ln>
              <a:solidFill>
                <a:srgbClr val="A8A8A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Arc 9"/>
            <p:cNvSpPr/>
            <p:nvPr/>
          </p:nvSpPr>
          <p:spPr>
            <a:xfrm>
              <a:off x="4444381" y="3587751"/>
              <a:ext cx="2284483" cy="662363"/>
            </a:xfrm>
            <a:custGeom>
              <a:avLst/>
              <a:gdLst>
                <a:gd name="connsiteX0" fmla="*/ 3 w 2618546"/>
                <a:gd name="connsiteY0" fmla="*/ 790840 h 1578356"/>
                <a:gd name="connsiteX1" fmla="*/ 878204 w 2618546"/>
                <a:gd name="connsiteY1" fmla="*/ 44001 h 1578356"/>
                <a:gd name="connsiteX2" fmla="*/ 1739218 w 2618546"/>
                <a:gd name="connsiteY2" fmla="*/ 43765 h 1578356"/>
                <a:gd name="connsiteX3" fmla="*/ 2618547 w 2618546"/>
                <a:gd name="connsiteY3" fmla="*/ 789179 h 1578356"/>
                <a:gd name="connsiteX4" fmla="*/ 1309273 w 2618546"/>
                <a:gd name="connsiteY4" fmla="*/ 789178 h 1578356"/>
                <a:gd name="connsiteX5" fmla="*/ 3 w 2618546"/>
                <a:gd name="connsiteY5" fmla="*/ 790840 h 1578356"/>
                <a:gd name="connsiteX0" fmla="*/ 3 w 2618546"/>
                <a:gd name="connsiteY0" fmla="*/ 790840 h 1578356"/>
                <a:gd name="connsiteX1" fmla="*/ 878204 w 2618546"/>
                <a:gd name="connsiteY1" fmla="*/ 44001 h 1578356"/>
                <a:gd name="connsiteX2" fmla="*/ 1739218 w 2618546"/>
                <a:gd name="connsiteY2" fmla="*/ 43765 h 1578356"/>
                <a:gd name="connsiteX3" fmla="*/ 2618547 w 2618546"/>
                <a:gd name="connsiteY3" fmla="*/ 789179 h 1578356"/>
                <a:gd name="connsiteX0" fmla="*/ 3 w 2618547"/>
                <a:gd name="connsiteY0" fmla="*/ 823311 h 823311"/>
                <a:gd name="connsiteX1" fmla="*/ 878204 w 2618547"/>
                <a:gd name="connsiteY1" fmla="*/ 76472 h 823311"/>
                <a:gd name="connsiteX2" fmla="*/ 1739218 w 2618547"/>
                <a:gd name="connsiteY2" fmla="*/ 76236 h 823311"/>
                <a:gd name="connsiteX3" fmla="*/ 2618547 w 2618547"/>
                <a:gd name="connsiteY3" fmla="*/ 821650 h 823311"/>
                <a:gd name="connsiteX4" fmla="*/ 1309273 w 2618547"/>
                <a:gd name="connsiteY4" fmla="*/ 821649 h 823311"/>
                <a:gd name="connsiteX5" fmla="*/ 3 w 2618547"/>
                <a:gd name="connsiteY5" fmla="*/ 823311 h 823311"/>
                <a:gd name="connsiteX0" fmla="*/ 3 w 2618547"/>
                <a:gd name="connsiteY0" fmla="*/ 823311 h 823311"/>
                <a:gd name="connsiteX1" fmla="*/ 878204 w 2618547"/>
                <a:gd name="connsiteY1" fmla="*/ 76472 h 823311"/>
                <a:gd name="connsiteX2" fmla="*/ 1739218 w 2618547"/>
                <a:gd name="connsiteY2" fmla="*/ 76236 h 823311"/>
                <a:gd name="connsiteX3" fmla="*/ 2618547 w 2618547"/>
                <a:gd name="connsiteY3" fmla="*/ 821650 h 823311"/>
                <a:gd name="connsiteX0" fmla="*/ 3 w 2618547"/>
                <a:gd name="connsiteY0" fmla="*/ 858788 h 858788"/>
                <a:gd name="connsiteX1" fmla="*/ 878204 w 2618547"/>
                <a:gd name="connsiteY1" fmla="*/ 111949 h 858788"/>
                <a:gd name="connsiteX2" fmla="*/ 1739218 w 2618547"/>
                <a:gd name="connsiteY2" fmla="*/ 111713 h 858788"/>
                <a:gd name="connsiteX3" fmla="*/ 2618547 w 2618547"/>
                <a:gd name="connsiteY3" fmla="*/ 857127 h 858788"/>
                <a:gd name="connsiteX4" fmla="*/ 1309273 w 2618547"/>
                <a:gd name="connsiteY4" fmla="*/ 857126 h 858788"/>
                <a:gd name="connsiteX5" fmla="*/ 3 w 2618547"/>
                <a:gd name="connsiteY5" fmla="*/ 858788 h 858788"/>
                <a:gd name="connsiteX0" fmla="*/ 3 w 2618547"/>
                <a:gd name="connsiteY0" fmla="*/ 858788 h 858788"/>
                <a:gd name="connsiteX1" fmla="*/ 878204 w 2618547"/>
                <a:gd name="connsiteY1" fmla="*/ 111949 h 858788"/>
                <a:gd name="connsiteX2" fmla="*/ 1739218 w 2618547"/>
                <a:gd name="connsiteY2" fmla="*/ 111713 h 858788"/>
                <a:gd name="connsiteX3" fmla="*/ 2618547 w 2618547"/>
                <a:gd name="connsiteY3" fmla="*/ 857127 h 858788"/>
                <a:gd name="connsiteX0" fmla="*/ 3 w 2618547"/>
                <a:gd name="connsiteY0" fmla="*/ 858788 h 858788"/>
                <a:gd name="connsiteX1" fmla="*/ 878204 w 2618547"/>
                <a:gd name="connsiteY1" fmla="*/ 111949 h 858788"/>
                <a:gd name="connsiteX2" fmla="*/ 1739218 w 2618547"/>
                <a:gd name="connsiteY2" fmla="*/ 111713 h 858788"/>
                <a:gd name="connsiteX3" fmla="*/ 2618547 w 2618547"/>
                <a:gd name="connsiteY3" fmla="*/ 857127 h 858788"/>
                <a:gd name="connsiteX4" fmla="*/ 1309273 w 2618547"/>
                <a:gd name="connsiteY4" fmla="*/ 857126 h 858788"/>
                <a:gd name="connsiteX5" fmla="*/ 3 w 2618547"/>
                <a:gd name="connsiteY5" fmla="*/ 858788 h 858788"/>
                <a:gd name="connsiteX0" fmla="*/ 129543 w 2618547"/>
                <a:gd name="connsiteY0" fmla="*/ 858788 h 858788"/>
                <a:gd name="connsiteX1" fmla="*/ 878204 w 2618547"/>
                <a:gd name="connsiteY1" fmla="*/ 111949 h 858788"/>
                <a:gd name="connsiteX2" fmla="*/ 1739218 w 2618547"/>
                <a:gd name="connsiteY2" fmla="*/ 111713 h 858788"/>
                <a:gd name="connsiteX3" fmla="*/ 2618547 w 2618547"/>
                <a:gd name="connsiteY3" fmla="*/ 857127 h 858788"/>
                <a:gd name="connsiteX0" fmla="*/ 3 w 2618547"/>
                <a:gd name="connsiteY0" fmla="*/ 858788 h 858788"/>
                <a:gd name="connsiteX1" fmla="*/ 878204 w 2618547"/>
                <a:gd name="connsiteY1" fmla="*/ 111949 h 858788"/>
                <a:gd name="connsiteX2" fmla="*/ 1739218 w 2618547"/>
                <a:gd name="connsiteY2" fmla="*/ 111713 h 858788"/>
                <a:gd name="connsiteX3" fmla="*/ 2618547 w 2618547"/>
                <a:gd name="connsiteY3" fmla="*/ 857127 h 858788"/>
                <a:gd name="connsiteX4" fmla="*/ 1309273 w 2618547"/>
                <a:gd name="connsiteY4" fmla="*/ 857126 h 858788"/>
                <a:gd name="connsiteX5" fmla="*/ 3 w 2618547"/>
                <a:gd name="connsiteY5" fmla="*/ 858788 h 858788"/>
                <a:gd name="connsiteX0" fmla="*/ 129543 w 2618547"/>
                <a:gd name="connsiteY0" fmla="*/ 858788 h 858788"/>
                <a:gd name="connsiteX1" fmla="*/ 878204 w 2618547"/>
                <a:gd name="connsiteY1" fmla="*/ 111949 h 858788"/>
                <a:gd name="connsiteX2" fmla="*/ 1739218 w 2618547"/>
                <a:gd name="connsiteY2" fmla="*/ 111713 h 858788"/>
                <a:gd name="connsiteX3" fmla="*/ 2519487 w 2618547"/>
                <a:gd name="connsiteY3" fmla="*/ 857127 h 858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8547" h="858788" stroke="0" extrusionOk="0">
                  <a:moveTo>
                    <a:pt x="3" y="858788"/>
                  </a:moveTo>
                  <a:cubicBezTo>
                    <a:pt x="-1172" y="522482"/>
                    <a:pt x="402168" y="375076"/>
                    <a:pt x="878204" y="111949"/>
                  </a:cubicBezTo>
                  <a:cubicBezTo>
                    <a:pt x="1127498" y="-25847"/>
                    <a:pt x="1503486" y="-48279"/>
                    <a:pt x="1739218" y="111713"/>
                  </a:cubicBezTo>
                  <a:cubicBezTo>
                    <a:pt x="2145027" y="387137"/>
                    <a:pt x="2618547" y="521167"/>
                    <a:pt x="2618547" y="857127"/>
                  </a:cubicBezTo>
                  <a:lnTo>
                    <a:pt x="1309273" y="857126"/>
                  </a:lnTo>
                  <a:lnTo>
                    <a:pt x="3" y="858788"/>
                  </a:lnTo>
                  <a:close/>
                </a:path>
                <a:path w="2618547" h="858788" fill="none">
                  <a:moveTo>
                    <a:pt x="129543" y="858788"/>
                  </a:moveTo>
                  <a:cubicBezTo>
                    <a:pt x="128368" y="522482"/>
                    <a:pt x="609925" y="236462"/>
                    <a:pt x="878204" y="111949"/>
                  </a:cubicBezTo>
                  <a:cubicBezTo>
                    <a:pt x="1146483" y="-12564"/>
                    <a:pt x="1460377" y="53279"/>
                    <a:pt x="1739218" y="111713"/>
                  </a:cubicBezTo>
                  <a:cubicBezTo>
                    <a:pt x="2265677" y="222037"/>
                    <a:pt x="2519487" y="521167"/>
                    <a:pt x="2519487" y="857127"/>
                  </a:cubicBezTo>
                </a:path>
              </a:pathLst>
            </a:custGeom>
            <a:solidFill>
              <a:srgbClr val="F3F3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5" name="Group 34"/>
            <p:cNvGrpSpPr/>
            <p:nvPr/>
          </p:nvGrpSpPr>
          <p:grpSpPr>
            <a:xfrm>
              <a:off x="4972068" y="2120900"/>
              <a:ext cx="1247385" cy="1667386"/>
              <a:chOff x="5014688" y="2120900"/>
              <a:chExt cx="1247385" cy="1667386"/>
            </a:xfrm>
          </p:grpSpPr>
          <p:sp>
            <p:nvSpPr>
              <p:cNvPr id="36" name="Rounded Rectangle 26"/>
              <p:cNvSpPr/>
              <p:nvPr/>
            </p:nvSpPr>
            <p:spPr>
              <a:xfrm>
                <a:off x="5363125" y="3203063"/>
                <a:ext cx="505330" cy="585223"/>
              </a:xfrm>
              <a:custGeom>
                <a:avLst/>
                <a:gdLst>
                  <a:gd name="connsiteX0" fmla="*/ 0 w 824940"/>
                  <a:gd name="connsiteY0" fmla="*/ 106894 h 641350"/>
                  <a:gd name="connsiteX1" fmla="*/ 106894 w 824940"/>
                  <a:gd name="connsiteY1" fmla="*/ 0 h 641350"/>
                  <a:gd name="connsiteX2" fmla="*/ 718046 w 824940"/>
                  <a:gd name="connsiteY2" fmla="*/ 0 h 641350"/>
                  <a:gd name="connsiteX3" fmla="*/ 824940 w 824940"/>
                  <a:gd name="connsiteY3" fmla="*/ 106894 h 641350"/>
                  <a:gd name="connsiteX4" fmla="*/ 824940 w 824940"/>
                  <a:gd name="connsiteY4" fmla="*/ 534456 h 641350"/>
                  <a:gd name="connsiteX5" fmla="*/ 718046 w 824940"/>
                  <a:gd name="connsiteY5" fmla="*/ 641350 h 641350"/>
                  <a:gd name="connsiteX6" fmla="*/ 106894 w 824940"/>
                  <a:gd name="connsiteY6" fmla="*/ 641350 h 641350"/>
                  <a:gd name="connsiteX7" fmla="*/ 0 w 824940"/>
                  <a:gd name="connsiteY7" fmla="*/ 534456 h 641350"/>
                  <a:gd name="connsiteX8" fmla="*/ 0 w 824940"/>
                  <a:gd name="connsiteY8" fmla="*/ 106894 h 641350"/>
                  <a:gd name="connsiteX0" fmla="*/ 0 w 824940"/>
                  <a:gd name="connsiteY0" fmla="*/ 106894 h 641350"/>
                  <a:gd name="connsiteX1" fmla="*/ 106894 w 824940"/>
                  <a:gd name="connsiteY1" fmla="*/ 0 h 641350"/>
                  <a:gd name="connsiteX2" fmla="*/ 718046 w 824940"/>
                  <a:gd name="connsiteY2" fmla="*/ 0 h 641350"/>
                  <a:gd name="connsiteX3" fmla="*/ 824940 w 824940"/>
                  <a:gd name="connsiteY3" fmla="*/ 106894 h 641350"/>
                  <a:gd name="connsiteX4" fmla="*/ 824940 w 824940"/>
                  <a:gd name="connsiteY4" fmla="*/ 534456 h 641350"/>
                  <a:gd name="connsiteX5" fmla="*/ 718046 w 824940"/>
                  <a:gd name="connsiteY5" fmla="*/ 641350 h 641350"/>
                  <a:gd name="connsiteX6" fmla="*/ 106894 w 824940"/>
                  <a:gd name="connsiteY6" fmla="*/ 641350 h 641350"/>
                  <a:gd name="connsiteX7" fmla="*/ 0 w 824940"/>
                  <a:gd name="connsiteY7" fmla="*/ 534456 h 641350"/>
                  <a:gd name="connsiteX8" fmla="*/ 0 w 824940"/>
                  <a:gd name="connsiteY8" fmla="*/ 106894 h 641350"/>
                  <a:gd name="connsiteX0" fmla="*/ 0 w 824940"/>
                  <a:gd name="connsiteY0" fmla="*/ 106894 h 641350"/>
                  <a:gd name="connsiteX1" fmla="*/ 106894 w 824940"/>
                  <a:gd name="connsiteY1" fmla="*/ 0 h 641350"/>
                  <a:gd name="connsiteX2" fmla="*/ 718046 w 824940"/>
                  <a:gd name="connsiteY2" fmla="*/ 0 h 641350"/>
                  <a:gd name="connsiteX3" fmla="*/ 824940 w 824940"/>
                  <a:gd name="connsiteY3" fmla="*/ 106894 h 641350"/>
                  <a:gd name="connsiteX4" fmla="*/ 824940 w 824940"/>
                  <a:gd name="connsiteY4" fmla="*/ 534456 h 641350"/>
                  <a:gd name="connsiteX5" fmla="*/ 718046 w 824940"/>
                  <a:gd name="connsiteY5" fmla="*/ 641350 h 641350"/>
                  <a:gd name="connsiteX6" fmla="*/ 106894 w 824940"/>
                  <a:gd name="connsiteY6" fmla="*/ 641350 h 641350"/>
                  <a:gd name="connsiteX7" fmla="*/ 0 w 824940"/>
                  <a:gd name="connsiteY7" fmla="*/ 534456 h 641350"/>
                  <a:gd name="connsiteX8" fmla="*/ 0 w 824940"/>
                  <a:gd name="connsiteY8" fmla="*/ 106894 h 641350"/>
                  <a:gd name="connsiteX0" fmla="*/ 0 w 824940"/>
                  <a:gd name="connsiteY0" fmla="*/ 106894 h 652638"/>
                  <a:gd name="connsiteX1" fmla="*/ 106894 w 824940"/>
                  <a:gd name="connsiteY1" fmla="*/ 0 h 652638"/>
                  <a:gd name="connsiteX2" fmla="*/ 718046 w 824940"/>
                  <a:gd name="connsiteY2" fmla="*/ 0 h 652638"/>
                  <a:gd name="connsiteX3" fmla="*/ 824940 w 824940"/>
                  <a:gd name="connsiteY3" fmla="*/ 106894 h 652638"/>
                  <a:gd name="connsiteX4" fmla="*/ 824940 w 824940"/>
                  <a:gd name="connsiteY4" fmla="*/ 534456 h 652638"/>
                  <a:gd name="connsiteX5" fmla="*/ 718046 w 824940"/>
                  <a:gd name="connsiteY5" fmla="*/ 641350 h 652638"/>
                  <a:gd name="connsiteX6" fmla="*/ 106894 w 824940"/>
                  <a:gd name="connsiteY6" fmla="*/ 641350 h 652638"/>
                  <a:gd name="connsiteX7" fmla="*/ 0 w 824940"/>
                  <a:gd name="connsiteY7" fmla="*/ 534456 h 652638"/>
                  <a:gd name="connsiteX8" fmla="*/ 0 w 824940"/>
                  <a:gd name="connsiteY8" fmla="*/ 106894 h 652638"/>
                  <a:gd name="connsiteX0" fmla="*/ 0 w 824940"/>
                  <a:gd name="connsiteY0" fmla="*/ 106894 h 670679"/>
                  <a:gd name="connsiteX1" fmla="*/ 106894 w 824940"/>
                  <a:gd name="connsiteY1" fmla="*/ 0 h 670679"/>
                  <a:gd name="connsiteX2" fmla="*/ 718046 w 824940"/>
                  <a:gd name="connsiteY2" fmla="*/ 0 h 670679"/>
                  <a:gd name="connsiteX3" fmla="*/ 824940 w 824940"/>
                  <a:gd name="connsiteY3" fmla="*/ 106894 h 670679"/>
                  <a:gd name="connsiteX4" fmla="*/ 824940 w 824940"/>
                  <a:gd name="connsiteY4" fmla="*/ 534456 h 670679"/>
                  <a:gd name="connsiteX5" fmla="*/ 718046 w 824940"/>
                  <a:gd name="connsiteY5" fmla="*/ 641350 h 670679"/>
                  <a:gd name="connsiteX6" fmla="*/ 106894 w 824940"/>
                  <a:gd name="connsiteY6" fmla="*/ 641350 h 670679"/>
                  <a:gd name="connsiteX7" fmla="*/ 0 w 824940"/>
                  <a:gd name="connsiteY7" fmla="*/ 534456 h 670679"/>
                  <a:gd name="connsiteX8" fmla="*/ 0 w 824940"/>
                  <a:gd name="connsiteY8" fmla="*/ 106894 h 670679"/>
                  <a:gd name="connsiteX0" fmla="*/ 0 w 824940"/>
                  <a:gd name="connsiteY0" fmla="*/ 106894 h 681866"/>
                  <a:gd name="connsiteX1" fmla="*/ 106894 w 824940"/>
                  <a:gd name="connsiteY1" fmla="*/ 0 h 681866"/>
                  <a:gd name="connsiteX2" fmla="*/ 718046 w 824940"/>
                  <a:gd name="connsiteY2" fmla="*/ 0 h 681866"/>
                  <a:gd name="connsiteX3" fmla="*/ 824940 w 824940"/>
                  <a:gd name="connsiteY3" fmla="*/ 106894 h 681866"/>
                  <a:gd name="connsiteX4" fmla="*/ 824940 w 824940"/>
                  <a:gd name="connsiteY4" fmla="*/ 534456 h 681866"/>
                  <a:gd name="connsiteX5" fmla="*/ 718046 w 824940"/>
                  <a:gd name="connsiteY5" fmla="*/ 641350 h 681866"/>
                  <a:gd name="connsiteX6" fmla="*/ 106894 w 824940"/>
                  <a:gd name="connsiteY6" fmla="*/ 641350 h 681866"/>
                  <a:gd name="connsiteX7" fmla="*/ 0 w 824940"/>
                  <a:gd name="connsiteY7" fmla="*/ 534456 h 681866"/>
                  <a:gd name="connsiteX8" fmla="*/ 0 w 824940"/>
                  <a:gd name="connsiteY8" fmla="*/ 106894 h 681866"/>
                  <a:gd name="connsiteX0" fmla="*/ 0 w 824940"/>
                  <a:gd name="connsiteY0" fmla="*/ 106894 h 681866"/>
                  <a:gd name="connsiteX1" fmla="*/ 106894 w 824940"/>
                  <a:gd name="connsiteY1" fmla="*/ 0 h 681866"/>
                  <a:gd name="connsiteX2" fmla="*/ 718046 w 824940"/>
                  <a:gd name="connsiteY2" fmla="*/ 0 h 681866"/>
                  <a:gd name="connsiteX3" fmla="*/ 824940 w 824940"/>
                  <a:gd name="connsiteY3" fmla="*/ 106894 h 681866"/>
                  <a:gd name="connsiteX4" fmla="*/ 824940 w 824940"/>
                  <a:gd name="connsiteY4" fmla="*/ 534456 h 681866"/>
                  <a:gd name="connsiteX5" fmla="*/ 718046 w 824940"/>
                  <a:gd name="connsiteY5" fmla="*/ 641350 h 681866"/>
                  <a:gd name="connsiteX6" fmla="*/ 106894 w 824940"/>
                  <a:gd name="connsiteY6" fmla="*/ 641350 h 681866"/>
                  <a:gd name="connsiteX7" fmla="*/ 0 w 824940"/>
                  <a:gd name="connsiteY7" fmla="*/ 534456 h 681866"/>
                  <a:gd name="connsiteX8" fmla="*/ 0 w 824940"/>
                  <a:gd name="connsiteY8" fmla="*/ 106894 h 681866"/>
                  <a:gd name="connsiteX0" fmla="*/ 0 w 824940"/>
                  <a:gd name="connsiteY0" fmla="*/ 106894 h 686625"/>
                  <a:gd name="connsiteX1" fmla="*/ 106894 w 824940"/>
                  <a:gd name="connsiteY1" fmla="*/ 0 h 686625"/>
                  <a:gd name="connsiteX2" fmla="*/ 718046 w 824940"/>
                  <a:gd name="connsiteY2" fmla="*/ 0 h 686625"/>
                  <a:gd name="connsiteX3" fmla="*/ 824940 w 824940"/>
                  <a:gd name="connsiteY3" fmla="*/ 106894 h 686625"/>
                  <a:gd name="connsiteX4" fmla="*/ 824940 w 824940"/>
                  <a:gd name="connsiteY4" fmla="*/ 534456 h 686625"/>
                  <a:gd name="connsiteX5" fmla="*/ 718046 w 824940"/>
                  <a:gd name="connsiteY5" fmla="*/ 641350 h 686625"/>
                  <a:gd name="connsiteX6" fmla="*/ 106894 w 824940"/>
                  <a:gd name="connsiteY6" fmla="*/ 641350 h 686625"/>
                  <a:gd name="connsiteX7" fmla="*/ 0 w 824940"/>
                  <a:gd name="connsiteY7" fmla="*/ 534456 h 686625"/>
                  <a:gd name="connsiteX8" fmla="*/ 0 w 824940"/>
                  <a:gd name="connsiteY8" fmla="*/ 106894 h 686625"/>
                  <a:gd name="connsiteX0" fmla="*/ 0 w 824940"/>
                  <a:gd name="connsiteY0" fmla="*/ 106894 h 691384"/>
                  <a:gd name="connsiteX1" fmla="*/ 106894 w 824940"/>
                  <a:gd name="connsiteY1" fmla="*/ 0 h 691384"/>
                  <a:gd name="connsiteX2" fmla="*/ 718046 w 824940"/>
                  <a:gd name="connsiteY2" fmla="*/ 0 h 691384"/>
                  <a:gd name="connsiteX3" fmla="*/ 824940 w 824940"/>
                  <a:gd name="connsiteY3" fmla="*/ 106894 h 691384"/>
                  <a:gd name="connsiteX4" fmla="*/ 824940 w 824940"/>
                  <a:gd name="connsiteY4" fmla="*/ 534456 h 691384"/>
                  <a:gd name="connsiteX5" fmla="*/ 718046 w 824940"/>
                  <a:gd name="connsiteY5" fmla="*/ 641350 h 691384"/>
                  <a:gd name="connsiteX6" fmla="*/ 106894 w 824940"/>
                  <a:gd name="connsiteY6" fmla="*/ 641350 h 691384"/>
                  <a:gd name="connsiteX7" fmla="*/ 0 w 824940"/>
                  <a:gd name="connsiteY7" fmla="*/ 534456 h 691384"/>
                  <a:gd name="connsiteX8" fmla="*/ 0 w 824940"/>
                  <a:gd name="connsiteY8" fmla="*/ 106894 h 691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24940" h="691384">
                    <a:moveTo>
                      <a:pt x="0" y="106894"/>
                    </a:moveTo>
                    <a:cubicBezTo>
                      <a:pt x="0" y="47858"/>
                      <a:pt x="47858" y="0"/>
                      <a:pt x="106894" y="0"/>
                    </a:cubicBezTo>
                    <a:lnTo>
                      <a:pt x="718046" y="0"/>
                    </a:lnTo>
                    <a:cubicBezTo>
                      <a:pt x="777082" y="0"/>
                      <a:pt x="824940" y="47858"/>
                      <a:pt x="824940" y="106894"/>
                    </a:cubicBezTo>
                    <a:cubicBezTo>
                      <a:pt x="824940" y="249415"/>
                      <a:pt x="748740" y="410985"/>
                      <a:pt x="824940" y="534456"/>
                    </a:cubicBezTo>
                    <a:cubicBezTo>
                      <a:pt x="824940" y="593492"/>
                      <a:pt x="777082" y="641350"/>
                      <a:pt x="718046" y="641350"/>
                    </a:cubicBezTo>
                    <a:cubicBezTo>
                      <a:pt x="520679" y="704850"/>
                      <a:pt x="336011" y="711200"/>
                      <a:pt x="106894" y="641350"/>
                    </a:cubicBezTo>
                    <a:cubicBezTo>
                      <a:pt x="47858" y="641350"/>
                      <a:pt x="0" y="593492"/>
                      <a:pt x="0" y="534456"/>
                    </a:cubicBezTo>
                    <a:cubicBezTo>
                      <a:pt x="88900" y="391935"/>
                      <a:pt x="0" y="249415"/>
                      <a:pt x="0" y="106894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Freeform 36"/>
              <p:cNvSpPr>
                <a:spLocks/>
              </p:cNvSpPr>
              <p:nvPr/>
            </p:nvSpPr>
            <p:spPr bwMode="auto">
              <a:xfrm>
                <a:off x="5273688" y="2961931"/>
                <a:ext cx="731520" cy="625820"/>
              </a:xfrm>
              <a:custGeom>
                <a:avLst/>
                <a:gdLst/>
                <a:ahLst/>
                <a:cxnLst>
                  <a:cxn ang="0">
                    <a:pos x="0" y="36"/>
                  </a:cxn>
                  <a:cxn ang="0">
                    <a:pos x="0" y="36"/>
                  </a:cxn>
                  <a:cxn ang="0">
                    <a:pos x="4" y="55"/>
                  </a:cxn>
                  <a:cxn ang="0">
                    <a:pos x="15" y="102"/>
                  </a:cxn>
                  <a:cxn ang="0">
                    <a:pos x="23" y="129"/>
                  </a:cxn>
                  <a:cxn ang="0">
                    <a:pos x="35" y="157"/>
                  </a:cxn>
                  <a:cxn ang="0">
                    <a:pos x="51" y="176"/>
                  </a:cxn>
                  <a:cxn ang="0">
                    <a:pos x="70" y="192"/>
                  </a:cxn>
                  <a:cxn ang="0">
                    <a:pos x="70" y="192"/>
                  </a:cxn>
                  <a:cxn ang="0">
                    <a:pos x="82" y="192"/>
                  </a:cxn>
                  <a:cxn ang="0">
                    <a:pos x="90" y="192"/>
                  </a:cxn>
                  <a:cxn ang="0">
                    <a:pos x="101" y="188"/>
                  </a:cxn>
                  <a:cxn ang="0">
                    <a:pos x="109" y="180"/>
                  </a:cxn>
                  <a:cxn ang="0">
                    <a:pos x="129" y="161"/>
                  </a:cxn>
                  <a:cxn ang="0">
                    <a:pos x="144" y="133"/>
                  </a:cxn>
                  <a:cxn ang="0">
                    <a:pos x="160" y="102"/>
                  </a:cxn>
                  <a:cxn ang="0">
                    <a:pos x="172" y="67"/>
                  </a:cxn>
                  <a:cxn ang="0">
                    <a:pos x="180" y="39"/>
                  </a:cxn>
                  <a:cxn ang="0">
                    <a:pos x="183" y="20"/>
                  </a:cxn>
                  <a:cxn ang="0">
                    <a:pos x="183" y="20"/>
                  </a:cxn>
                  <a:cxn ang="0">
                    <a:pos x="180" y="12"/>
                  </a:cxn>
                  <a:cxn ang="0">
                    <a:pos x="176" y="8"/>
                  </a:cxn>
                  <a:cxn ang="0">
                    <a:pos x="168" y="4"/>
                  </a:cxn>
                  <a:cxn ang="0">
                    <a:pos x="156" y="0"/>
                  </a:cxn>
                  <a:cxn ang="0">
                    <a:pos x="125" y="4"/>
                  </a:cxn>
                  <a:cxn ang="0">
                    <a:pos x="90" y="8"/>
                  </a:cxn>
                  <a:cxn ang="0">
                    <a:pos x="27" y="28"/>
                  </a:cxn>
                  <a:cxn ang="0">
                    <a:pos x="0" y="36"/>
                  </a:cxn>
                  <a:cxn ang="0">
                    <a:pos x="0" y="36"/>
                  </a:cxn>
                </a:cxnLst>
                <a:rect l="0" t="0" r="r" b="b"/>
                <a:pathLst>
                  <a:path w="183" h="192">
                    <a:moveTo>
                      <a:pt x="0" y="36"/>
                    </a:moveTo>
                    <a:lnTo>
                      <a:pt x="0" y="36"/>
                    </a:lnTo>
                    <a:lnTo>
                      <a:pt x="4" y="55"/>
                    </a:lnTo>
                    <a:lnTo>
                      <a:pt x="15" y="102"/>
                    </a:lnTo>
                    <a:lnTo>
                      <a:pt x="23" y="129"/>
                    </a:lnTo>
                    <a:lnTo>
                      <a:pt x="35" y="157"/>
                    </a:lnTo>
                    <a:lnTo>
                      <a:pt x="51" y="176"/>
                    </a:lnTo>
                    <a:lnTo>
                      <a:pt x="70" y="192"/>
                    </a:lnTo>
                    <a:lnTo>
                      <a:pt x="70" y="192"/>
                    </a:lnTo>
                    <a:lnTo>
                      <a:pt x="82" y="192"/>
                    </a:lnTo>
                    <a:lnTo>
                      <a:pt x="90" y="192"/>
                    </a:lnTo>
                    <a:lnTo>
                      <a:pt x="101" y="188"/>
                    </a:lnTo>
                    <a:lnTo>
                      <a:pt x="109" y="180"/>
                    </a:lnTo>
                    <a:lnTo>
                      <a:pt x="129" y="161"/>
                    </a:lnTo>
                    <a:lnTo>
                      <a:pt x="144" y="133"/>
                    </a:lnTo>
                    <a:lnTo>
                      <a:pt x="160" y="102"/>
                    </a:lnTo>
                    <a:lnTo>
                      <a:pt x="172" y="67"/>
                    </a:lnTo>
                    <a:lnTo>
                      <a:pt x="180" y="39"/>
                    </a:lnTo>
                    <a:lnTo>
                      <a:pt x="183" y="20"/>
                    </a:lnTo>
                    <a:lnTo>
                      <a:pt x="183" y="20"/>
                    </a:lnTo>
                    <a:lnTo>
                      <a:pt x="180" y="12"/>
                    </a:lnTo>
                    <a:lnTo>
                      <a:pt x="176" y="8"/>
                    </a:lnTo>
                    <a:lnTo>
                      <a:pt x="168" y="4"/>
                    </a:lnTo>
                    <a:lnTo>
                      <a:pt x="156" y="0"/>
                    </a:lnTo>
                    <a:lnTo>
                      <a:pt x="125" y="4"/>
                    </a:lnTo>
                    <a:lnTo>
                      <a:pt x="90" y="8"/>
                    </a:lnTo>
                    <a:lnTo>
                      <a:pt x="27" y="28"/>
                    </a:lnTo>
                    <a:lnTo>
                      <a:pt x="0" y="36"/>
                    </a:lnTo>
                    <a:lnTo>
                      <a:pt x="0" y="36"/>
                    </a:lnTo>
                    <a:close/>
                  </a:path>
                </a:pathLst>
              </a:custGeom>
              <a:solidFill>
                <a:srgbClr val="E2E2E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38" name="Oval 3"/>
              <p:cNvSpPr/>
              <p:nvPr/>
            </p:nvSpPr>
            <p:spPr>
              <a:xfrm>
                <a:off x="5086287" y="2120900"/>
                <a:ext cx="1085913" cy="1374775"/>
              </a:xfrm>
              <a:custGeom>
                <a:avLst/>
                <a:gdLst>
                  <a:gd name="connsiteX0" fmla="*/ 0 w 1285875"/>
                  <a:gd name="connsiteY0" fmla="*/ 823913 h 1647825"/>
                  <a:gd name="connsiteX1" fmla="*/ 642938 w 1285875"/>
                  <a:gd name="connsiteY1" fmla="*/ 0 h 1647825"/>
                  <a:gd name="connsiteX2" fmla="*/ 1285876 w 1285875"/>
                  <a:gd name="connsiteY2" fmla="*/ 823913 h 1647825"/>
                  <a:gd name="connsiteX3" fmla="*/ 642938 w 1285875"/>
                  <a:gd name="connsiteY3" fmla="*/ 1647826 h 1647825"/>
                  <a:gd name="connsiteX4" fmla="*/ 0 w 1285875"/>
                  <a:gd name="connsiteY4" fmla="*/ 823913 h 1647825"/>
                  <a:gd name="connsiteX0" fmla="*/ 63 w 1285939"/>
                  <a:gd name="connsiteY0" fmla="*/ 823913 h 1781176"/>
                  <a:gd name="connsiteX1" fmla="*/ 643001 w 1285939"/>
                  <a:gd name="connsiteY1" fmla="*/ 0 h 1781176"/>
                  <a:gd name="connsiteX2" fmla="*/ 1285939 w 1285939"/>
                  <a:gd name="connsiteY2" fmla="*/ 823913 h 1781176"/>
                  <a:gd name="connsiteX3" fmla="*/ 614426 w 1285939"/>
                  <a:gd name="connsiteY3" fmla="*/ 1781176 h 1781176"/>
                  <a:gd name="connsiteX4" fmla="*/ 63 w 1285939"/>
                  <a:gd name="connsiteY4" fmla="*/ 823913 h 1781176"/>
                  <a:gd name="connsiteX0" fmla="*/ 63 w 1285939"/>
                  <a:gd name="connsiteY0" fmla="*/ 888195 h 1845458"/>
                  <a:gd name="connsiteX1" fmla="*/ 643001 w 1285939"/>
                  <a:gd name="connsiteY1" fmla="*/ 64282 h 1845458"/>
                  <a:gd name="connsiteX2" fmla="*/ 1285939 w 1285939"/>
                  <a:gd name="connsiteY2" fmla="*/ 888195 h 1845458"/>
                  <a:gd name="connsiteX3" fmla="*/ 614426 w 1285939"/>
                  <a:gd name="connsiteY3" fmla="*/ 1845458 h 1845458"/>
                  <a:gd name="connsiteX4" fmla="*/ 63 w 1285939"/>
                  <a:gd name="connsiteY4" fmla="*/ 888195 h 1845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85939" h="1845458">
                    <a:moveTo>
                      <a:pt x="63" y="888195"/>
                    </a:moveTo>
                    <a:cubicBezTo>
                      <a:pt x="4825" y="591332"/>
                      <a:pt x="411288" y="334157"/>
                      <a:pt x="643001" y="64282"/>
                    </a:cubicBezTo>
                    <a:cubicBezTo>
                      <a:pt x="874714" y="-205593"/>
                      <a:pt x="1285939" y="433160"/>
                      <a:pt x="1285939" y="888195"/>
                    </a:cubicBezTo>
                    <a:cubicBezTo>
                      <a:pt x="1285939" y="1343230"/>
                      <a:pt x="969511" y="1845458"/>
                      <a:pt x="614426" y="1845458"/>
                    </a:cubicBezTo>
                    <a:cubicBezTo>
                      <a:pt x="259341" y="1845458"/>
                      <a:pt x="-4699" y="1185058"/>
                      <a:pt x="63" y="888195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Oval 2"/>
              <p:cNvSpPr/>
              <p:nvPr/>
            </p:nvSpPr>
            <p:spPr>
              <a:xfrm rot="20987511" flipH="1">
                <a:off x="5014688" y="2702897"/>
                <a:ext cx="143197" cy="406912"/>
              </a:xfrm>
              <a:custGeom>
                <a:avLst/>
                <a:gdLst>
                  <a:gd name="connsiteX0" fmla="*/ 0 w 143089"/>
                  <a:gd name="connsiteY0" fmla="*/ 71545 h 351111"/>
                  <a:gd name="connsiteX1" fmla="*/ 71545 w 143089"/>
                  <a:gd name="connsiteY1" fmla="*/ 0 h 351111"/>
                  <a:gd name="connsiteX2" fmla="*/ 71545 w 143089"/>
                  <a:gd name="connsiteY2" fmla="*/ 0 h 351111"/>
                  <a:gd name="connsiteX3" fmla="*/ 143090 w 143089"/>
                  <a:gd name="connsiteY3" fmla="*/ 71545 h 351111"/>
                  <a:gd name="connsiteX4" fmla="*/ 143089 w 143089"/>
                  <a:gd name="connsiteY4" fmla="*/ 279567 h 351111"/>
                  <a:gd name="connsiteX5" fmla="*/ 71544 w 143089"/>
                  <a:gd name="connsiteY5" fmla="*/ 351112 h 351111"/>
                  <a:gd name="connsiteX6" fmla="*/ 71545 w 143089"/>
                  <a:gd name="connsiteY6" fmla="*/ 351111 h 351111"/>
                  <a:gd name="connsiteX7" fmla="*/ 0 w 143089"/>
                  <a:gd name="connsiteY7" fmla="*/ 279566 h 351111"/>
                  <a:gd name="connsiteX8" fmla="*/ 0 w 143089"/>
                  <a:gd name="connsiteY8" fmla="*/ 71545 h 351111"/>
                  <a:gd name="connsiteX0" fmla="*/ 0 w 144792"/>
                  <a:gd name="connsiteY0" fmla="*/ 71545 h 351112"/>
                  <a:gd name="connsiteX1" fmla="*/ 71545 w 144792"/>
                  <a:gd name="connsiteY1" fmla="*/ 0 h 351112"/>
                  <a:gd name="connsiteX2" fmla="*/ 71545 w 144792"/>
                  <a:gd name="connsiteY2" fmla="*/ 0 h 351112"/>
                  <a:gd name="connsiteX3" fmla="*/ 124040 w 144792"/>
                  <a:gd name="connsiteY3" fmla="*/ 114408 h 351112"/>
                  <a:gd name="connsiteX4" fmla="*/ 143089 w 144792"/>
                  <a:gd name="connsiteY4" fmla="*/ 279567 h 351112"/>
                  <a:gd name="connsiteX5" fmla="*/ 71544 w 144792"/>
                  <a:gd name="connsiteY5" fmla="*/ 351112 h 351112"/>
                  <a:gd name="connsiteX6" fmla="*/ 71545 w 144792"/>
                  <a:gd name="connsiteY6" fmla="*/ 351111 h 351112"/>
                  <a:gd name="connsiteX7" fmla="*/ 0 w 144792"/>
                  <a:gd name="connsiteY7" fmla="*/ 279566 h 351112"/>
                  <a:gd name="connsiteX8" fmla="*/ 0 w 144792"/>
                  <a:gd name="connsiteY8" fmla="*/ 71545 h 351112"/>
                  <a:gd name="connsiteX0" fmla="*/ 0 w 144792"/>
                  <a:gd name="connsiteY0" fmla="*/ 71545 h 351112"/>
                  <a:gd name="connsiteX1" fmla="*/ 71545 w 144792"/>
                  <a:gd name="connsiteY1" fmla="*/ 0 h 351112"/>
                  <a:gd name="connsiteX2" fmla="*/ 71545 w 144792"/>
                  <a:gd name="connsiteY2" fmla="*/ 0 h 351112"/>
                  <a:gd name="connsiteX3" fmla="*/ 124040 w 144792"/>
                  <a:gd name="connsiteY3" fmla="*/ 114408 h 351112"/>
                  <a:gd name="connsiteX4" fmla="*/ 143089 w 144792"/>
                  <a:gd name="connsiteY4" fmla="*/ 279567 h 351112"/>
                  <a:gd name="connsiteX5" fmla="*/ 71544 w 144792"/>
                  <a:gd name="connsiteY5" fmla="*/ 351112 h 351112"/>
                  <a:gd name="connsiteX6" fmla="*/ 71545 w 144792"/>
                  <a:gd name="connsiteY6" fmla="*/ 351111 h 351112"/>
                  <a:gd name="connsiteX7" fmla="*/ 0 w 144792"/>
                  <a:gd name="connsiteY7" fmla="*/ 279566 h 351112"/>
                  <a:gd name="connsiteX8" fmla="*/ 0 w 144792"/>
                  <a:gd name="connsiteY8" fmla="*/ 71545 h 351112"/>
                  <a:gd name="connsiteX0" fmla="*/ 0 w 149216"/>
                  <a:gd name="connsiteY0" fmla="*/ 71545 h 351112"/>
                  <a:gd name="connsiteX1" fmla="*/ 71545 w 149216"/>
                  <a:gd name="connsiteY1" fmla="*/ 0 h 351112"/>
                  <a:gd name="connsiteX2" fmla="*/ 71545 w 149216"/>
                  <a:gd name="connsiteY2" fmla="*/ 0 h 351112"/>
                  <a:gd name="connsiteX3" fmla="*/ 124040 w 149216"/>
                  <a:gd name="connsiteY3" fmla="*/ 114408 h 351112"/>
                  <a:gd name="connsiteX4" fmla="*/ 143089 w 149216"/>
                  <a:gd name="connsiteY4" fmla="*/ 279567 h 351112"/>
                  <a:gd name="connsiteX5" fmla="*/ 71544 w 149216"/>
                  <a:gd name="connsiteY5" fmla="*/ 351112 h 351112"/>
                  <a:gd name="connsiteX6" fmla="*/ 71545 w 149216"/>
                  <a:gd name="connsiteY6" fmla="*/ 351111 h 351112"/>
                  <a:gd name="connsiteX7" fmla="*/ 0 w 149216"/>
                  <a:gd name="connsiteY7" fmla="*/ 279566 h 351112"/>
                  <a:gd name="connsiteX8" fmla="*/ 0 w 149216"/>
                  <a:gd name="connsiteY8" fmla="*/ 71545 h 351112"/>
                  <a:gd name="connsiteX0" fmla="*/ 0 w 175178"/>
                  <a:gd name="connsiteY0" fmla="*/ 71545 h 351112"/>
                  <a:gd name="connsiteX1" fmla="*/ 71545 w 175178"/>
                  <a:gd name="connsiteY1" fmla="*/ 0 h 351112"/>
                  <a:gd name="connsiteX2" fmla="*/ 71545 w 175178"/>
                  <a:gd name="connsiteY2" fmla="*/ 0 h 351112"/>
                  <a:gd name="connsiteX3" fmla="*/ 162655 w 175178"/>
                  <a:gd name="connsiteY3" fmla="*/ 115319 h 351112"/>
                  <a:gd name="connsiteX4" fmla="*/ 143089 w 175178"/>
                  <a:gd name="connsiteY4" fmla="*/ 279567 h 351112"/>
                  <a:gd name="connsiteX5" fmla="*/ 71544 w 175178"/>
                  <a:gd name="connsiteY5" fmla="*/ 351112 h 351112"/>
                  <a:gd name="connsiteX6" fmla="*/ 71545 w 175178"/>
                  <a:gd name="connsiteY6" fmla="*/ 351111 h 351112"/>
                  <a:gd name="connsiteX7" fmla="*/ 0 w 175178"/>
                  <a:gd name="connsiteY7" fmla="*/ 279566 h 351112"/>
                  <a:gd name="connsiteX8" fmla="*/ 0 w 175178"/>
                  <a:gd name="connsiteY8" fmla="*/ 71545 h 351112"/>
                  <a:gd name="connsiteX0" fmla="*/ 0 w 175178"/>
                  <a:gd name="connsiteY0" fmla="*/ 71545 h 466060"/>
                  <a:gd name="connsiteX1" fmla="*/ 71545 w 175178"/>
                  <a:gd name="connsiteY1" fmla="*/ 0 h 466060"/>
                  <a:gd name="connsiteX2" fmla="*/ 71545 w 175178"/>
                  <a:gd name="connsiteY2" fmla="*/ 0 h 466060"/>
                  <a:gd name="connsiteX3" fmla="*/ 162655 w 175178"/>
                  <a:gd name="connsiteY3" fmla="*/ 115319 h 466060"/>
                  <a:gd name="connsiteX4" fmla="*/ 143089 w 175178"/>
                  <a:gd name="connsiteY4" fmla="*/ 279567 h 466060"/>
                  <a:gd name="connsiteX5" fmla="*/ 71544 w 175178"/>
                  <a:gd name="connsiteY5" fmla="*/ 351112 h 466060"/>
                  <a:gd name="connsiteX6" fmla="*/ 75097 w 175178"/>
                  <a:gd name="connsiteY6" fmla="*/ 466060 h 466060"/>
                  <a:gd name="connsiteX7" fmla="*/ 0 w 175178"/>
                  <a:gd name="connsiteY7" fmla="*/ 279566 h 466060"/>
                  <a:gd name="connsiteX8" fmla="*/ 0 w 175178"/>
                  <a:gd name="connsiteY8" fmla="*/ 71545 h 466060"/>
                  <a:gd name="connsiteX0" fmla="*/ 0 w 180644"/>
                  <a:gd name="connsiteY0" fmla="*/ 71545 h 466060"/>
                  <a:gd name="connsiteX1" fmla="*/ 71545 w 180644"/>
                  <a:gd name="connsiteY1" fmla="*/ 0 h 466060"/>
                  <a:gd name="connsiteX2" fmla="*/ 71545 w 180644"/>
                  <a:gd name="connsiteY2" fmla="*/ 0 h 466060"/>
                  <a:gd name="connsiteX3" fmla="*/ 162655 w 180644"/>
                  <a:gd name="connsiteY3" fmla="*/ 115319 h 466060"/>
                  <a:gd name="connsiteX4" fmla="*/ 172698 w 180644"/>
                  <a:gd name="connsiteY4" fmla="*/ 352318 h 466060"/>
                  <a:gd name="connsiteX5" fmla="*/ 71544 w 180644"/>
                  <a:gd name="connsiteY5" fmla="*/ 351112 h 466060"/>
                  <a:gd name="connsiteX6" fmla="*/ 75097 w 180644"/>
                  <a:gd name="connsiteY6" fmla="*/ 466060 h 466060"/>
                  <a:gd name="connsiteX7" fmla="*/ 0 w 180644"/>
                  <a:gd name="connsiteY7" fmla="*/ 279566 h 466060"/>
                  <a:gd name="connsiteX8" fmla="*/ 0 w 180644"/>
                  <a:gd name="connsiteY8" fmla="*/ 71545 h 466060"/>
                  <a:gd name="connsiteX0" fmla="*/ 0 w 176898"/>
                  <a:gd name="connsiteY0" fmla="*/ 71545 h 466060"/>
                  <a:gd name="connsiteX1" fmla="*/ 71545 w 176898"/>
                  <a:gd name="connsiteY1" fmla="*/ 0 h 466060"/>
                  <a:gd name="connsiteX2" fmla="*/ 71545 w 176898"/>
                  <a:gd name="connsiteY2" fmla="*/ 0 h 466060"/>
                  <a:gd name="connsiteX3" fmla="*/ 162655 w 176898"/>
                  <a:gd name="connsiteY3" fmla="*/ 115319 h 466060"/>
                  <a:gd name="connsiteX4" fmla="*/ 172698 w 176898"/>
                  <a:gd name="connsiteY4" fmla="*/ 352318 h 466060"/>
                  <a:gd name="connsiteX5" fmla="*/ 122700 w 176898"/>
                  <a:gd name="connsiteY5" fmla="*/ 440034 h 466060"/>
                  <a:gd name="connsiteX6" fmla="*/ 75097 w 176898"/>
                  <a:gd name="connsiteY6" fmla="*/ 466060 h 466060"/>
                  <a:gd name="connsiteX7" fmla="*/ 0 w 176898"/>
                  <a:gd name="connsiteY7" fmla="*/ 279566 h 466060"/>
                  <a:gd name="connsiteX8" fmla="*/ 0 w 176898"/>
                  <a:gd name="connsiteY8" fmla="*/ 71545 h 466060"/>
                  <a:gd name="connsiteX0" fmla="*/ 0 w 181633"/>
                  <a:gd name="connsiteY0" fmla="*/ 71545 h 466060"/>
                  <a:gd name="connsiteX1" fmla="*/ 71545 w 181633"/>
                  <a:gd name="connsiteY1" fmla="*/ 0 h 466060"/>
                  <a:gd name="connsiteX2" fmla="*/ 71545 w 181633"/>
                  <a:gd name="connsiteY2" fmla="*/ 0 h 466060"/>
                  <a:gd name="connsiteX3" fmla="*/ 162655 w 181633"/>
                  <a:gd name="connsiteY3" fmla="*/ 115319 h 466060"/>
                  <a:gd name="connsiteX4" fmla="*/ 172698 w 181633"/>
                  <a:gd name="connsiteY4" fmla="*/ 352318 h 466060"/>
                  <a:gd name="connsiteX5" fmla="*/ 122700 w 181633"/>
                  <a:gd name="connsiteY5" fmla="*/ 440034 h 466060"/>
                  <a:gd name="connsiteX6" fmla="*/ 75097 w 181633"/>
                  <a:gd name="connsiteY6" fmla="*/ 466060 h 466060"/>
                  <a:gd name="connsiteX7" fmla="*/ 0 w 181633"/>
                  <a:gd name="connsiteY7" fmla="*/ 279566 h 466060"/>
                  <a:gd name="connsiteX8" fmla="*/ 0 w 181633"/>
                  <a:gd name="connsiteY8" fmla="*/ 71545 h 466060"/>
                  <a:gd name="connsiteX0" fmla="*/ 0 w 181634"/>
                  <a:gd name="connsiteY0" fmla="*/ 71545 h 466060"/>
                  <a:gd name="connsiteX1" fmla="*/ 71545 w 181634"/>
                  <a:gd name="connsiteY1" fmla="*/ 0 h 466060"/>
                  <a:gd name="connsiteX2" fmla="*/ 71545 w 181634"/>
                  <a:gd name="connsiteY2" fmla="*/ 0 h 466060"/>
                  <a:gd name="connsiteX3" fmla="*/ 162655 w 181634"/>
                  <a:gd name="connsiteY3" fmla="*/ 115319 h 466060"/>
                  <a:gd name="connsiteX4" fmla="*/ 172699 w 181634"/>
                  <a:gd name="connsiteY4" fmla="*/ 352318 h 466060"/>
                  <a:gd name="connsiteX5" fmla="*/ 122700 w 181634"/>
                  <a:gd name="connsiteY5" fmla="*/ 440034 h 466060"/>
                  <a:gd name="connsiteX6" fmla="*/ 75097 w 181634"/>
                  <a:gd name="connsiteY6" fmla="*/ 466060 h 466060"/>
                  <a:gd name="connsiteX7" fmla="*/ 0 w 181634"/>
                  <a:gd name="connsiteY7" fmla="*/ 279566 h 466060"/>
                  <a:gd name="connsiteX8" fmla="*/ 0 w 181634"/>
                  <a:gd name="connsiteY8" fmla="*/ 71545 h 466060"/>
                  <a:gd name="connsiteX0" fmla="*/ 0 w 181635"/>
                  <a:gd name="connsiteY0" fmla="*/ 71545 h 466060"/>
                  <a:gd name="connsiteX1" fmla="*/ 71545 w 181635"/>
                  <a:gd name="connsiteY1" fmla="*/ 0 h 466060"/>
                  <a:gd name="connsiteX2" fmla="*/ 71545 w 181635"/>
                  <a:gd name="connsiteY2" fmla="*/ 0 h 466060"/>
                  <a:gd name="connsiteX3" fmla="*/ 162655 w 181635"/>
                  <a:gd name="connsiteY3" fmla="*/ 115319 h 466060"/>
                  <a:gd name="connsiteX4" fmla="*/ 172700 w 181635"/>
                  <a:gd name="connsiteY4" fmla="*/ 352318 h 466060"/>
                  <a:gd name="connsiteX5" fmla="*/ 122700 w 181635"/>
                  <a:gd name="connsiteY5" fmla="*/ 440034 h 466060"/>
                  <a:gd name="connsiteX6" fmla="*/ 75097 w 181635"/>
                  <a:gd name="connsiteY6" fmla="*/ 466060 h 466060"/>
                  <a:gd name="connsiteX7" fmla="*/ 0 w 181635"/>
                  <a:gd name="connsiteY7" fmla="*/ 279566 h 466060"/>
                  <a:gd name="connsiteX8" fmla="*/ 0 w 181635"/>
                  <a:gd name="connsiteY8" fmla="*/ 71545 h 466060"/>
                  <a:gd name="connsiteX0" fmla="*/ 0 w 181636"/>
                  <a:gd name="connsiteY0" fmla="*/ 71545 h 466060"/>
                  <a:gd name="connsiteX1" fmla="*/ 71545 w 181636"/>
                  <a:gd name="connsiteY1" fmla="*/ 0 h 466060"/>
                  <a:gd name="connsiteX2" fmla="*/ 71545 w 181636"/>
                  <a:gd name="connsiteY2" fmla="*/ 0 h 466060"/>
                  <a:gd name="connsiteX3" fmla="*/ 162655 w 181636"/>
                  <a:gd name="connsiteY3" fmla="*/ 115319 h 466060"/>
                  <a:gd name="connsiteX4" fmla="*/ 172701 w 181636"/>
                  <a:gd name="connsiteY4" fmla="*/ 352317 h 466060"/>
                  <a:gd name="connsiteX5" fmla="*/ 122700 w 181636"/>
                  <a:gd name="connsiteY5" fmla="*/ 440034 h 466060"/>
                  <a:gd name="connsiteX6" fmla="*/ 75097 w 181636"/>
                  <a:gd name="connsiteY6" fmla="*/ 466060 h 466060"/>
                  <a:gd name="connsiteX7" fmla="*/ 0 w 181636"/>
                  <a:gd name="connsiteY7" fmla="*/ 279566 h 466060"/>
                  <a:gd name="connsiteX8" fmla="*/ 0 w 181636"/>
                  <a:gd name="connsiteY8" fmla="*/ 71545 h 466060"/>
                  <a:gd name="connsiteX0" fmla="*/ 0 w 181636"/>
                  <a:gd name="connsiteY0" fmla="*/ 71545 h 466060"/>
                  <a:gd name="connsiteX1" fmla="*/ 71545 w 181636"/>
                  <a:gd name="connsiteY1" fmla="*/ 0 h 466060"/>
                  <a:gd name="connsiteX2" fmla="*/ 71545 w 181636"/>
                  <a:gd name="connsiteY2" fmla="*/ 0 h 466060"/>
                  <a:gd name="connsiteX3" fmla="*/ 162655 w 181636"/>
                  <a:gd name="connsiteY3" fmla="*/ 115319 h 466060"/>
                  <a:gd name="connsiteX4" fmla="*/ 172701 w 181636"/>
                  <a:gd name="connsiteY4" fmla="*/ 352316 h 466060"/>
                  <a:gd name="connsiteX5" fmla="*/ 122700 w 181636"/>
                  <a:gd name="connsiteY5" fmla="*/ 440034 h 466060"/>
                  <a:gd name="connsiteX6" fmla="*/ 75097 w 181636"/>
                  <a:gd name="connsiteY6" fmla="*/ 466060 h 466060"/>
                  <a:gd name="connsiteX7" fmla="*/ 0 w 181636"/>
                  <a:gd name="connsiteY7" fmla="*/ 279566 h 466060"/>
                  <a:gd name="connsiteX8" fmla="*/ 0 w 181636"/>
                  <a:gd name="connsiteY8" fmla="*/ 71545 h 466060"/>
                  <a:gd name="connsiteX0" fmla="*/ 0 w 164011"/>
                  <a:gd name="connsiteY0" fmla="*/ 71545 h 466060"/>
                  <a:gd name="connsiteX1" fmla="*/ 71545 w 164011"/>
                  <a:gd name="connsiteY1" fmla="*/ 0 h 466060"/>
                  <a:gd name="connsiteX2" fmla="*/ 71545 w 164011"/>
                  <a:gd name="connsiteY2" fmla="*/ 0 h 466060"/>
                  <a:gd name="connsiteX3" fmla="*/ 162655 w 164011"/>
                  <a:gd name="connsiteY3" fmla="*/ 115319 h 466060"/>
                  <a:gd name="connsiteX4" fmla="*/ 122700 w 164011"/>
                  <a:gd name="connsiteY4" fmla="*/ 440034 h 466060"/>
                  <a:gd name="connsiteX5" fmla="*/ 75097 w 164011"/>
                  <a:gd name="connsiteY5" fmla="*/ 466060 h 466060"/>
                  <a:gd name="connsiteX6" fmla="*/ 0 w 164011"/>
                  <a:gd name="connsiteY6" fmla="*/ 279566 h 466060"/>
                  <a:gd name="connsiteX7" fmla="*/ 0 w 164011"/>
                  <a:gd name="connsiteY7" fmla="*/ 71545 h 466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4011" h="466060">
                    <a:moveTo>
                      <a:pt x="0" y="71545"/>
                    </a:moveTo>
                    <a:cubicBezTo>
                      <a:pt x="0" y="32032"/>
                      <a:pt x="32032" y="0"/>
                      <a:pt x="71545" y="0"/>
                    </a:cubicBezTo>
                    <a:lnTo>
                      <a:pt x="71545" y="0"/>
                    </a:lnTo>
                    <a:cubicBezTo>
                      <a:pt x="111058" y="0"/>
                      <a:pt x="154129" y="41980"/>
                      <a:pt x="162655" y="115319"/>
                    </a:cubicBezTo>
                    <a:cubicBezTo>
                      <a:pt x="171181" y="188658"/>
                      <a:pt x="137293" y="381577"/>
                      <a:pt x="122700" y="440034"/>
                    </a:cubicBezTo>
                    <a:lnTo>
                      <a:pt x="75097" y="466060"/>
                    </a:lnTo>
                    <a:cubicBezTo>
                      <a:pt x="35584" y="466060"/>
                      <a:pt x="0" y="319079"/>
                      <a:pt x="0" y="279566"/>
                    </a:cubicBezTo>
                    <a:lnTo>
                      <a:pt x="0" y="71545"/>
                    </a:ln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Oval 2"/>
              <p:cNvSpPr/>
              <p:nvPr/>
            </p:nvSpPr>
            <p:spPr>
              <a:xfrm rot="612489">
                <a:off x="6118876" y="2702897"/>
                <a:ext cx="143197" cy="406912"/>
              </a:xfrm>
              <a:custGeom>
                <a:avLst/>
                <a:gdLst>
                  <a:gd name="connsiteX0" fmla="*/ 0 w 143089"/>
                  <a:gd name="connsiteY0" fmla="*/ 71545 h 351111"/>
                  <a:gd name="connsiteX1" fmla="*/ 71545 w 143089"/>
                  <a:gd name="connsiteY1" fmla="*/ 0 h 351111"/>
                  <a:gd name="connsiteX2" fmla="*/ 71545 w 143089"/>
                  <a:gd name="connsiteY2" fmla="*/ 0 h 351111"/>
                  <a:gd name="connsiteX3" fmla="*/ 143090 w 143089"/>
                  <a:gd name="connsiteY3" fmla="*/ 71545 h 351111"/>
                  <a:gd name="connsiteX4" fmla="*/ 143089 w 143089"/>
                  <a:gd name="connsiteY4" fmla="*/ 279567 h 351111"/>
                  <a:gd name="connsiteX5" fmla="*/ 71544 w 143089"/>
                  <a:gd name="connsiteY5" fmla="*/ 351112 h 351111"/>
                  <a:gd name="connsiteX6" fmla="*/ 71545 w 143089"/>
                  <a:gd name="connsiteY6" fmla="*/ 351111 h 351111"/>
                  <a:gd name="connsiteX7" fmla="*/ 0 w 143089"/>
                  <a:gd name="connsiteY7" fmla="*/ 279566 h 351111"/>
                  <a:gd name="connsiteX8" fmla="*/ 0 w 143089"/>
                  <a:gd name="connsiteY8" fmla="*/ 71545 h 351111"/>
                  <a:gd name="connsiteX0" fmla="*/ 0 w 144792"/>
                  <a:gd name="connsiteY0" fmla="*/ 71545 h 351112"/>
                  <a:gd name="connsiteX1" fmla="*/ 71545 w 144792"/>
                  <a:gd name="connsiteY1" fmla="*/ 0 h 351112"/>
                  <a:gd name="connsiteX2" fmla="*/ 71545 w 144792"/>
                  <a:gd name="connsiteY2" fmla="*/ 0 h 351112"/>
                  <a:gd name="connsiteX3" fmla="*/ 124040 w 144792"/>
                  <a:gd name="connsiteY3" fmla="*/ 114408 h 351112"/>
                  <a:gd name="connsiteX4" fmla="*/ 143089 w 144792"/>
                  <a:gd name="connsiteY4" fmla="*/ 279567 h 351112"/>
                  <a:gd name="connsiteX5" fmla="*/ 71544 w 144792"/>
                  <a:gd name="connsiteY5" fmla="*/ 351112 h 351112"/>
                  <a:gd name="connsiteX6" fmla="*/ 71545 w 144792"/>
                  <a:gd name="connsiteY6" fmla="*/ 351111 h 351112"/>
                  <a:gd name="connsiteX7" fmla="*/ 0 w 144792"/>
                  <a:gd name="connsiteY7" fmla="*/ 279566 h 351112"/>
                  <a:gd name="connsiteX8" fmla="*/ 0 w 144792"/>
                  <a:gd name="connsiteY8" fmla="*/ 71545 h 351112"/>
                  <a:gd name="connsiteX0" fmla="*/ 0 w 144792"/>
                  <a:gd name="connsiteY0" fmla="*/ 71545 h 351112"/>
                  <a:gd name="connsiteX1" fmla="*/ 71545 w 144792"/>
                  <a:gd name="connsiteY1" fmla="*/ 0 h 351112"/>
                  <a:gd name="connsiteX2" fmla="*/ 71545 w 144792"/>
                  <a:gd name="connsiteY2" fmla="*/ 0 h 351112"/>
                  <a:gd name="connsiteX3" fmla="*/ 124040 w 144792"/>
                  <a:gd name="connsiteY3" fmla="*/ 114408 h 351112"/>
                  <a:gd name="connsiteX4" fmla="*/ 143089 w 144792"/>
                  <a:gd name="connsiteY4" fmla="*/ 279567 h 351112"/>
                  <a:gd name="connsiteX5" fmla="*/ 71544 w 144792"/>
                  <a:gd name="connsiteY5" fmla="*/ 351112 h 351112"/>
                  <a:gd name="connsiteX6" fmla="*/ 71545 w 144792"/>
                  <a:gd name="connsiteY6" fmla="*/ 351111 h 351112"/>
                  <a:gd name="connsiteX7" fmla="*/ 0 w 144792"/>
                  <a:gd name="connsiteY7" fmla="*/ 279566 h 351112"/>
                  <a:gd name="connsiteX8" fmla="*/ 0 w 144792"/>
                  <a:gd name="connsiteY8" fmla="*/ 71545 h 351112"/>
                  <a:gd name="connsiteX0" fmla="*/ 0 w 149216"/>
                  <a:gd name="connsiteY0" fmla="*/ 71545 h 351112"/>
                  <a:gd name="connsiteX1" fmla="*/ 71545 w 149216"/>
                  <a:gd name="connsiteY1" fmla="*/ 0 h 351112"/>
                  <a:gd name="connsiteX2" fmla="*/ 71545 w 149216"/>
                  <a:gd name="connsiteY2" fmla="*/ 0 h 351112"/>
                  <a:gd name="connsiteX3" fmla="*/ 124040 w 149216"/>
                  <a:gd name="connsiteY3" fmla="*/ 114408 h 351112"/>
                  <a:gd name="connsiteX4" fmla="*/ 143089 w 149216"/>
                  <a:gd name="connsiteY4" fmla="*/ 279567 h 351112"/>
                  <a:gd name="connsiteX5" fmla="*/ 71544 w 149216"/>
                  <a:gd name="connsiteY5" fmla="*/ 351112 h 351112"/>
                  <a:gd name="connsiteX6" fmla="*/ 71545 w 149216"/>
                  <a:gd name="connsiteY6" fmla="*/ 351111 h 351112"/>
                  <a:gd name="connsiteX7" fmla="*/ 0 w 149216"/>
                  <a:gd name="connsiteY7" fmla="*/ 279566 h 351112"/>
                  <a:gd name="connsiteX8" fmla="*/ 0 w 149216"/>
                  <a:gd name="connsiteY8" fmla="*/ 71545 h 351112"/>
                  <a:gd name="connsiteX0" fmla="*/ 0 w 175178"/>
                  <a:gd name="connsiteY0" fmla="*/ 71545 h 351112"/>
                  <a:gd name="connsiteX1" fmla="*/ 71545 w 175178"/>
                  <a:gd name="connsiteY1" fmla="*/ 0 h 351112"/>
                  <a:gd name="connsiteX2" fmla="*/ 71545 w 175178"/>
                  <a:gd name="connsiteY2" fmla="*/ 0 h 351112"/>
                  <a:gd name="connsiteX3" fmla="*/ 162655 w 175178"/>
                  <a:gd name="connsiteY3" fmla="*/ 115319 h 351112"/>
                  <a:gd name="connsiteX4" fmla="*/ 143089 w 175178"/>
                  <a:gd name="connsiteY4" fmla="*/ 279567 h 351112"/>
                  <a:gd name="connsiteX5" fmla="*/ 71544 w 175178"/>
                  <a:gd name="connsiteY5" fmla="*/ 351112 h 351112"/>
                  <a:gd name="connsiteX6" fmla="*/ 71545 w 175178"/>
                  <a:gd name="connsiteY6" fmla="*/ 351111 h 351112"/>
                  <a:gd name="connsiteX7" fmla="*/ 0 w 175178"/>
                  <a:gd name="connsiteY7" fmla="*/ 279566 h 351112"/>
                  <a:gd name="connsiteX8" fmla="*/ 0 w 175178"/>
                  <a:gd name="connsiteY8" fmla="*/ 71545 h 351112"/>
                  <a:gd name="connsiteX0" fmla="*/ 0 w 175178"/>
                  <a:gd name="connsiteY0" fmla="*/ 71545 h 466060"/>
                  <a:gd name="connsiteX1" fmla="*/ 71545 w 175178"/>
                  <a:gd name="connsiteY1" fmla="*/ 0 h 466060"/>
                  <a:gd name="connsiteX2" fmla="*/ 71545 w 175178"/>
                  <a:gd name="connsiteY2" fmla="*/ 0 h 466060"/>
                  <a:gd name="connsiteX3" fmla="*/ 162655 w 175178"/>
                  <a:gd name="connsiteY3" fmla="*/ 115319 h 466060"/>
                  <a:gd name="connsiteX4" fmla="*/ 143089 w 175178"/>
                  <a:gd name="connsiteY4" fmla="*/ 279567 h 466060"/>
                  <a:gd name="connsiteX5" fmla="*/ 71544 w 175178"/>
                  <a:gd name="connsiteY5" fmla="*/ 351112 h 466060"/>
                  <a:gd name="connsiteX6" fmla="*/ 75097 w 175178"/>
                  <a:gd name="connsiteY6" fmla="*/ 466060 h 466060"/>
                  <a:gd name="connsiteX7" fmla="*/ 0 w 175178"/>
                  <a:gd name="connsiteY7" fmla="*/ 279566 h 466060"/>
                  <a:gd name="connsiteX8" fmla="*/ 0 w 175178"/>
                  <a:gd name="connsiteY8" fmla="*/ 71545 h 466060"/>
                  <a:gd name="connsiteX0" fmla="*/ 0 w 180644"/>
                  <a:gd name="connsiteY0" fmla="*/ 71545 h 466060"/>
                  <a:gd name="connsiteX1" fmla="*/ 71545 w 180644"/>
                  <a:gd name="connsiteY1" fmla="*/ 0 h 466060"/>
                  <a:gd name="connsiteX2" fmla="*/ 71545 w 180644"/>
                  <a:gd name="connsiteY2" fmla="*/ 0 h 466060"/>
                  <a:gd name="connsiteX3" fmla="*/ 162655 w 180644"/>
                  <a:gd name="connsiteY3" fmla="*/ 115319 h 466060"/>
                  <a:gd name="connsiteX4" fmla="*/ 172698 w 180644"/>
                  <a:gd name="connsiteY4" fmla="*/ 352318 h 466060"/>
                  <a:gd name="connsiteX5" fmla="*/ 71544 w 180644"/>
                  <a:gd name="connsiteY5" fmla="*/ 351112 h 466060"/>
                  <a:gd name="connsiteX6" fmla="*/ 75097 w 180644"/>
                  <a:gd name="connsiteY6" fmla="*/ 466060 h 466060"/>
                  <a:gd name="connsiteX7" fmla="*/ 0 w 180644"/>
                  <a:gd name="connsiteY7" fmla="*/ 279566 h 466060"/>
                  <a:gd name="connsiteX8" fmla="*/ 0 w 180644"/>
                  <a:gd name="connsiteY8" fmla="*/ 71545 h 466060"/>
                  <a:gd name="connsiteX0" fmla="*/ 0 w 176898"/>
                  <a:gd name="connsiteY0" fmla="*/ 71545 h 466060"/>
                  <a:gd name="connsiteX1" fmla="*/ 71545 w 176898"/>
                  <a:gd name="connsiteY1" fmla="*/ 0 h 466060"/>
                  <a:gd name="connsiteX2" fmla="*/ 71545 w 176898"/>
                  <a:gd name="connsiteY2" fmla="*/ 0 h 466060"/>
                  <a:gd name="connsiteX3" fmla="*/ 162655 w 176898"/>
                  <a:gd name="connsiteY3" fmla="*/ 115319 h 466060"/>
                  <a:gd name="connsiteX4" fmla="*/ 172698 w 176898"/>
                  <a:gd name="connsiteY4" fmla="*/ 352318 h 466060"/>
                  <a:gd name="connsiteX5" fmla="*/ 122700 w 176898"/>
                  <a:gd name="connsiteY5" fmla="*/ 440034 h 466060"/>
                  <a:gd name="connsiteX6" fmla="*/ 75097 w 176898"/>
                  <a:gd name="connsiteY6" fmla="*/ 466060 h 466060"/>
                  <a:gd name="connsiteX7" fmla="*/ 0 w 176898"/>
                  <a:gd name="connsiteY7" fmla="*/ 279566 h 466060"/>
                  <a:gd name="connsiteX8" fmla="*/ 0 w 176898"/>
                  <a:gd name="connsiteY8" fmla="*/ 71545 h 466060"/>
                  <a:gd name="connsiteX0" fmla="*/ 0 w 181633"/>
                  <a:gd name="connsiteY0" fmla="*/ 71545 h 466060"/>
                  <a:gd name="connsiteX1" fmla="*/ 71545 w 181633"/>
                  <a:gd name="connsiteY1" fmla="*/ 0 h 466060"/>
                  <a:gd name="connsiteX2" fmla="*/ 71545 w 181633"/>
                  <a:gd name="connsiteY2" fmla="*/ 0 h 466060"/>
                  <a:gd name="connsiteX3" fmla="*/ 162655 w 181633"/>
                  <a:gd name="connsiteY3" fmla="*/ 115319 h 466060"/>
                  <a:gd name="connsiteX4" fmla="*/ 172698 w 181633"/>
                  <a:gd name="connsiteY4" fmla="*/ 352318 h 466060"/>
                  <a:gd name="connsiteX5" fmla="*/ 122700 w 181633"/>
                  <a:gd name="connsiteY5" fmla="*/ 440034 h 466060"/>
                  <a:gd name="connsiteX6" fmla="*/ 75097 w 181633"/>
                  <a:gd name="connsiteY6" fmla="*/ 466060 h 466060"/>
                  <a:gd name="connsiteX7" fmla="*/ 0 w 181633"/>
                  <a:gd name="connsiteY7" fmla="*/ 279566 h 466060"/>
                  <a:gd name="connsiteX8" fmla="*/ 0 w 181633"/>
                  <a:gd name="connsiteY8" fmla="*/ 71545 h 466060"/>
                  <a:gd name="connsiteX0" fmla="*/ 0 w 181634"/>
                  <a:gd name="connsiteY0" fmla="*/ 71545 h 466060"/>
                  <a:gd name="connsiteX1" fmla="*/ 71545 w 181634"/>
                  <a:gd name="connsiteY1" fmla="*/ 0 h 466060"/>
                  <a:gd name="connsiteX2" fmla="*/ 71545 w 181634"/>
                  <a:gd name="connsiteY2" fmla="*/ 0 h 466060"/>
                  <a:gd name="connsiteX3" fmla="*/ 162655 w 181634"/>
                  <a:gd name="connsiteY3" fmla="*/ 115319 h 466060"/>
                  <a:gd name="connsiteX4" fmla="*/ 172699 w 181634"/>
                  <a:gd name="connsiteY4" fmla="*/ 352318 h 466060"/>
                  <a:gd name="connsiteX5" fmla="*/ 122700 w 181634"/>
                  <a:gd name="connsiteY5" fmla="*/ 440034 h 466060"/>
                  <a:gd name="connsiteX6" fmla="*/ 75097 w 181634"/>
                  <a:gd name="connsiteY6" fmla="*/ 466060 h 466060"/>
                  <a:gd name="connsiteX7" fmla="*/ 0 w 181634"/>
                  <a:gd name="connsiteY7" fmla="*/ 279566 h 466060"/>
                  <a:gd name="connsiteX8" fmla="*/ 0 w 181634"/>
                  <a:gd name="connsiteY8" fmla="*/ 71545 h 466060"/>
                  <a:gd name="connsiteX0" fmla="*/ 0 w 181635"/>
                  <a:gd name="connsiteY0" fmla="*/ 71545 h 466060"/>
                  <a:gd name="connsiteX1" fmla="*/ 71545 w 181635"/>
                  <a:gd name="connsiteY1" fmla="*/ 0 h 466060"/>
                  <a:gd name="connsiteX2" fmla="*/ 71545 w 181635"/>
                  <a:gd name="connsiteY2" fmla="*/ 0 h 466060"/>
                  <a:gd name="connsiteX3" fmla="*/ 162655 w 181635"/>
                  <a:gd name="connsiteY3" fmla="*/ 115319 h 466060"/>
                  <a:gd name="connsiteX4" fmla="*/ 172700 w 181635"/>
                  <a:gd name="connsiteY4" fmla="*/ 352318 h 466060"/>
                  <a:gd name="connsiteX5" fmla="*/ 122700 w 181635"/>
                  <a:gd name="connsiteY5" fmla="*/ 440034 h 466060"/>
                  <a:gd name="connsiteX6" fmla="*/ 75097 w 181635"/>
                  <a:gd name="connsiteY6" fmla="*/ 466060 h 466060"/>
                  <a:gd name="connsiteX7" fmla="*/ 0 w 181635"/>
                  <a:gd name="connsiteY7" fmla="*/ 279566 h 466060"/>
                  <a:gd name="connsiteX8" fmla="*/ 0 w 181635"/>
                  <a:gd name="connsiteY8" fmla="*/ 71545 h 466060"/>
                  <a:gd name="connsiteX0" fmla="*/ 0 w 181636"/>
                  <a:gd name="connsiteY0" fmla="*/ 71545 h 466060"/>
                  <a:gd name="connsiteX1" fmla="*/ 71545 w 181636"/>
                  <a:gd name="connsiteY1" fmla="*/ 0 h 466060"/>
                  <a:gd name="connsiteX2" fmla="*/ 71545 w 181636"/>
                  <a:gd name="connsiteY2" fmla="*/ 0 h 466060"/>
                  <a:gd name="connsiteX3" fmla="*/ 162655 w 181636"/>
                  <a:gd name="connsiteY3" fmla="*/ 115319 h 466060"/>
                  <a:gd name="connsiteX4" fmla="*/ 172701 w 181636"/>
                  <a:gd name="connsiteY4" fmla="*/ 352317 h 466060"/>
                  <a:gd name="connsiteX5" fmla="*/ 122700 w 181636"/>
                  <a:gd name="connsiteY5" fmla="*/ 440034 h 466060"/>
                  <a:gd name="connsiteX6" fmla="*/ 75097 w 181636"/>
                  <a:gd name="connsiteY6" fmla="*/ 466060 h 466060"/>
                  <a:gd name="connsiteX7" fmla="*/ 0 w 181636"/>
                  <a:gd name="connsiteY7" fmla="*/ 279566 h 466060"/>
                  <a:gd name="connsiteX8" fmla="*/ 0 w 181636"/>
                  <a:gd name="connsiteY8" fmla="*/ 71545 h 466060"/>
                  <a:gd name="connsiteX0" fmla="*/ 0 w 181636"/>
                  <a:gd name="connsiteY0" fmla="*/ 71545 h 466060"/>
                  <a:gd name="connsiteX1" fmla="*/ 71545 w 181636"/>
                  <a:gd name="connsiteY1" fmla="*/ 0 h 466060"/>
                  <a:gd name="connsiteX2" fmla="*/ 71545 w 181636"/>
                  <a:gd name="connsiteY2" fmla="*/ 0 h 466060"/>
                  <a:gd name="connsiteX3" fmla="*/ 162655 w 181636"/>
                  <a:gd name="connsiteY3" fmla="*/ 115319 h 466060"/>
                  <a:gd name="connsiteX4" fmla="*/ 172701 w 181636"/>
                  <a:gd name="connsiteY4" fmla="*/ 352316 h 466060"/>
                  <a:gd name="connsiteX5" fmla="*/ 122700 w 181636"/>
                  <a:gd name="connsiteY5" fmla="*/ 440034 h 466060"/>
                  <a:gd name="connsiteX6" fmla="*/ 75097 w 181636"/>
                  <a:gd name="connsiteY6" fmla="*/ 466060 h 466060"/>
                  <a:gd name="connsiteX7" fmla="*/ 0 w 181636"/>
                  <a:gd name="connsiteY7" fmla="*/ 279566 h 466060"/>
                  <a:gd name="connsiteX8" fmla="*/ 0 w 181636"/>
                  <a:gd name="connsiteY8" fmla="*/ 71545 h 466060"/>
                  <a:gd name="connsiteX0" fmla="*/ 0 w 164011"/>
                  <a:gd name="connsiteY0" fmla="*/ 71545 h 466060"/>
                  <a:gd name="connsiteX1" fmla="*/ 71545 w 164011"/>
                  <a:gd name="connsiteY1" fmla="*/ 0 h 466060"/>
                  <a:gd name="connsiteX2" fmla="*/ 71545 w 164011"/>
                  <a:gd name="connsiteY2" fmla="*/ 0 h 466060"/>
                  <a:gd name="connsiteX3" fmla="*/ 162655 w 164011"/>
                  <a:gd name="connsiteY3" fmla="*/ 115319 h 466060"/>
                  <a:gd name="connsiteX4" fmla="*/ 122700 w 164011"/>
                  <a:gd name="connsiteY4" fmla="*/ 440034 h 466060"/>
                  <a:gd name="connsiteX5" fmla="*/ 75097 w 164011"/>
                  <a:gd name="connsiteY5" fmla="*/ 466060 h 466060"/>
                  <a:gd name="connsiteX6" fmla="*/ 0 w 164011"/>
                  <a:gd name="connsiteY6" fmla="*/ 279566 h 466060"/>
                  <a:gd name="connsiteX7" fmla="*/ 0 w 164011"/>
                  <a:gd name="connsiteY7" fmla="*/ 71545 h 466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4011" h="466060">
                    <a:moveTo>
                      <a:pt x="0" y="71545"/>
                    </a:moveTo>
                    <a:cubicBezTo>
                      <a:pt x="0" y="32032"/>
                      <a:pt x="32032" y="0"/>
                      <a:pt x="71545" y="0"/>
                    </a:cubicBezTo>
                    <a:lnTo>
                      <a:pt x="71545" y="0"/>
                    </a:lnTo>
                    <a:cubicBezTo>
                      <a:pt x="111058" y="0"/>
                      <a:pt x="154129" y="41980"/>
                      <a:pt x="162655" y="115319"/>
                    </a:cubicBezTo>
                    <a:cubicBezTo>
                      <a:pt x="171181" y="188658"/>
                      <a:pt x="137293" y="381577"/>
                      <a:pt x="122700" y="440034"/>
                    </a:cubicBezTo>
                    <a:lnTo>
                      <a:pt x="75097" y="466060"/>
                    </a:lnTo>
                    <a:cubicBezTo>
                      <a:pt x="35584" y="466060"/>
                      <a:pt x="0" y="319079"/>
                      <a:pt x="0" y="279566"/>
                    </a:cubicBezTo>
                    <a:lnTo>
                      <a:pt x="0" y="71545"/>
                    </a:ln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1" name="Rectangle 40"/>
          <p:cNvSpPr/>
          <p:nvPr/>
        </p:nvSpPr>
        <p:spPr>
          <a:xfrm>
            <a:off x="941156" y="3448667"/>
            <a:ext cx="3609975" cy="33718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" name="Group 41"/>
          <p:cNvGrpSpPr/>
          <p:nvPr/>
        </p:nvGrpSpPr>
        <p:grpSpPr>
          <a:xfrm>
            <a:off x="1435518" y="3792180"/>
            <a:ext cx="2621250" cy="3016656"/>
            <a:chOff x="4733941" y="1271535"/>
            <a:chExt cx="2284483" cy="2629089"/>
          </a:xfrm>
        </p:grpSpPr>
        <p:sp>
          <p:nvSpPr>
            <p:cNvPr id="43" name="Freeform 42"/>
            <p:cNvSpPr/>
            <p:nvPr/>
          </p:nvSpPr>
          <p:spPr>
            <a:xfrm rot="21199864" flipH="1">
              <a:off x="4873101" y="1271535"/>
              <a:ext cx="1883298" cy="1930605"/>
            </a:xfrm>
            <a:custGeom>
              <a:avLst/>
              <a:gdLst>
                <a:gd name="connsiteX0" fmla="*/ 166402 w 1883298"/>
                <a:gd name="connsiteY0" fmla="*/ 1141973 h 1930605"/>
                <a:gd name="connsiteX1" fmla="*/ 170213 w 1883298"/>
                <a:gd name="connsiteY1" fmla="*/ 1169572 h 1930605"/>
                <a:gd name="connsiteX2" fmla="*/ 160712 w 1883298"/>
                <a:gd name="connsiteY2" fmla="*/ 1206927 h 1930605"/>
                <a:gd name="connsiteX3" fmla="*/ 157294 w 1883298"/>
                <a:gd name="connsiteY3" fmla="*/ 1214831 h 1930605"/>
                <a:gd name="connsiteX4" fmla="*/ 159652 w 1883298"/>
                <a:gd name="connsiteY4" fmla="*/ 1181390 h 1930605"/>
                <a:gd name="connsiteX5" fmla="*/ 713838 w 1883298"/>
                <a:gd name="connsiteY5" fmla="*/ 10059 h 1930605"/>
                <a:gd name="connsiteX6" fmla="*/ 681840 w 1883298"/>
                <a:gd name="connsiteY6" fmla="*/ 20316 h 1930605"/>
                <a:gd name="connsiteX7" fmla="*/ 594040 w 1883298"/>
                <a:gd name="connsiteY7" fmla="*/ 87921 h 1930605"/>
                <a:gd name="connsiteX8" fmla="*/ 373730 w 1883298"/>
                <a:gd name="connsiteY8" fmla="*/ 290909 h 1930605"/>
                <a:gd name="connsiteX9" fmla="*/ 227324 w 1883298"/>
                <a:gd name="connsiteY9" fmla="*/ 553019 h 1930605"/>
                <a:gd name="connsiteX10" fmla="*/ 118559 w 1883298"/>
                <a:gd name="connsiteY10" fmla="*/ 916853 h 1930605"/>
                <a:gd name="connsiteX11" fmla="*/ 112127 w 1883298"/>
                <a:gd name="connsiteY11" fmla="*/ 970053 h 1930605"/>
                <a:gd name="connsiteX12" fmla="*/ 112423 w 1883298"/>
                <a:gd name="connsiteY12" fmla="*/ 974575 h 1930605"/>
                <a:gd name="connsiteX13" fmla="*/ 87095 w 1883298"/>
                <a:gd name="connsiteY13" fmla="*/ 1023659 h 1930605"/>
                <a:gd name="connsiteX14" fmla="*/ 17637 w 1883298"/>
                <a:gd name="connsiteY14" fmla="*/ 1218920 h 1930605"/>
                <a:gd name="connsiteX15" fmla="*/ 251661 w 1883298"/>
                <a:gd name="connsiteY15" fmla="*/ 1930605 h 1930605"/>
                <a:gd name="connsiteX16" fmla="*/ 251662 w 1883298"/>
                <a:gd name="connsiteY16" fmla="*/ 1930605 h 1930605"/>
                <a:gd name="connsiteX17" fmla="*/ 60037 w 1883298"/>
                <a:gd name="connsiteY17" fmla="*/ 1331345 h 1930605"/>
                <a:gd name="connsiteX18" fmla="*/ 85367 w 1883298"/>
                <a:gd name="connsiteY18" fmla="*/ 1235864 h 1930605"/>
                <a:gd name="connsiteX19" fmla="*/ 79189 w 1883298"/>
                <a:gd name="connsiteY19" fmla="*/ 1290603 h 1930605"/>
                <a:gd name="connsiteX20" fmla="*/ 89017 w 1883298"/>
                <a:gd name="connsiteY20" fmla="*/ 1449955 h 1930605"/>
                <a:gd name="connsiteX21" fmla="*/ 575187 w 1883298"/>
                <a:gd name="connsiteY21" fmla="*/ 1876221 h 1930605"/>
                <a:gd name="connsiteX22" fmla="*/ 575188 w 1883298"/>
                <a:gd name="connsiteY22" fmla="*/ 1876221 h 1930605"/>
                <a:gd name="connsiteX23" fmla="*/ 157479 w 1883298"/>
                <a:gd name="connsiteY23" fmla="*/ 1437029 h 1930605"/>
                <a:gd name="connsiteX24" fmla="*/ 157413 w 1883298"/>
                <a:gd name="connsiteY24" fmla="*/ 1434161 h 1930605"/>
                <a:gd name="connsiteX25" fmla="*/ 162160 w 1883298"/>
                <a:gd name="connsiteY25" fmla="*/ 1437374 h 1930605"/>
                <a:gd name="connsiteX26" fmla="*/ 219849 w 1883298"/>
                <a:gd name="connsiteY26" fmla="*/ 1471312 h 1930605"/>
                <a:gd name="connsiteX27" fmla="*/ 279772 w 1883298"/>
                <a:gd name="connsiteY27" fmla="*/ 1615471 h 1930605"/>
                <a:gd name="connsiteX28" fmla="*/ 447668 w 1883298"/>
                <a:gd name="connsiteY28" fmla="*/ 1741793 h 1930605"/>
                <a:gd name="connsiteX29" fmla="*/ 672724 w 1883298"/>
                <a:gd name="connsiteY29" fmla="*/ 1824944 h 1930605"/>
                <a:gd name="connsiteX30" fmla="*/ 1128710 w 1883298"/>
                <a:gd name="connsiteY30" fmla="*/ 1797284 h 1930605"/>
                <a:gd name="connsiteX31" fmla="*/ 1180676 w 1883298"/>
                <a:gd name="connsiteY31" fmla="*/ 1792418 h 1930605"/>
                <a:gd name="connsiteX32" fmla="*/ 1203954 w 1883298"/>
                <a:gd name="connsiteY32" fmla="*/ 1810754 h 1930605"/>
                <a:gd name="connsiteX33" fmla="*/ 1488508 w 1883298"/>
                <a:gd name="connsiteY33" fmla="*/ 1920462 h 1930605"/>
                <a:gd name="connsiteX34" fmla="*/ 1394611 w 1883298"/>
                <a:gd name="connsiteY34" fmla="*/ 1831699 h 1930605"/>
                <a:gd name="connsiteX35" fmla="*/ 1350833 w 1883298"/>
                <a:gd name="connsiteY35" fmla="*/ 1776542 h 1930605"/>
                <a:gd name="connsiteX36" fmla="*/ 1351279 w 1883298"/>
                <a:gd name="connsiteY36" fmla="*/ 1776502 h 1930605"/>
                <a:gd name="connsiteX37" fmla="*/ 1361503 w 1883298"/>
                <a:gd name="connsiteY37" fmla="*/ 1784555 h 1930605"/>
                <a:gd name="connsiteX38" fmla="*/ 1646056 w 1883298"/>
                <a:gd name="connsiteY38" fmla="*/ 1894262 h 1930605"/>
                <a:gd name="connsiteX39" fmla="*/ 1552159 w 1883298"/>
                <a:gd name="connsiteY39" fmla="*/ 1805500 h 1930605"/>
                <a:gd name="connsiteX40" fmla="*/ 1514763 w 1883298"/>
                <a:gd name="connsiteY40" fmla="*/ 1758382 h 1930605"/>
                <a:gd name="connsiteX41" fmla="*/ 1526040 w 1883298"/>
                <a:gd name="connsiteY41" fmla="*/ 1764881 h 1930605"/>
                <a:gd name="connsiteX42" fmla="*/ 1747945 w 1883298"/>
                <a:gd name="connsiteY42" fmla="*/ 1838485 h 1930605"/>
                <a:gd name="connsiteX43" fmla="*/ 1573473 w 1883298"/>
                <a:gd name="connsiteY43" fmla="*/ 1643781 h 1930605"/>
                <a:gd name="connsiteX44" fmla="*/ 1564716 w 1883298"/>
                <a:gd name="connsiteY44" fmla="*/ 1626120 h 1930605"/>
                <a:gd name="connsiteX45" fmla="*/ 1565863 w 1883298"/>
                <a:gd name="connsiteY45" fmla="*/ 1605838 h 1930605"/>
                <a:gd name="connsiteX46" fmla="*/ 1572878 w 1883298"/>
                <a:gd name="connsiteY46" fmla="*/ 1592334 h 1930605"/>
                <a:gd name="connsiteX47" fmla="*/ 1613592 w 1883298"/>
                <a:gd name="connsiteY47" fmla="*/ 1623120 h 1930605"/>
                <a:gd name="connsiteX48" fmla="*/ 1883298 w 1883298"/>
                <a:gd name="connsiteY48" fmla="*/ 1723272 h 1930605"/>
                <a:gd name="connsiteX49" fmla="*/ 1677827 w 1883298"/>
                <a:gd name="connsiteY49" fmla="*/ 1466053 h 1930605"/>
                <a:gd name="connsiteX50" fmla="*/ 1664096 w 1883298"/>
                <a:gd name="connsiteY50" fmla="*/ 1417489 h 1930605"/>
                <a:gd name="connsiteX51" fmla="*/ 1666955 w 1883298"/>
                <a:gd name="connsiteY51" fmla="*/ 1406364 h 1930605"/>
                <a:gd name="connsiteX52" fmla="*/ 1661731 w 1883298"/>
                <a:gd name="connsiteY52" fmla="*/ 1389179 h 1930605"/>
                <a:gd name="connsiteX53" fmla="*/ 1654046 w 1883298"/>
                <a:gd name="connsiteY53" fmla="*/ 1381691 h 1930605"/>
                <a:gd name="connsiteX54" fmla="*/ 1651987 w 1883298"/>
                <a:gd name="connsiteY54" fmla="*/ 1354022 h 1930605"/>
                <a:gd name="connsiteX55" fmla="*/ 1655250 w 1883298"/>
                <a:gd name="connsiteY55" fmla="*/ 1353896 h 1930605"/>
                <a:gd name="connsiteX56" fmla="*/ 1660341 w 1883298"/>
                <a:gd name="connsiteY56" fmla="*/ 1349798 h 1930605"/>
                <a:gd name="connsiteX57" fmla="*/ 1654764 w 1883298"/>
                <a:gd name="connsiteY57" fmla="*/ 1340473 h 1930605"/>
                <a:gd name="connsiteX58" fmla="*/ 1650661 w 1883298"/>
                <a:gd name="connsiteY58" fmla="*/ 1336200 h 1930605"/>
                <a:gd name="connsiteX59" fmla="*/ 1647617 w 1883298"/>
                <a:gd name="connsiteY59" fmla="*/ 1295277 h 1930605"/>
                <a:gd name="connsiteX60" fmla="*/ 1649549 w 1883298"/>
                <a:gd name="connsiteY60" fmla="*/ 1272587 h 1930605"/>
                <a:gd name="connsiteX61" fmla="*/ 1655603 w 1883298"/>
                <a:gd name="connsiteY61" fmla="*/ 1267073 h 1930605"/>
                <a:gd name="connsiteX62" fmla="*/ 1663680 w 1883298"/>
                <a:gd name="connsiteY62" fmla="*/ 1255581 h 1930605"/>
                <a:gd name="connsiteX63" fmla="*/ 1658269 w 1883298"/>
                <a:gd name="connsiteY63" fmla="*/ 1209300 h 1930605"/>
                <a:gd name="connsiteX64" fmla="*/ 1700487 w 1883298"/>
                <a:gd name="connsiteY64" fmla="*/ 1079262 h 1930605"/>
                <a:gd name="connsiteX65" fmla="*/ 1714470 w 1883298"/>
                <a:gd name="connsiteY65" fmla="*/ 994225 h 1930605"/>
                <a:gd name="connsiteX66" fmla="*/ 1678842 w 1883298"/>
                <a:gd name="connsiteY66" fmla="*/ 894139 h 1930605"/>
                <a:gd name="connsiteX67" fmla="*/ 1595405 w 1883298"/>
                <a:gd name="connsiteY67" fmla="*/ 794430 h 1930605"/>
                <a:gd name="connsiteX68" fmla="*/ 1583981 w 1883298"/>
                <a:gd name="connsiteY68" fmla="*/ 696726 h 1930605"/>
                <a:gd name="connsiteX69" fmla="*/ 1560711 w 1883298"/>
                <a:gd name="connsiteY69" fmla="*/ 579556 h 1930605"/>
                <a:gd name="connsiteX70" fmla="*/ 1390654 w 1883298"/>
                <a:gd name="connsiteY70" fmla="*/ 271046 h 1930605"/>
                <a:gd name="connsiteX71" fmla="*/ 1326791 w 1883298"/>
                <a:gd name="connsiteY71" fmla="*/ 215962 h 1930605"/>
                <a:gd name="connsiteX72" fmla="*/ 1274774 w 1883298"/>
                <a:gd name="connsiteY72" fmla="*/ 180343 h 1930605"/>
                <a:gd name="connsiteX73" fmla="*/ 1171253 w 1883298"/>
                <a:gd name="connsiteY73" fmla="*/ 72557 h 1930605"/>
                <a:gd name="connsiteX74" fmla="*/ 1056064 w 1883298"/>
                <a:gd name="connsiteY74" fmla="*/ 28687 h 1930605"/>
                <a:gd name="connsiteX75" fmla="*/ 847063 w 1883298"/>
                <a:gd name="connsiteY75" fmla="*/ 998 h 1930605"/>
                <a:gd name="connsiteX76" fmla="*/ 747328 w 1883298"/>
                <a:gd name="connsiteY76" fmla="*/ 7446 h 1930605"/>
                <a:gd name="connsiteX77" fmla="*/ 713838 w 1883298"/>
                <a:gd name="connsiteY77" fmla="*/ 10059 h 1930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883298" h="1930605">
                  <a:moveTo>
                    <a:pt x="166402" y="1141973"/>
                  </a:moveTo>
                  <a:lnTo>
                    <a:pt x="170213" y="1169572"/>
                  </a:lnTo>
                  <a:cubicBezTo>
                    <a:pt x="169474" y="1180300"/>
                    <a:pt x="165843" y="1193159"/>
                    <a:pt x="160712" y="1206927"/>
                  </a:cubicBezTo>
                  <a:lnTo>
                    <a:pt x="157294" y="1214831"/>
                  </a:lnTo>
                  <a:lnTo>
                    <a:pt x="159652" y="1181390"/>
                  </a:lnTo>
                  <a:close/>
                  <a:moveTo>
                    <a:pt x="713838" y="10059"/>
                  </a:moveTo>
                  <a:cubicBezTo>
                    <a:pt x="704102" y="11197"/>
                    <a:pt x="694614" y="13610"/>
                    <a:pt x="681840" y="20316"/>
                  </a:cubicBezTo>
                  <a:cubicBezTo>
                    <a:pt x="656292" y="33728"/>
                    <a:pt x="645392" y="42822"/>
                    <a:pt x="594040" y="87921"/>
                  </a:cubicBezTo>
                  <a:cubicBezTo>
                    <a:pt x="542688" y="133019"/>
                    <a:pt x="434849" y="213392"/>
                    <a:pt x="373730" y="290909"/>
                  </a:cubicBezTo>
                  <a:cubicBezTo>
                    <a:pt x="312610" y="368425"/>
                    <a:pt x="269852" y="448695"/>
                    <a:pt x="227324" y="553019"/>
                  </a:cubicBezTo>
                  <a:cubicBezTo>
                    <a:pt x="184796" y="657343"/>
                    <a:pt x="134902" y="831540"/>
                    <a:pt x="118559" y="916853"/>
                  </a:cubicBezTo>
                  <a:cubicBezTo>
                    <a:pt x="114474" y="938181"/>
                    <a:pt x="112561" y="955465"/>
                    <a:pt x="112127" y="970053"/>
                  </a:cubicBezTo>
                  <a:lnTo>
                    <a:pt x="112423" y="974575"/>
                  </a:lnTo>
                  <a:lnTo>
                    <a:pt x="87095" y="1023659"/>
                  </a:lnTo>
                  <a:cubicBezTo>
                    <a:pt x="54004" y="1095584"/>
                    <a:pt x="29845" y="1164729"/>
                    <a:pt x="17637" y="1218920"/>
                  </a:cubicBezTo>
                  <a:cubicBezTo>
                    <a:pt x="-31197" y="1435684"/>
                    <a:pt x="13502" y="1846705"/>
                    <a:pt x="251661" y="1930605"/>
                  </a:cubicBezTo>
                  <a:lnTo>
                    <a:pt x="251662" y="1930605"/>
                  </a:lnTo>
                  <a:cubicBezTo>
                    <a:pt x="101778" y="1811064"/>
                    <a:pt x="16986" y="1566380"/>
                    <a:pt x="60037" y="1331345"/>
                  </a:cubicBezTo>
                  <a:lnTo>
                    <a:pt x="85367" y="1235864"/>
                  </a:lnTo>
                  <a:lnTo>
                    <a:pt x="79189" y="1290603"/>
                  </a:lnTo>
                  <a:cubicBezTo>
                    <a:pt x="75871" y="1351682"/>
                    <a:pt x="79756" y="1407972"/>
                    <a:pt x="89017" y="1449955"/>
                  </a:cubicBezTo>
                  <a:cubicBezTo>
                    <a:pt x="126063" y="1617887"/>
                    <a:pt x="323224" y="1892763"/>
                    <a:pt x="575187" y="1876221"/>
                  </a:cubicBezTo>
                  <a:lnTo>
                    <a:pt x="575188" y="1876221"/>
                  </a:lnTo>
                  <a:cubicBezTo>
                    <a:pt x="365044" y="1834479"/>
                    <a:pt x="171515" y="1650819"/>
                    <a:pt x="157479" y="1437029"/>
                  </a:cubicBezTo>
                  <a:lnTo>
                    <a:pt x="157413" y="1434161"/>
                  </a:lnTo>
                  <a:lnTo>
                    <a:pt x="162160" y="1437374"/>
                  </a:lnTo>
                  <a:cubicBezTo>
                    <a:pt x="179361" y="1444770"/>
                    <a:pt x="203346" y="1447830"/>
                    <a:pt x="219849" y="1471312"/>
                  </a:cubicBezTo>
                  <a:cubicBezTo>
                    <a:pt x="241854" y="1502621"/>
                    <a:pt x="241802" y="1570391"/>
                    <a:pt x="279772" y="1615471"/>
                  </a:cubicBezTo>
                  <a:cubicBezTo>
                    <a:pt x="317741" y="1660552"/>
                    <a:pt x="382176" y="1706882"/>
                    <a:pt x="447668" y="1741793"/>
                  </a:cubicBezTo>
                  <a:cubicBezTo>
                    <a:pt x="513160" y="1776705"/>
                    <a:pt x="519744" y="1819374"/>
                    <a:pt x="672724" y="1824944"/>
                  </a:cubicBezTo>
                  <a:cubicBezTo>
                    <a:pt x="768336" y="1828425"/>
                    <a:pt x="963547" y="1812455"/>
                    <a:pt x="1128710" y="1797284"/>
                  </a:cubicBezTo>
                  <a:lnTo>
                    <a:pt x="1180676" y="1792418"/>
                  </a:lnTo>
                  <a:lnTo>
                    <a:pt x="1203954" y="1810754"/>
                  </a:lnTo>
                  <a:cubicBezTo>
                    <a:pt x="1281557" y="1862652"/>
                    <a:pt x="1385028" y="1899606"/>
                    <a:pt x="1488508" y="1920462"/>
                  </a:cubicBezTo>
                  <a:cubicBezTo>
                    <a:pt x="1452467" y="1890010"/>
                    <a:pt x="1421337" y="1860543"/>
                    <a:pt x="1394611" y="1831699"/>
                  </a:cubicBezTo>
                  <a:lnTo>
                    <a:pt x="1350833" y="1776542"/>
                  </a:lnTo>
                  <a:lnTo>
                    <a:pt x="1351279" y="1776502"/>
                  </a:lnTo>
                  <a:lnTo>
                    <a:pt x="1361503" y="1784555"/>
                  </a:lnTo>
                  <a:cubicBezTo>
                    <a:pt x="1439105" y="1836452"/>
                    <a:pt x="1542577" y="1873406"/>
                    <a:pt x="1646056" y="1894262"/>
                  </a:cubicBezTo>
                  <a:cubicBezTo>
                    <a:pt x="1610016" y="1863811"/>
                    <a:pt x="1578886" y="1834343"/>
                    <a:pt x="1552159" y="1805500"/>
                  </a:cubicBezTo>
                  <a:lnTo>
                    <a:pt x="1514763" y="1758382"/>
                  </a:lnTo>
                  <a:lnTo>
                    <a:pt x="1526040" y="1764881"/>
                  </a:lnTo>
                  <a:cubicBezTo>
                    <a:pt x="1592731" y="1798146"/>
                    <a:pt x="1670336" y="1822843"/>
                    <a:pt x="1747945" y="1838485"/>
                  </a:cubicBezTo>
                  <a:cubicBezTo>
                    <a:pt x="1666854" y="1769969"/>
                    <a:pt x="1610621" y="1706436"/>
                    <a:pt x="1573473" y="1643781"/>
                  </a:cubicBezTo>
                  <a:lnTo>
                    <a:pt x="1564716" y="1626120"/>
                  </a:lnTo>
                  <a:lnTo>
                    <a:pt x="1565863" y="1605838"/>
                  </a:lnTo>
                  <a:lnTo>
                    <a:pt x="1572878" y="1592334"/>
                  </a:lnTo>
                  <a:lnTo>
                    <a:pt x="1613592" y="1623120"/>
                  </a:lnTo>
                  <a:cubicBezTo>
                    <a:pt x="1689281" y="1670018"/>
                    <a:pt x="1786286" y="1703719"/>
                    <a:pt x="1883298" y="1723272"/>
                  </a:cubicBezTo>
                  <a:cubicBezTo>
                    <a:pt x="1775177" y="1631917"/>
                    <a:pt x="1711247" y="1549420"/>
                    <a:pt x="1677827" y="1466053"/>
                  </a:cubicBezTo>
                  <a:lnTo>
                    <a:pt x="1664096" y="1417489"/>
                  </a:lnTo>
                  <a:lnTo>
                    <a:pt x="1666955" y="1406364"/>
                  </a:lnTo>
                  <a:cubicBezTo>
                    <a:pt x="1667383" y="1399798"/>
                    <a:pt x="1665226" y="1394132"/>
                    <a:pt x="1661731" y="1389179"/>
                  </a:cubicBezTo>
                  <a:lnTo>
                    <a:pt x="1654046" y="1381691"/>
                  </a:lnTo>
                  <a:lnTo>
                    <a:pt x="1651987" y="1354022"/>
                  </a:lnTo>
                  <a:lnTo>
                    <a:pt x="1655250" y="1353896"/>
                  </a:lnTo>
                  <a:cubicBezTo>
                    <a:pt x="1658363" y="1353342"/>
                    <a:pt x="1660420" y="1352178"/>
                    <a:pt x="1660341" y="1349798"/>
                  </a:cubicBezTo>
                  <a:cubicBezTo>
                    <a:pt x="1660262" y="1347419"/>
                    <a:pt x="1658042" y="1344203"/>
                    <a:pt x="1654764" y="1340473"/>
                  </a:cubicBezTo>
                  <a:lnTo>
                    <a:pt x="1650661" y="1336200"/>
                  </a:lnTo>
                  <a:lnTo>
                    <a:pt x="1647617" y="1295277"/>
                  </a:lnTo>
                  <a:lnTo>
                    <a:pt x="1649549" y="1272587"/>
                  </a:lnTo>
                  <a:lnTo>
                    <a:pt x="1655603" y="1267073"/>
                  </a:lnTo>
                  <a:cubicBezTo>
                    <a:pt x="1659344" y="1263256"/>
                    <a:pt x="1662336" y="1259431"/>
                    <a:pt x="1663680" y="1255581"/>
                  </a:cubicBezTo>
                  <a:cubicBezTo>
                    <a:pt x="1669058" y="1240183"/>
                    <a:pt x="1652135" y="1238687"/>
                    <a:pt x="1658269" y="1209300"/>
                  </a:cubicBezTo>
                  <a:cubicBezTo>
                    <a:pt x="1664404" y="1179914"/>
                    <a:pt x="1691120" y="1115107"/>
                    <a:pt x="1700487" y="1079262"/>
                  </a:cubicBezTo>
                  <a:cubicBezTo>
                    <a:pt x="1709854" y="1043416"/>
                    <a:pt x="1718078" y="1025079"/>
                    <a:pt x="1714470" y="994225"/>
                  </a:cubicBezTo>
                  <a:cubicBezTo>
                    <a:pt x="1710863" y="963371"/>
                    <a:pt x="1698686" y="927438"/>
                    <a:pt x="1678842" y="894139"/>
                  </a:cubicBezTo>
                  <a:cubicBezTo>
                    <a:pt x="1658997" y="860839"/>
                    <a:pt x="1611215" y="827331"/>
                    <a:pt x="1595405" y="794430"/>
                  </a:cubicBezTo>
                  <a:cubicBezTo>
                    <a:pt x="1579595" y="761528"/>
                    <a:pt x="1589764" y="732538"/>
                    <a:pt x="1583981" y="696726"/>
                  </a:cubicBezTo>
                  <a:cubicBezTo>
                    <a:pt x="1578199" y="660914"/>
                    <a:pt x="1592933" y="650503"/>
                    <a:pt x="1560711" y="579556"/>
                  </a:cubicBezTo>
                  <a:cubicBezTo>
                    <a:pt x="1528490" y="508610"/>
                    <a:pt x="1429640" y="331645"/>
                    <a:pt x="1390654" y="271046"/>
                  </a:cubicBezTo>
                  <a:cubicBezTo>
                    <a:pt x="1351667" y="210447"/>
                    <a:pt x="1346104" y="231079"/>
                    <a:pt x="1326791" y="215962"/>
                  </a:cubicBezTo>
                  <a:cubicBezTo>
                    <a:pt x="1307478" y="200844"/>
                    <a:pt x="1300697" y="204243"/>
                    <a:pt x="1274774" y="180343"/>
                  </a:cubicBezTo>
                  <a:cubicBezTo>
                    <a:pt x="1248851" y="156442"/>
                    <a:pt x="1207704" y="97833"/>
                    <a:pt x="1171253" y="72557"/>
                  </a:cubicBezTo>
                  <a:cubicBezTo>
                    <a:pt x="1134801" y="47281"/>
                    <a:pt x="1110096" y="40613"/>
                    <a:pt x="1056064" y="28687"/>
                  </a:cubicBezTo>
                  <a:cubicBezTo>
                    <a:pt x="1002032" y="16760"/>
                    <a:pt x="898519" y="4538"/>
                    <a:pt x="847063" y="998"/>
                  </a:cubicBezTo>
                  <a:cubicBezTo>
                    <a:pt x="795607" y="-2543"/>
                    <a:pt x="774865" y="4227"/>
                    <a:pt x="747328" y="7446"/>
                  </a:cubicBezTo>
                  <a:cubicBezTo>
                    <a:pt x="733559" y="9056"/>
                    <a:pt x="723574" y="8921"/>
                    <a:pt x="713838" y="10059"/>
                  </a:cubicBezTo>
                  <a:close/>
                </a:path>
              </a:pathLst>
            </a:custGeom>
            <a:solidFill>
              <a:srgbClr val="A8A8A8"/>
            </a:solidFill>
            <a:ln>
              <a:solidFill>
                <a:srgbClr val="A8A8A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Arc 9"/>
            <p:cNvSpPr/>
            <p:nvPr/>
          </p:nvSpPr>
          <p:spPr>
            <a:xfrm>
              <a:off x="4733941" y="3238261"/>
              <a:ext cx="2284483" cy="662363"/>
            </a:xfrm>
            <a:custGeom>
              <a:avLst/>
              <a:gdLst>
                <a:gd name="connsiteX0" fmla="*/ 3 w 2618546"/>
                <a:gd name="connsiteY0" fmla="*/ 790840 h 1578356"/>
                <a:gd name="connsiteX1" fmla="*/ 878204 w 2618546"/>
                <a:gd name="connsiteY1" fmla="*/ 44001 h 1578356"/>
                <a:gd name="connsiteX2" fmla="*/ 1739218 w 2618546"/>
                <a:gd name="connsiteY2" fmla="*/ 43765 h 1578356"/>
                <a:gd name="connsiteX3" fmla="*/ 2618547 w 2618546"/>
                <a:gd name="connsiteY3" fmla="*/ 789179 h 1578356"/>
                <a:gd name="connsiteX4" fmla="*/ 1309273 w 2618546"/>
                <a:gd name="connsiteY4" fmla="*/ 789178 h 1578356"/>
                <a:gd name="connsiteX5" fmla="*/ 3 w 2618546"/>
                <a:gd name="connsiteY5" fmla="*/ 790840 h 1578356"/>
                <a:gd name="connsiteX0" fmla="*/ 3 w 2618546"/>
                <a:gd name="connsiteY0" fmla="*/ 790840 h 1578356"/>
                <a:gd name="connsiteX1" fmla="*/ 878204 w 2618546"/>
                <a:gd name="connsiteY1" fmla="*/ 44001 h 1578356"/>
                <a:gd name="connsiteX2" fmla="*/ 1739218 w 2618546"/>
                <a:gd name="connsiteY2" fmla="*/ 43765 h 1578356"/>
                <a:gd name="connsiteX3" fmla="*/ 2618547 w 2618546"/>
                <a:gd name="connsiteY3" fmla="*/ 789179 h 1578356"/>
                <a:gd name="connsiteX0" fmla="*/ 3 w 2618547"/>
                <a:gd name="connsiteY0" fmla="*/ 823311 h 823311"/>
                <a:gd name="connsiteX1" fmla="*/ 878204 w 2618547"/>
                <a:gd name="connsiteY1" fmla="*/ 76472 h 823311"/>
                <a:gd name="connsiteX2" fmla="*/ 1739218 w 2618547"/>
                <a:gd name="connsiteY2" fmla="*/ 76236 h 823311"/>
                <a:gd name="connsiteX3" fmla="*/ 2618547 w 2618547"/>
                <a:gd name="connsiteY3" fmla="*/ 821650 h 823311"/>
                <a:gd name="connsiteX4" fmla="*/ 1309273 w 2618547"/>
                <a:gd name="connsiteY4" fmla="*/ 821649 h 823311"/>
                <a:gd name="connsiteX5" fmla="*/ 3 w 2618547"/>
                <a:gd name="connsiteY5" fmla="*/ 823311 h 823311"/>
                <a:gd name="connsiteX0" fmla="*/ 3 w 2618547"/>
                <a:gd name="connsiteY0" fmla="*/ 823311 h 823311"/>
                <a:gd name="connsiteX1" fmla="*/ 878204 w 2618547"/>
                <a:gd name="connsiteY1" fmla="*/ 76472 h 823311"/>
                <a:gd name="connsiteX2" fmla="*/ 1739218 w 2618547"/>
                <a:gd name="connsiteY2" fmla="*/ 76236 h 823311"/>
                <a:gd name="connsiteX3" fmla="*/ 2618547 w 2618547"/>
                <a:gd name="connsiteY3" fmla="*/ 821650 h 823311"/>
                <a:gd name="connsiteX0" fmla="*/ 3 w 2618547"/>
                <a:gd name="connsiteY0" fmla="*/ 858788 h 858788"/>
                <a:gd name="connsiteX1" fmla="*/ 878204 w 2618547"/>
                <a:gd name="connsiteY1" fmla="*/ 111949 h 858788"/>
                <a:gd name="connsiteX2" fmla="*/ 1739218 w 2618547"/>
                <a:gd name="connsiteY2" fmla="*/ 111713 h 858788"/>
                <a:gd name="connsiteX3" fmla="*/ 2618547 w 2618547"/>
                <a:gd name="connsiteY3" fmla="*/ 857127 h 858788"/>
                <a:gd name="connsiteX4" fmla="*/ 1309273 w 2618547"/>
                <a:gd name="connsiteY4" fmla="*/ 857126 h 858788"/>
                <a:gd name="connsiteX5" fmla="*/ 3 w 2618547"/>
                <a:gd name="connsiteY5" fmla="*/ 858788 h 858788"/>
                <a:gd name="connsiteX0" fmla="*/ 3 w 2618547"/>
                <a:gd name="connsiteY0" fmla="*/ 858788 h 858788"/>
                <a:gd name="connsiteX1" fmla="*/ 878204 w 2618547"/>
                <a:gd name="connsiteY1" fmla="*/ 111949 h 858788"/>
                <a:gd name="connsiteX2" fmla="*/ 1739218 w 2618547"/>
                <a:gd name="connsiteY2" fmla="*/ 111713 h 858788"/>
                <a:gd name="connsiteX3" fmla="*/ 2618547 w 2618547"/>
                <a:gd name="connsiteY3" fmla="*/ 857127 h 858788"/>
                <a:gd name="connsiteX0" fmla="*/ 3 w 2618547"/>
                <a:gd name="connsiteY0" fmla="*/ 858788 h 858788"/>
                <a:gd name="connsiteX1" fmla="*/ 878204 w 2618547"/>
                <a:gd name="connsiteY1" fmla="*/ 111949 h 858788"/>
                <a:gd name="connsiteX2" fmla="*/ 1739218 w 2618547"/>
                <a:gd name="connsiteY2" fmla="*/ 111713 h 858788"/>
                <a:gd name="connsiteX3" fmla="*/ 2618547 w 2618547"/>
                <a:gd name="connsiteY3" fmla="*/ 857127 h 858788"/>
                <a:gd name="connsiteX4" fmla="*/ 1309273 w 2618547"/>
                <a:gd name="connsiteY4" fmla="*/ 857126 h 858788"/>
                <a:gd name="connsiteX5" fmla="*/ 3 w 2618547"/>
                <a:gd name="connsiteY5" fmla="*/ 858788 h 858788"/>
                <a:gd name="connsiteX0" fmla="*/ 129543 w 2618547"/>
                <a:gd name="connsiteY0" fmla="*/ 858788 h 858788"/>
                <a:gd name="connsiteX1" fmla="*/ 878204 w 2618547"/>
                <a:gd name="connsiteY1" fmla="*/ 111949 h 858788"/>
                <a:gd name="connsiteX2" fmla="*/ 1739218 w 2618547"/>
                <a:gd name="connsiteY2" fmla="*/ 111713 h 858788"/>
                <a:gd name="connsiteX3" fmla="*/ 2618547 w 2618547"/>
                <a:gd name="connsiteY3" fmla="*/ 857127 h 858788"/>
                <a:gd name="connsiteX0" fmla="*/ 3 w 2618547"/>
                <a:gd name="connsiteY0" fmla="*/ 858788 h 858788"/>
                <a:gd name="connsiteX1" fmla="*/ 878204 w 2618547"/>
                <a:gd name="connsiteY1" fmla="*/ 111949 h 858788"/>
                <a:gd name="connsiteX2" fmla="*/ 1739218 w 2618547"/>
                <a:gd name="connsiteY2" fmla="*/ 111713 h 858788"/>
                <a:gd name="connsiteX3" fmla="*/ 2618547 w 2618547"/>
                <a:gd name="connsiteY3" fmla="*/ 857127 h 858788"/>
                <a:gd name="connsiteX4" fmla="*/ 1309273 w 2618547"/>
                <a:gd name="connsiteY4" fmla="*/ 857126 h 858788"/>
                <a:gd name="connsiteX5" fmla="*/ 3 w 2618547"/>
                <a:gd name="connsiteY5" fmla="*/ 858788 h 858788"/>
                <a:gd name="connsiteX0" fmla="*/ 129543 w 2618547"/>
                <a:gd name="connsiteY0" fmla="*/ 858788 h 858788"/>
                <a:gd name="connsiteX1" fmla="*/ 878204 w 2618547"/>
                <a:gd name="connsiteY1" fmla="*/ 111949 h 858788"/>
                <a:gd name="connsiteX2" fmla="*/ 1739218 w 2618547"/>
                <a:gd name="connsiteY2" fmla="*/ 111713 h 858788"/>
                <a:gd name="connsiteX3" fmla="*/ 2519487 w 2618547"/>
                <a:gd name="connsiteY3" fmla="*/ 857127 h 858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8547" h="858788" stroke="0" extrusionOk="0">
                  <a:moveTo>
                    <a:pt x="3" y="858788"/>
                  </a:moveTo>
                  <a:cubicBezTo>
                    <a:pt x="-1172" y="522482"/>
                    <a:pt x="402168" y="375076"/>
                    <a:pt x="878204" y="111949"/>
                  </a:cubicBezTo>
                  <a:cubicBezTo>
                    <a:pt x="1127498" y="-25847"/>
                    <a:pt x="1503486" y="-48279"/>
                    <a:pt x="1739218" y="111713"/>
                  </a:cubicBezTo>
                  <a:cubicBezTo>
                    <a:pt x="2145027" y="387137"/>
                    <a:pt x="2618547" y="521167"/>
                    <a:pt x="2618547" y="857127"/>
                  </a:cubicBezTo>
                  <a:lnTo>
                    <a:pt x="1309273" y="857126"/>
                  </a:lnTo>
                  <a:lnTo>
                    <a:pt x="3" y="858788"/>
                  </a:lnTo>
                  <a:close/>
                </a:path>
                <a:path w="2618547" h="858788" fill="none">
                  <a:moveTo>
                    <a:pt x="129543" y="858788"/>
                  </a:moveTo>
                  <a:cubicBezTo>
                    <a:pt x="128368" y="522482"/>
                    <a:pt x="609925" y="236462"/>
                    <a:pt x="878204" y="111949"/>
                  </a:cubicBezTo>
                  <a:cubicBezTo>
                    <a:pt x="1146483" y="-12564"/>
                    <a:pt x="1460377" y="53279"/>
                    <a:pt x="1739218" y="111713"/>
                  </a:cubicBezTo>
                  <a:cubicBezTo>
                    <a:pt x="2265677" y="222037"/>
                    <a:pt x="2519487" y="521167"/>
                    <a:pt x="2519487" y="857127"/>
                  </a:cubicBezTo>
                </a:path>
              </a:pathLst>
            </a:custGeom>
            <a:solidFill>
              <a:srgbClr val="F3F3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ounded Rectangle 26"/>
            <p:cNvSpPr/>
            <p:nvPr/>
          </p:nvSpPr>
          <p:spPr>
            <a:xfrm>
              <a:off x="5625305" y="2884053"/>
              <a:ext cx="505330" cy="585223"/>
            </a:xfrm>
            <a:custGeom>
              <a:avLst/>
              <a:gdLst>
                <a:gd name="connsiteX0" fmla="*/ 0 w 824940"/>
                <a:gd name="connsiteY0" fmla="*/ 106894 h 641350"/>
                <a:gd name="connsiteX1" fmla="*/ 106894 w 824940"/>
                <a:gd name="connsiteY1" fmla="*/ 0 h 641350"/>
                <a:gd name="connsiteX2" fmla="*/ 718046 w 824940"/>
                <a:gd name="connsiteY2" fmla="*/ 0 h 641350"/>
                <a:gd name="connsiteX3" fmla="*/ 824940 w 824940"/>
                <a:gd name="connsiteY3" fmla="*/ 106894 h 641350"/>
                <a:gd name="connsiteX4" fmla="*/ 824940 w 824940"/>
                <a:gd name="connsiteY4" fmla="*/ 534456 h 641350"/>
                <a:gd name="connsiteX5" fmla="*/ 718046 w 824940"/>
                <a:gd name="connsiteY5" fmla="*/ 641350 h 641350"/>
                <a:gd name="connsiteX6" fmla="*/ 106894 w 824940"/>
                <a:gd name="connsiteY6" fmla="*/ 641350 h 641350"/>
                <a:gd name="connsiteX7" fmla="*/ 0 w 824940"/>
                <a:gd name="connsiteY7" fmla="*/ 534456 h 641350"/>
                <a:gd name="connsiteX8" fmla="*/ 0 w 824940"/>
                <a:gd name="connsiteY8" fmla="*/ 106894 h 641350"/>
                <a:gd name="connsiteX0" fmla="*/ 0 w 824940"/>
                <a:gd name="connsiteY0" fmla="*/ 106894 h 641350"/>
                <a:gd name="connsiteX1" fmla="*/ 106894 w 824940"/>
                <a:gd name="connsiteY1" fmla="*/ 0 h 641350"/>
                <a:gd name="connsiteX2" fmla="*/ 718046 w 824940"/>
                <a:gd name="connsiteY2" fmla="*/ 0 h 641350"/>
                <a:gd name="connsiteX3" fmla="*/ 824940 w 824940"/>
                <a:gd name="connsiteY3" fmla="*/ 106894 h 641350"/>
                <a:gd name="connsiteX4" fmla="*/ 824940 w 824940"/>
                <a:gd name="connsiteY4" fmla="*/ 534456 h 641350"/>
                <a:gd name="connsiteX5" fmla="*/ 718046 w 824940"/>
                <a:gd name="connsiteY5" fmla="*/ 641350 h 641350"/>
                <a:gd name="connsiteX6" fmla="*/ 106894 w 824940"/>
                <a:gd name="connsiteY6" fmla="*/ 641350 h 641350"/>
                <a:gd name="connsiteX7" fmla="*/ 0 w 824940"/>
                <a:gd name="connsiteY7" fmla="*/ 534456 h 641350"/>
                <a:gd name="connsiteX8" fmla="*/ 0 w 824940"/>
                <a:gd name="connsiteY8" fmla="*/ 106894 h 641350"/>
                <a:gd name="connsiteX0" fmla="*/ 0 w 824940"/>
                <a:gd name="connsiteY0" fmla="*/ 106894 h 641350"/>
                <a:gd name="connsiteX1" fmla="*/ 106894 w 824940"/>
                <a:gd name="connsiteY1" fmla="*/ 0 h 641350"/>
                <a:gd name="connsiteX2" fmla="*/ 718046 w 824940"/>
                <a:gd name="connsiteY2" fmla="*/ 0 h 641350"/>
                <a:gd name="connsiteX3" fmla="*/ 824940 w 824940"/>
                <a:gd name="connsiteY3" fmla="*/ 106894 h 641350"/>
                <a:gd name="connsiteX4" fmla="*/ 824940 w 824940"/>
                <a:gd name="connsiteY4" fmla="*/ 534456 h 641350"/>
                <a:gd name="connsiteX5" fmla="*/ 718046 w 824940"/>
                <a:gd name="connsiteY5" fmla="*/ 641350 h 641350"/>
                <a:gd name="connsiteX6" fmla="*/ 106894 w 824940"/>
                <a:gd name="connsiteY6" fmla="*/ 641350 h 641350"/>
                <a:gd name="connsiteX7" fmla="*/ 0 w 824940"/>
                <a:gd name="connsiteY7" fmla="*/ 534456 h 641350"/>
                <a:gd name="connsiteX8" fmla="*/ 0 w 824940"/>
                <a:gd name="connsiteY8" fmla="*/ 106894 h 641350"/>
                <a:gd name="connsiteX0" fmla="*/ 0 w 824940"/>
                <a:gd name="connsiteY0" fmla="*/ 106894 h 652638"/>
                <a:gd name="connsiteX1" fmla="*/ 106894 w 824940"/>
                <a:gd name="connsiteY1" fmla="*/ 0 h 652638"/>
                <a:gd name="connsiteX2" fmla="*/ 718046 w 824940"/>
                <a:gd name="connsiteY2" fmla="*/ 0 h 652638"/>
                <a:gd name="connsiteX3" fmla="*/ 824940 w 824940"/>
                <a:gd name="connsiteY3" fmla="*/ 106894 h 652638"/>
                <a:gd name="connsiteX4" fmla="*/ 824940 w 824940"/>
                <a:gd name="connsiteY4" fmla="*/ 534456 h 652638"/>
                <a:gd name="connsiteX5" fmla="*/ 718046 w 824940"/>
                <a:gd name="connsiteY5" fmla="*/ 641350 h 652638"/>
                <a:gd name="connsiteX6" fmla="*/ 106894 w 824940"/>
                <a:gd name="connsiteY6" fmla="*/ 641350 h 652638"/>
                <a:gd name="connsiteX7" fmla="*/ 0 w 824940"/>
                <a:gd name="connsiteY7" fmla="*/ 534456 h 652638"/>
                <a:gd name="connsiteX8" fmla="*/ 0 w 824940"/>
                <a:gd name="connsiteY8" fmla="*/ 106894 h 652638"/>
                <a:gd name="connsiteX0" fmla="*/ 0 w 824940"/>
                <a:gd name="connsiteY0" fmla="*/ 106894 h 670679"/>
                <a:gd name="connsiteX1" fmla="*/ 106894 w 824940"/>
                <a:gd name="connsiteY1" fmla="*/ 0 h 670679"/>
                <a:gd name="connsiteX2" fmla="*/ 718046 w 824940"/>
                <a:gd name="connsiteY2" fmla="*/ 0 h 670679"/>
                <a:gd name="connsiteX3" fmla="*/ 824940 w 824940"/>
                <a:gd name="connsiteY3" fmla="*/ 106894 h 670679"/>
                <a:gd name="connsiteX4" fmla="*/ 824940 w 824940"/>
                <a:gd name="connsiteY4" fmla="*/ 534456 h 670679"/>
                <a:gd name="connsiteX5" fmla="*/ 718046 w 824940"/>
                <a:gd name="connsiteY5" fmla="*/ 641350 h 670679"/>
                <a:gd name="connsiteX6" fmla="*/ 106894 w 824940"/>
                <a:gd name="connsiteY6" fmla="*/ 641350 h 670679"/>
                <a:gd name="connsiteX7" fmla="*/ 0 w 824940"/>
                <a:gd name="connsiteY7" fmla="*/ 534456 h 670679"/>
                <a:gd name="connsiteX8" fmla="*/ 0 w 824940"/>
                <a:gd name="connsiteY8" fmla="*/ 106894 h 670679"/>
                <a:gd name="connsiteX0" fmla="*/ 0 w 824940"/>
                <a:gd name="connsiteY0" fmla="*/ 106894 h 681866"/>
                <a:gd name="connsiteX1" fmla="*/ 106894 w 824940"/>
                <a:gd name="connsiteY1" fmla="*/ 0 h 681866"/>
                <a:gd name="connsiteX2" fmla="*/ 718046 w 824940"/>
                <a:gd name="connsiteY2" fmla="*/ 0 h 681866"/>
                <a:gd name="connsiteX3" fmla="*/ 824940 w 824940"/>
                <a:gd name="connsiteY3" fmla="*/ 106894 h 681866"/>
                <a:gd name="connsiteX4" fmla="*/ 824940 w 824940"/>
                <a:gd name="connsiteY4" fmla="*/ 534456 h 681866"/>
                <a:gd name="connsiteX5" fmla="*/ 718046 w 824940"/>
                <a:gd name="connsiteY5" fmla="*/ 641350 h 681866"/>
                <a:gd name="connsiteX6" fmla="*/ 106894 w 824940"/>
                <a:gd name="connsiteY6" fmla="*/ 641350 h 681866"/>
                <a:gd name="connsiteX7" fmla="*/ 0 w 824940"/>
                <a:gd name="connsiteY7" fmla="*/ 534456 h 681866"/>
                <a:gd name="connsiteX8" fmla="*/ 0 w 824940"/>
                <a:gd name="connsiteY8" fmla="*/ 106894 h 681866"/>
                <a:gd name="connsiteX0" fmla="*/ 0 w 824940"/>
                <a:gd name="connsiteY0" fmla="*/ 106894 h 681866"/>
                <a:gd name="connsiteX1" fmla="*/ 106894 w 824940"/>
                <a:gd name="connsiteY1" fmla="*/ 0 h 681866"/>
                <a:gd name="connsiteX2" fmla="*/ 718046 w 824940"/>
                <a:gd name="connsiteY2" fmla="*/ 0 h 681866"/>
                <a:gd name="connsiteX3" fmla="*/ 824940 w 824940"/>
                <a:gd name="connsiteY3" fmla="*/ 106894 h 681866"/>
                <a:gd name="connsiteX4" fmla="*/ 824940 w 824940"/>
                <a:gd name="connsiteY4" fmla="*/ 534456 h 681866"/>
                <a:gd name="connsiteX5" fmla="*/ 718046 w 824940"/>
                <a:gd name="connsiteY5" fmla="*/ 641350 h 681866"/>
                <a:gd name="connsiteX6" fmla="*/ 106894 w 824940"/>
                <a:gd name="connsiteY6" fmla="*/ 641350 h 681866"/>
                <a:gd name="connsiteX7" fmla="*/ 0 w 824940"/>
                <a:gd name="connsiteY7" fmla="*/ 534456 h 681866"/>
                <a:gd name="connsiteX8" fmla="*/ 0 w 824940"/>
                <a:gd name="connsiteY8" fmla="*/ 106894 h 681866"/>
                <a:gd name="connsiteX0" fmla="*/ 0 w 824940"/>
                <a:gd name="connsiteY0" fmla="*/ 106894 h 686625"/>
                <a:gd name="connsiteX1" fmla="*/ 106894 w 824940"/>
                <a:gd name="connsiteY1" fmla="*/ 0 h 686625"/>
                <a:gd name="connsiteX2" fmla="*/ 718046 w 824940"/>
                <a:gd name="connsiteY2" fmla="*/ 0 h 686625"/>
                <a:gd name="connsiteX3" fmla="*/ 824940 w 824940"/>
                <a:gd name="connsiteY3" fmla="*/ 106894 h 686625"/>
                <a:gd name="connsiteX4" fmla="*/ 824940 w 824940"/>
                <a:gd name="connsiteY4" fmla="*/ 534456 h 686625"/>
                <a:gd name="connsiteX5" fmla="*/ 718046 w 824940"/>
                <a:gd name="connsiteY5" fmla="*/ 641350 h 686625"/>
                <a:gd name="connsiteX6" fmla="*/ 106894 w 824940"/>
                <a:gd name="connsiteY6" fmla="*/ 641350 h 686625"/>
                <a:gd name="connsiteX7" fmla="*/ 0 w 824940"/>
                <a:gd name="connsiteY7" fmla="*/ 534456 h 686625"/>
                <a:gd name="connsiteX8" fmla="*/ 0 w 824940"/>
                <a:gd name="connsiteY8" fmla="*/ 106894 h 686625"/>
                <a:gd name="connsiteX0" fmla="*/ 0 w 824940"/>
                <a:gd name="connsiteY0" fmla="*/ 106894 h 691384"/>
                <a:gd name="connsiteX1" fmla="*/ 106894 w 824940"/>
                <a:gd name="connsiteY1" fmla="*/ 0 h 691384"/>
                <a:gd name="connsiteX2" fmla="*/ 718046 w 824940"/>
                <a:gd name="connsiteY2" fmla="*/ 0 h 691384"/>
                <a:gd name="connsiteX3" fmla="*/ 824940 w 824940"/>
                <a:gd name="connsiteY3" fmla="*/ 106894 h 691384"/>
                <a:gd name="connsiteX4" fmla="*/ 824940 w 824940"/>
                <a:gd name="connsiteY4" fmla="*/ 534456 h 691384"/>
                <a:gd name="connsiteX5" fmla="*/ 718046 w 824940"/>
                <a:gd name="connsiteY5" fmla="*/ 641350 h 691384"/>
                <a:gd name="connsiteX6" fmla="*/ 106894 w 824940"/>
                <a:gd name="connsiteY6" fmla="*/ 641350 h 691384"/>
                <a:gd name="connsiteX7" fmla="*/ 0 w 824940"/>
                <a:gd name="connsiteY7" fmla="*/ 534456 h 691384"/>
                <a:gd name="connsiteX8" fmla="*/ 0 w 824940"/>
                <a:gd name="connsiteY8" fmla="*/ 106894 h 691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4940" h="691384">
                  <a:moveTo>
                    <a:pt x="0" y="106894"/>
                  </a:moveTo>
                  <a:cubicBezTo>
                    <a:pt x="0" y="47858"/>
                    <a:pt x="47858" y="0"/>
                    <a:pt x="106894" y="0"/>
                  </a:cubicBezTo>
                  <a:lnTo>
                    <a:pt x="718046" y="0"/>
                  </a:lnTo>
                  <a:cubicBezTo>
                    <a:pt x="777082" y="0"/>
                    <a:pt x="824940" y="47858"/>
                    <a:pt x="824940" y="106894"/>
                  </a:cubicBezTo>
                  <a:cubicBezTo>
                    <a:pt x="824940" y="249415"/>
                    <a:pt x="748740" y="410985"/>
                    <a:pt x="824940" y="534456"/>
                  </a:cubicBezTo>
                  <a:cubicBezTo>
                    <a:pt x="824940" y="593492"/>
                    <a:pt x="777082" y="641350"/>
                    <a:pt x="718046" y="641350"/>
                  </a:cubicBezTo>
                  <a:cubicBezTo>
                    <a:pt x="520679" y="704850"/>
                    <a:pt x="336011" y="711200"/>
                    <a:pt x="106894" y="641350"/>
                  </a:cubicBezTo>
                  <a:cubicBezTo>
                    <a:pt x="47858" y="641350"/>
                    <a:pt x="0" y="593492"/>
                    <a:pt x="0" y="534456"/>
                  </a:cubicBezTo>
                  <a:cubicBezTo>
                    <a:pt x="88900" y="391935"/>
                    <a:pt x="0" y="249415"/>
                    <a:pt x="0" y="106894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6" name="Group 45"/>
            <p:cNvGrpSpPr/>
            <p:nvPr/>
          </p:nvGrpSpPr>
          <p:grpSpPr>
            <a:xfrm>
              <a:off x="5277137" y="1762893"/>
              <a:ext cx="1247385" cy="1420983"/>
              <a:chOff x="5276868" y="1847758"/>
              <a:chExt cx="1247385" cy="1420983"/>
            </a:xfrm>
          </p:grpSpPr>
          <p:sp>
            <p:nvSpPr>
              <p:cNvPr id="47" name="Freeform 46"/>
              <p:cNvSpPr>
                <a:spLocks/>
              </p:cNvSpPr>
              <p:nvPr/>
            </p:nvSpPr>
            <p:spPr bwMode="auto">
              <a:xfrm>
                <a:off x="5535868" y="2642921"/>
                <a:ext cx="731520" cy="625820"/>
              </a:xfrm>
              <a:custGeom>
                <a:avLst/>
                <a:gdLst/>
                <a:ahLst/>
                <a:cxnLst>
                  <a:cxn ang="0">
                    <a:pos x="0" y="36"/>
                  </a:cxn>
                  <a:cxn ang="0">
                    <a:pos x="0" y="36"/>
                  </a:cxn>
                  <a:cxn ang="0">
                    <a:pos x="4" y="55"/>
                  </a:cxn>
                  <a:cxn ang="0">
                    <a:pos x="15" y="102"/>
                  </a:cxn>
                  <a:cxn ang="0">
                    <a:pos x="23" y="129"/>
                  </a:cxn>
                  <a:cxn ang="0">
                    <a:pos x="35" y="157"/>
                  </a:cxn>
                  <a:cxn ang="0">
                    <a:pos x="51" y="176"/>
                  </a:cxn>
                  <a:cxn ang="0">
                    <a:pos x="70" y="192"/>
                  </a:cxn>
                  <a:cxn ang="0">
                    <a:pos x="70" y="192"/>
                  </a:cxn>
                  <a:cxn ang="0">
                    <a:pos x="82" y="192"/>
                  </a:cxn>
                  <a:cxn ang="0">
                    <a:pos x="90" y="192"/>
                  </a:cxn>
                  <a:cxn ang="0">
                    <a:pos x="101" y="188"/>
                  </a:cxn>
                  <a:cxn ang="0">
                    <a:pos x="109" y="180"/>
                  </a:cxn>
                  <a:cxn ang="0">
                    <a:pos x="129" y="161"/>
                  </a:cxn>
                  <a:cxn ang="0">
                    <a:pos x="144" y="133"/>
                  </a:cxn>
                  <a:cxn ang="0">
                    <a:pos x="160" y="102"/>
                  </a:cxn>
                  <a:cxn ang="0">
                    <a:pos x="172" y="67"/>
                  </a:cxn>
                  <a:cxn ang="0">
                    <a:pos x="180" y="39"/>
                  </a:cxn>
                  <a:cxn ang="0">
                    <a:pos x="183" y="20"/>
                  </a:cxn>
                  <a:cxn ang="0">
                    <a:pos x="183" y="20"/>
                  </a:cxn>
                  <a:cxn ang="0">
                    <a:pos x="180" y="12"/>
                  </a:cxn>
                  <a:cxn ang="0">
                    <a:pos x="176" y="8"/>
                  </a:cxn>
                  <a:cxn ang="0">
                    <a:pos x="168" y="4"/>
                  </a:cxn>
                  <a:cxn ang="0">
                    <a:pos x="156" y="0"/>
                  </a:cxn>
                  <a:cxn ang="0">
                    <a:pos x="125" y="4"/>
                  </a:cxn>
                  <a:cxn ang="0">
                    <a:pos x="90" y="8"/>
                  </a:cxn>
                  <a:cxn ang="0">
                    <a:pos x="27" y="28"/>
                  </a:cxn>
                  <a:cxn ang="0">
                    <a:pos x="0" y="36"/>
                  </a:cxn>
                  <a:cxn ang="0">
                    <a:pos x="0" y="36"/>
                  </a:cxn>
                </a:cxnLst>
                <a:rect l="0" t="0" r="r" b="b"/>
                <a:pathLst>
                  <a:path w="183" h="192">
                    <a:moveTo>
                      <a:pt x="0" y="36"/>
                    </a:moveTo>
                    <a:lnTo>
                      <a:pt x="0" y="36"/>
                    </a:lnTo>
                    <a:lnTo>
                      <a:pt x="4" y="55"/>
                    </a:lnTo>
                    <a:lnTo>
                      <a:pt x="15" y="102"/>
                    </a:lnTo>
                    <a:lnTo>
                      <a:pt x="23" y="129"/>
                    </a:lnTo>
                    <a:lnTo>
                      <a:pt x="35" y="157"/>
                    </a:lnTo>
                    <a:lnTo>
                      <a:pt x="51" y="176"/>
                    </a:lnTo>
                    <a:lnTo>
                      <a:pt x="70" y="192"/>
                    </a:lnTo>
                    <a:lnTo>
                      <a:pt x="70" y="192"/>
                    </a:lnTo>
                    <a:lnTo>
                      <a:pt x="82" y="192"/>
                    </a:lnTo>
                    <a:lnTo>
                      <a:pt x="90" y="192"/>
                    </a:lnTo>
                    <a:lnTo>
                      <a:pt x="101" y="188"/>
                    </a:lnTo>
                    <a:lnTo>
                      <a:pt x="109" y="180"/>
                    </a:lnTo>
                    <a:lnTo>
                      <a:pt x="129" y="161"/>
                    </a:lnTo>
                    <a:lnTo>
                      <a:pt x="144" y="133"/>
                    </a:lnTo>
                    <a:lnTo>
                      <a:pt x="160" y="102"/>
                    </a:lnTo>
                    <a:lnTo>
                      <a:pt x="172" y="67"/>
                    </a:lnTo>
                    <a:lnTo>
                      <a:pt x="180" y="39"/>
                    </a:lnTo>
                    <a:lnTo>
                      <a:pt x="183" y="20"/>
                    </a:lnTo>
                    <a:lnTo>
                      <a:pt x="183" y="20"/>
                    </a:lnTo>
                    <a:lnTo>
                      <a:pt x="180" y="12"/>
                    </a:lnTo>
                    <a:lnTo>
                      <a:pt x="176" y="8"/>
                    </a:lnTo>
                    <a:lnTo>
                      <a:pt x="168" y="4"/>
                    </a:lnTo>
                    <a:lnTo>
                      <a:pt x="156" y="0"/>
                    </a:lnTo>
                    <a:lnTo>
                      <a:pt x="125" y="4"/>
                    </a:lnTo>
                    <a:lnTo>
                      <a:pt x="90" y="8"/>
                    </a:lnTo>
                    <a:lnTo>
                      <a:pt x="27" y="28"/>
                    </a:lnTo>
                    <a:lnTo>
                      <a:pt x="0" y="36"/>
                    </a:lnTo>
                    <a:lnTo>
                      <a:pt x="0" y="36"/>
                    </a:lnTo>
                    <a:close/>
                  </a:path>
                </a:pathLst>
              </a:custGeom>
              <a:solidFill>
                <a:srgbClr val="E2E2E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48" name="Oval 3"/>
              <p:cNvSpPr/>
              <p:nvPr/>
            </p:nvSpPr>
            <p:spPr>
              <a:xfrm>
                <a:off x="5348495" y="1847758"/>
                <a:ext cx="1085885" cy="1328907"/>
              </a:xfrm>
              <a:custGeom>
                <a:avLst/>
                <a:gdLst>
                  <a:gd name="connsiteX0" fmla="*/ 0 w 1285875"/>
                  <a:gd name="connsiteY0" fmla="*/ 823913 h 1647825"/>
                  <a:gd name="connsiteX1" fmla="*/ 642938 w 1285875"/>
                  <a:gd name="connsiteY1" fmla="*/ 0 h 1647825"/>
                  <a:gd name="connsiteX2" fmla="*/ 1285876 w 1285875"/>
                  <a:gd name="connsiteY2" fmla="*/ 823913 h 1647825"/>
                  <a:gd name="connsiteX3" fmla="*/ 642938 w 1285875"/>
                  <a:gd name="connsiteY3" fmla="*/ 1647826 h 1647825"/>
                  <a:gd name="connsiteX4" fmla="*/ 0 w 1285875"/>
                  <a:gd name="connsiteY4" fmla="*/ 823913 h 1647825"/>
                  <a:gd name="connsiteX0" fmla="*/ 63 w 1285939"/>
                  <a:gd name="connsiteY0" fmla="*/ 823913 h 1781176"/>
                  <a:gd name="connsiteX1" fmla="*/ 643001 w 1285939"/>
                  <a:gd name="connsiteY1" fmla="*/ 0 h 1781176"/>
                  <a:gd name="connsiteX2" fmla="*/ 1285939 w 1285939"/>
                  <a:gd name="connsiteY2" fmla="*/ 823913 h 1781176"/>
                  <a:gd name="connsiteX3" fmla="*/ 614426 w 1285939"/>
                  <a:gd name="connsiteY3" fmla="*/ 1781176 h 1781176"/>
                  <a:gd name="connsiteX4" fmla="*/ 63 w 1285939"/>
                  <a:gd name="connsiteY4" fmla="*/ 823913 h 1781176"/>
                  <a:gd name="connsiteX0" fmla="*/ 63 w 1285939"/>
                  <a:gd name="connsiteY0" fmla="*/ 888195 h 1845458"/>
                  <a:gd name="connsiteX1" fmla="*/ 643001 w 1285939"/>
                  <a:gd name="connsiteY1" fmla="*/ 64282 h 1845458"/>
                  <a:gd name="connsiteX2" fmla="*/ 1285939 w 1285939"/>
                  <a:gd name="connsiteY2" fmla="*/ 888195 h 1845458"/>
                  <a:gd name="connsiteX3" fmla="*/ 614426 w 1285939"/>
                  <a:gd name="connsiteY3" fmla="*/ 1845458 h 1845458"/>
                  <a:gd name="connsiteX4" fmla="*/ 63 w 1285939"/>
                  <a:gd name="connsiteY4" fmla="*/ 888195 h 1845458"/>
                  <a:gd name="connsiteX0" fmla="*/ 30 w 1285906"/>
                  <a:gd name="connsiteY0" fmla="*/ 803545 h 1760808"/>
                  <a:gd name="connsiteX1" fmla="*/ 633944 w 1285906"/>
                  <a:gd name="connsiteY1" fmla="*/ 71692 h 1760808"/>
                  <a:gd name="connsiteX2" fmla="*/ 1285906 w 1285906"/>
                  <a:gd name="connsiteY2" fmla="*/ 803545 h 1760808"/>
                  <a:gd name="connsiteX3" fmla="*/ 614393 w 1285906"/>
                  <a:gd name="connsiteY3" fmla="*/ 1760808 h 1760808"/>
                  <a:gd name="connsiteX4" fmla="*/ 30 w 1285906"/>
                  <a:gd name="connsiteY4" fmla="*/ 803545 h 1760808"/>
                  <a:gd name="connsiteX0" fmla="*/ 30 w 1285906"/>
                  <a:gd name="connsiteY0" fmla="*/ 826623 h 1783886"/>
                  <a:gd name="connsiteX1" fmla="*/ 633944 w 1285906"/>
                  <a:gd name="connsiteY1" fmla="*/ 94770 h 1783886"/>
                  <a:gd name="connsiteX2" fmla="*/ 1285906 w 1285906"/>
                  <a:gd name="connsiteY2" fmla="*/ 826623 h 1783886"/>
                  <a:gd name="connsiteX3" fmla="*/ 614393 w 1285906"/>
                  <a:gd name="connsiteY3" fmla="*/ 1783886 h 1783886"/>
                  <a:gd name="connsiteX4" fmla="*/ 30 w 1285906"/>
                  <a:gd name="connsiteY4" fmla="*/ 826623 h 1783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85906" h="1783886">
                    <a:moveTo>
                      <a:pt x="30" y="826623"/>
                    </a:moveTo>
                    <a:cubicBezTo>
                      <a:pt x="3288" y="545104"/>
                      <a:pt x="483444" y="426019"/>
                      <a:pt x="633944" y="94770"/>
                    </a:cubicBezTo>
                    <a:cubicBezTo>
                      <a:pt x="784444" y="-236479"/>
                      <a:pt x="1285906" y="371588"/>
                      <a:pt x="1285906" y="826623"/>
                    </a:cubicBezTo>
                    <a:cubicBezTo>
                      <a:pt x="1285906" y="1281658"/>
                      <a:pt x="969478" y="1783886"/>
                      <a:pt x="614393" y="1783886"/>
                    </a:cubicBezTo>
                    <a:cubicBezTo>
                      <a:pt x="259308" y="1783886"/>
                      <a:pt x="-3228" y="1108142"/>
                      <a:pt x="30" y="826623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Oval 2"/>
              <p:cNvSpPr/>
              <p:nvPr/>
            </p:nvSpPr>
            <p:spPr>
              <a:xfrm rot="20987511" flipH="1">
                <a:off x="5276868" y="2383887"/>
                <a:ext cx="143197" cy="406912"/>
              </a:xfrm>
              <a:custGeom>
                <a:avLst/>
                <a:gdLst>
                  <a:gd name="connsiteX0" fmla="*/ 0 w 143089"/>
                  <a:gd name="connsiteY0" fmla="*/ 71545 h 351111"/>
                  <a:gd name="connsiteX1" fmla="*/ 71545 w 143089"/>
                  <a:gd name="connsiteY1" fmla="*/ 0 h 351111"/>
                  <a:gd name="connsiteX2" fmla="*/ 71545 w 143089"/>
                  <a:gd name="connsiteY2" fmla="*/ 0 h 351111"/>
                  <a:gd name="connsiteX3" fmla="*/ 143090 w 143089"/>
                  <a:gd name="connsiteY3" fmla="*/ 71545 h 351111"/>
                  <a:gd name="connsiteX4" fmla="*/ 143089 w 143089"/>
                  <a:gd name="connsiteY4" fmla="*/ 279567 h 351111"/>
                  <a:gd name="connsiteX5" fmla="*/ 71544 w 143089"/>
                  <a:gd name="connsiteY5" fmla="*/ 351112 h 351111"/>
                  <a:gd name="connsiteX6" fmla="*/ 71545 w 143089"/>
                  <a:gd name="connsiteY6" fmla="*/ 351111 h 351111"/>
                  <a:gd name="connsiteX7" fmla="*/ 0 w 143089"/>
                  <a:gd name="connsiteY7" fmla="*/ 279566 h 351111"/>
                  <a:gd name="connsiteX8" fmla="*/ 0 w 143089"/>
                  <a:gd name="connsiteY8" fmla="*/ 71545 h 351111"/>
                  <a:gd name="connsiteX0" fmla="*/ 0 w 144792"/>
                  <a:gd name="connsiteY0" fmla="*/ 71545 h 351112"/>
                  <a:gd name="connsiteX1" fmla="*/ 71545 w 144792"/>
                  <a:gd name="connsiteY1" fmla="*/ 0 h 351112"/>
                  <a:gd name="connsiteX2" fmla="*/ 71545 w 144792"/>
                  <a:gd name="connsiteY2" fmla="*/ 0 h 351112"/>
                  <a:gd name="connsiteX3" fmla="*/ 124040 w 144792"/>
                  <a:gd name="connsiteY3" fmla="*/ 114408 h 351112"/>
                  <a:gd name="connsiteX4" fmla="*/ 143089 w 144792"/>
                  <a:gd name="connsiteY4" fmla="*/ 279567 h 351112"/>
                  <a:gd name="connsiteX5" fmla="*/ 71544 w 144792"/>
                  <a:gd name="connsiteY5" fmla="*/ 351112 h 351112"/>
                  <a:gd name="connsiteX6" fmla="*/ 71545 w 144792"/>
                  <a:gd name="connsiteY6" fmla="*/ 351111 h 351112"/>
                  <a:gd name="connsiteX7" fmla="*/ 0 w 144792"/>
                  <a:gd name="connsiteY7" fmla="*/ 279566 h 351112"/>
                  <a:gd name="connsiteX8" fmla="*/ 0 w 144792"/>
                  <a:gd name="connsiteY8" fmla="*/ 71545 h 351112"/>
                  <a:gd name="connsiteX0" fmla="*/ 0 w 144792"/>
                  <a:gd name="connsiteY0" fmla="*/ 71545 h 351112"/>
                  <a:gd name="connsiteX1" fmla="*/ 71545 w 144792"/>
                  <a:gd name="connsiteY1" fmla="*/ 0 h 351112"/>
                  <a:gd name="connsiteX2" fmla="*/ 71545 w 144792"/>
                  <a:gd name="connsiteY2" fmla="*/ 0 h 351112"/>
                  <a:gd name="connsiteX3" fmla="*/ 124040 w 144792"/>
                  <a:gd name="connsiteY3" fmla="*/ 114408 h 351112"/>
                  <a:gd name="connsiteX4" fmla="*/ 143089 w 144792"/>
                  <a:gd name="connsiteY4" fmla="*/ 279567 h 351112"/>
                  <a:gd name="connsiteX5" fmla="*/ 71544 w 144792"/>
                  <a:gd name="connsiteY5" fmla="*/ 351112 h 351112"/>
                  <a:gd name="connsiteX6" fmla="*/ 71545 w 144792"/>
                  <a:gd name="connsiteY6" fmla="*/ 351111 h 351112"/>
                  <a:gd name="connsiteX7" fmla="*/ 0 w 144792"/>
                  <a:gd name="connsiteY7" fmla="*/ 279566 h 351112"/>
                  <a:gd name="connsiteX8" fmla="*/ 0 w 144792"/>
                  <a:gd name="connsiteY8" fmla="*/ 71545 h 351112"/>
                  <a:gd name="connsiteX0" fmla="*/ 0 w 149216"/>
                  <a:gd name="connsiteY0" fmla="*/ 71545 h 351112"/>
                  <a:gd name="connsiteX1" fmla="*/ 71545 w 149216"/>
                  <a:gd name="connsiteY1" fmla="*/ 0 h 351112"/>
                  <a:gd name="connsiteX2" fmla="*/ 71545 w 149216"/>
                  <a:gd name="connsiteY2" fmla="*/ 0 h 351112"/>
                  <a:gd name="connsiteX3" fmla="*/ 124040 w 149216"/>
                  <a:gd name="connsiteY3" fmla="*/ 114408 h 351112"/>
                  <a:gd name="connsiteX4" fmla="*/ 143089 w 149216"/>
                  <a:gd name="connsiteY4" fmla="*/ 279567 h 351112"/>
                  <a:gd name="connsiteX5" fmla="*/ 71544 w 149216"/>
                  <a:gd name="connsiteY5" fmla="*/ 351112 h 351112"/>
                  <a:gd name="connsiteX6" fmla="*/ 71545 w 149216"/>
                  <a:gd name="connsiteY6" fmla="*/ 351111 h 351112"/>
                  <a:gd name="connsiteX7" fmla="*/ 0 w 149216"/>
                  <a:gd name="connsiteY7" fmla="*/ 279566 h 351112"/>
                  <a:gd name="connsiteX8" fmla="*/ 0 w 149216"/>
                  <a:gd name="connsiteY8" fmla="*/ 71545 h 351112"/>
                  <a:gd name="connsiteX0" fmla="*/ 0 w 175178"/>
                  <a:gd name="connsiteY0" fmla="*/ 71545 h 351112"/>
                  <a:gd name="connsiteX1" fmla="*/ 71545 w 175178"/>
                  <a:gd name="connsiteY1" fmla="*/ 0 h 351112"/>
                  <a:gd name="connsiteX2" fmla="*/ 71545 w 175178"/>
                  <a:gd name="connsiteY2" fmla="*/ 0 h 351112"/>
                  <a:gd name="connsiteX3" fmla="*/ 162655 w 175178"/>
                  <a:gd name="connsiteY3" fmla="*/ 115319 h 351112"/>
                  <a:gd name="connsiteX4" fmla="*/ 143089 w 175178"/>
                  <a:gd name="connsiteY4" fmla="*/ 279567 h 351112"/>
                  <a:gd name="connsiteX5" fmla="*/ 71544 w 175178"/>
                  <a:gd name="connsiteY5" fmla="*/ 351112 h 351112"/>
                  <a:gd name="connsiteX6" fmla="*/ 71545 w 175178"/>
                  <a:gd name="connsiteY6" fmla="*/ 351111 h 351112"/>
                  <a:gd name="connsiteX7" fmla="*/ 0 w 175178"/>
                  <a:gd name="connsiteY7" fmla="*/ 279566 h 351112"/>
                  <a:gd name="connsiteX8" fmla="*/ 0 w 175178"/>
                  <a:gd name="connsiteY8" fmla="*/ 71545 h 351112"/>
                  <a:gd name="connsiteX0" fmla="*/ 0 w 175178"/>
                  <a:gd name="connsiteY0" fmla="*/ 71545 h 466060"/>
                  <a:gd name="connsiteX1" fmla="*/ 71545 w 175178"/>
                  <a:gd name="connsiteY1" fmla="*/ 0 h 466060"/>
                  <a:gd name="connsiteX2" fmla="*/ 71545 w 175178"/>
                  <a:gd name="connsiteY2" fmla="*/ 0 h 466060"/>
                  <a:gd name="connsiteX3" fmla="*/ 162655 w 175178"/>
                  <a:gd name="connsiteY3" fmla="*/ 115319 h 466060"/>
                  <a:gd name="connsiteX4" fmla="*/ 143089 w 175178"/>
                  <a:gd name="connsiteY4" fmla="*/ 279567 h 466060"/>
                  <a:gd name="connsiteX5" fmla="*/ 71544 w 175178"/>
                  <a:gd name="connsiteY5" fmla="*/ 351112 h 466060"/>
                  <a:gd name="connsiteX6" fmla="*/ 75097 w 175178"/>
                  <a:gd name="connsiteY6" fmla="*/ 466060 h 466060"/>
                  <a:gd name="connsiteX7" fmla="*/ 0 w 175178"/>
                  <a:gd name="connsiteY7" fmla="*/ 279566 h 466060"/>
                  <a:gd name="connsiteX8" fmla="*/ 0 w 175178"/>
                  <a:gd name="connsiteY8" fmla="*/ 71545 h 466060"/>
                  <a:gd name="connsiteX0" fmla="*/ 0 w 180644"/>
                  <a:gd name="connsiteY0" fmla="*/ 71545 h 466060"/>
                  <a:gd name="connsiteX1" fmla="*/ 71545 w 180644"/>
                  <a:gd name="connsiteY1" fmla="*/ 0 h 466060"/>
                  <a:gd name="connsiteX2" fmla="*/ 71545 w 180644"/>
                  <a:gd name="connsiteY2" fmla="*/ 0 h 466060"/>
                  <a:gd name="connsiteX3" fmla="*/ 162655 w 180644"/>
                  <a:gd name="connsiteY3" fmla="*/ 115319 h 466060"/>
                  <a:gd name="connsiteX4" fmla="*/ 172698 w 180644"/>
                  <a:gd name="connsiteY4" fmla="*/ 352318 h 466060"/>
                  <a:gd name="connsiteX5" fmla="*/ 71544 w 180644"/>
                  <a:gd name="connsiteY5" fmla="*/ 351112 h 466060"/>
                  <a:gd name="connsiteX6" fmla="*/ 75097 w 180644"/>
                  <a:gd name="connsiteY6" fmla="*/ 466060 h 466060"/>
                  <a:gd name="connsiteX7" fmla="*/ 0 w 180644"/>
                  <a:gd name="connsiteY7" fmla="*/ 279566 h 466060"/>
                  <a:gd name="connsiteX8" fmla="*/ 0 w 180644"/>
                  <a:gd name="connsiteY8" fmla="*/ 71545 h 466060"/>
                  <a:gd name="connsiteX0" fmla="*/ 0 w 176898"/>
                  <a:gd name="connsiteY0" fmla="*/ 71545 h 466060"/>
                  <a:gd name="connsiteX1" fmla="*/ 71545 w 176898"/>
                  <a:gd name="connsiteY1" fmla="*/ 0 h 466060"/>
                  <a:gd name="connsiteX2" fmla="*/ 71545 w 176898"/>
                  <a:gd name="connsiteY2" fmla="*/ 0 h 466060"/>
                  <a:gd name="connsiteX3" fmla="*/ 162655 w 176898"/>
                  <a:gd name="connsiteY3" fmla="*/ 115319 h 466060"/>
                  <a:gd name="connsiteX4" fmla="*/ 172698 w 176898"/>
                  <a:gd name="connsiteY4" fmla="*/ 352318 h 466060"/>
                  <a:gd name="connsiteX5" fmla="*/ 122700 w 176898"/>
                  <a:gd name="connsiteY5" fmla="*/ 440034 h 466060"/>
                  <a:gd name="connsiteX6" fmla="*/ 75097 w 176898"/>
                  <a:gd name="connsiteY6" fmla="*/ 466060 h 466060"/>
                  <a:gd name="connsiteX7" fmla="*/ 0 w 176898"/>
                  <a:gd name="connsiteY7" fmla="*/ 279566 h 466060"/>
                  <a:gd name="connsiteX8" fmla="*/ 0 w 176898"/>
                  <a:gd name="connsiteY8" fmla="*/ 71545 h 466060"/>
                  <a:gd name="connsiteX0" fmla="*/ 0 w 181633"/>
                  <a:gd name="connsiteY0" fmla="*/ 71545 h 466060"/>
                  <a:gd name="connsiteX1" fmla="*/ 71545 w 181633"/>
                  <a:gd name="connsiteY1" fmla="*/ 0 h 466060"/>
                  <a:gd name="connsiteX2" fmla="*/ 71545 w 181633"/>
                  <a:gd name="connsiteY2" fmla="*/ 0 h 466060"/>
                  <a:gd name="connsiteX3" fmla="*/ 162655 w 181633"/>
                  <a:gd name="connsiteY3" fmla="*/ 115319 h 466060"/>
                  <a:gd name="connsiteX4" fmla="*/ 172698 w 181633"/>
                  <a:gd name="connsiteY4" fmla="*/ 352318 h 466060"/>
                  <a:gd name="connsiteX5" fmla="*/ 122700 w 181633"/>
                  <a:gd name="connsiteY5" fmla="*/ 440034 h 466060"/>
                  <a:gd name="connsiteX6" fmla="*/ 75097 w 181633"/>
                  <a:gd name="connsiteY6" fmla="*/ 466060 h 466060"/>
                  <a:gd name="connsiteX7" fmla="*/ 0 w 181633"/>
                  <a:gd name="connsiteY7" fmla="*/ 279566 h 466060"/>
                  <a:gd name="connsiteX8" fmla="*/ 0 w 181633"/>
                  <a:gd name="connsiteY8" fmla="*/ 71545 h 466060"/>
                  <a:gd name="connsiteX0" fmla="*/ 0 w 181634"/>
                  <a:gd name="connsiteY0" fmla="*/ 71545 h 466060"/>
                  <a:gd name="connsiteX1" fmla="*/ 71545 w 181634"/>
                  <a:gd name="connsiteY1" fmla="*/ 0 h 466060"/>
                  <a:gd name="connsiteX2" fmla="*/ 71545 w 181634"/>
                  <a:gd name="connsiteY2" fmla="*/ 0 h 466060"/>
                  <a:gd name="connsiteX3" fmla="*/ 162655 w 181634"/>
                  <a:gd name="connsiteY3" fmla="*/ 115319 h 466060"/>
                  <a:gd name="connsiteX4" fmla="*/ 172699 w 181634"/>
                  <a:gd name="connsiteY4" fmla="*/ 352318 h 466060"/>
                  <a:gd name="connsiteX5" fmla="*/ 122700 w 181634"/>
                  <a:gd name="connsiteY5" fmla="*/ 440034 h 466060"/>
                  <a:gd name="connsiteX6" fmla="*/ 75097 w 181634"/>
                  <a:gd name="connsiteY6" fmla="*/ 466060 h 466060"/>
                  <a:gd name="connsiteX7" fmla="*/ 0 w 181634"/>
                  <a:gd name="connsiteY7" fmla="*/ 279566 h 466060"/>
                  <a:gd name="connsiteX8" fmla="*/ 0 w 181634"/>
                  <a:gd name="connsiteY8" fmla="*/ 71545 h 466060"/>
                  <a:gd name="connsiteX0" fmla="*/ 0 w 181635"/>
                  <a:gd name="connsiteY0" fmla="*/ 71545 h 466060"/>
                  <a:gd name="connsiteX1" fmla="*/ 71545 w 181635"/>
                  <a:gd name="connsiteY1" fmla="*/ 0 h 466060"/>
                  <a:gd name="connsiteX2" fmla="*/ 71545 w 181635"/>
                  <a:gd name="connsiteY2" fmla="*/ 0 h 466060"/>
                  <a:gd name="connsiteX3" fmla="*/ 162655 w 181635"/>
                  <a:gd name="connsiteY3" fmla="*/ 115319 h 466060"/>
                  <a:gd name="connsiteX4" fmla="*/ 172700 w 181635"/>
                  <a:gd name="connsiteY4" fmla="*/ 352318 h 466060"/>
                  <a:gd name="connsiteX5" fmla="*/ 122700 w 181635"/>
                  <a:gd name="connsiteY5" fmla="*/ 440034 h 466060"/>
                  <a:gd name="connsiteX6" fmla="*/ 75097 w 181635"/>
                  <a:gd name="connsiteY6" fmla="*/ 466060 h 466060"/>
                  <a:gd name="connsiteX7" fmla="*/ 0 w 181635"/>
                  <a:gd name="connsiteY7" fmla="*/ 279566 h 466060"/>
                  <a:gd name="connsiteX8" fmla="*/ 0 w 181635"/>
                  <a:gd name="connsiteY8" fmla="*/ 71545 h 466060"/>
                  <a:gd name="connsiteX0" fmla="*/ 0 w 181636"/>
                  <a:gd name="connsiteY0" fmla="*/ 71545 h 466060"/>
                  <a:gd name="connsiteX1" fmla="*/ 71545 w 181636"/>
                  <a:gd name="connsiteY1" fmla="*/ 0 h 466060"/>
                  <a:gd name="connsiteX2" fmla="*/ 71545 w 181636"/>
                  <a:gd name="connsiteY2" fmla="*/ 0 h 466060"/>
                  <a:gd name="connsiteX3" fmla="*/ 162655 w 181636"/>
                  <a:gd name="connsiteY3" fmla="*/ 115319 h 466060"/>
                  <a:gd name="connsiteX4" fmla="*/ 172701 w 181636"/>
                  <a:gd name="connsiteY4" fmla="*/ 352317 h 466060"/>
                  <a:gd name="connsiteX5" fmla="*/ 122700 w 181636"/>
                  <a:gd name="connsiteY5" fmla="*/ 440034 h 466060"/>
                  <a:gd name="connsiteX6" fmla="*/ 75097 w 181636"/>
                  <a:gd name="connsiteY6" fmla="*/ 466060 h 466060"/>
                  <a:gd name="connsiteX7" fmla="*/ 0 w 181636"/>
                  <a:gd name="connsiteY7" fmla="*/ 279566 h 466060"/>
                  <a:gd name="connsiteX8" fmla="*/ 0 w 181636"/>
                  <a:gd name="connsiteY8" fmla="*/ 71545 h 466060"/>
                  <a:gd name="connsiteX0" fmla="*/ 0 w 181636"/>
                  <a:gd name="connsiteY0" fmla="*/ 71545 h 466060"/>
                  <a:gd name="connsiteX1" fmla="*/ 71545 w 181636"/>
                  <a:gd name="connsiteY1" fmla="*/ 0 h 466060"/>
                  <a:gd name="connsiteX2" fmla="*/ 71545 w 181636"/>
                  <a:gd name="connsiteY2" fmla="*/ 0 h 466060"/>
                  <a:gd name="connsiteX3" fmla="*/ 162655 w 181636"/>
                  <a:gd name="connsiteY3" fmla="*/ 115319 h 466060"/>
                  <a:gd name="connsiteX4" fmla="*/ 172701 w 181636"/>
                  <a:gd name="connsiteY4" fmla="*/ 352316 h 466060"/>
                  <a:gd name="connsiteX5" fmla="*/ 122700 w 181636"/>
                  <a:gd name="connsiteY5" fmla="*/ 440034 h 466060"/>
                  <a:gd name="connsiteX6" fmla="*/ 75097 w 181636"/>
                  <a:gd name="connsiteY6" fmla="*/ 466060 h 466060"/>
                  <a:gd name="connsiteX7" fmla="*/ 0 w 181636"/>
                  <a:gd name="connsiteY7" fmla="*/ 279566 h 466060"/>
                  <a:gd name="connsiteX8" fmla="*/ 0 w 181636"/>
                  <a:gd name="connsiteY8" fmla="*/ 71545 h 466060"/>
                  <a:gd name="connsiteX0" fmla="*/ 0 w 164011"/>
                  <a:gd name="connsiteY0" fmla="*/ 71545 h 466060"/>
                  <a:gd name="connsiteX1" fmla="*/ 71545 w 164011"/>
                  <a:gd name="connsiteY1" fmla="*/ 0 h 466060"/>
                  <a:gd name="connsiteX2" fmla="*/ 71545 w 164011"/>
                  <a:gd name="connsiteY2" fmla="*/ 0 h 466060"/>
                  <a:gd name="connsiteX3" fmla="*/ 162655 w 164011"/>
                  <a:gd name="connsiteY3" fmla="*/ 115319 h 466060"/>
                  <a:gd name="connsiteX4" fmla="*/ 122700 w 164011"/>
                  <a:gd name="connsiteY4" fmla="*/ 440034 h 466060"/>
                  <a:gd name="connsiteX5" fmla="*/ 75097 w 164011"/>
                  <a:gd name="connsiteY5" fmla="*/ 466060 h 466060"/>
                  <a:gd name="connsiteX6" fmla="*/ 0 w 164011"/>
                  <a:gd name="connsiteY6" fmla="*/ 279566 h 466060"/>
                  <a:gd name="connsiteX7" fmla="*/ 0 w 164011"/>
                  <a:gd name="connsiteY7" fmla="*/ 71545 h 466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4011" h="466060">
                    <a:moveTo>
                      <a:pt x="0" y="71545"/>
                    </a:moveTo>
                    <a:cubicBezTo>
                      <a:pt x="0" y="32032"/>
                      <a:pt x="32032" y="0"/>
                      <a:pt x="71545" y="0"/>
                    </a:cubicBezTo>
                    <a:lnTo>
                      <a:pt x="71545" y="0"/>
                    </a:lnTo>
                    <a:cubicBezTo>
                      <a:pt x="111058" y="0"/>
                      <a:pt x="154129" y="41980"/>
                      <a:pt x="162655" y="115319"/>
                    </a:cubicBezTo>
                    <a:cubicBezTo>
                      <a:pt x="171181" y="188658"/>
                      <a:pt x="137293" y="381577"/>
                      <a:pt x="122700" y="440034"/>
                    </a:cubicBezTo>
                    <a:lnTo>
                      <a:pt x="75097" y="466060"/>
                    </a:lnTo>
                    <a:cubicBezTo>
                      <a:pt x="35584" y="466060"/>
                      <a:pt x="0" y="319079"/>
                      <a:pt x="0" y="279566"/>
                    </a:cubicBezTo>
                    <a:lnTo>
                      <a:pt x="0" y="71545"/>
                    </a:ln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2"/>
              <p:cNvSpPr/>
              <p:nvPr/>
            </p:nvSpPr>
            <p:spPr>
              <a:xfrm rot="612489">
                <a:off x="6381056" y="2383887"/>
                <a:ext cx="143197" cy="406912"/>
              </a:xfrm>
              <a:custGeom>
                <a:avLst/>
                <a:gdLst>
                  <a:gd name="connsiteX0" fmla="*/ 0 w 143089"/>
                  <a:gd name="connsiteY0" fmla="*/ 71545 h 351111"/>
                  <a:gd name="connsiteX1" fmla="*/ 71545 w 143089"/>
                  <a:gd name="connsiteY1" fmla="*/ 0 h 351111"/>
                  <a:gd name="connsiteX2" fmla="*/ 71545 w 143089"/>
                  <a:gd name="connsiteY2" fmla="*/ 0 h 351111"/>
                  <a:gd name="connsiteX3" fmla="*/ 143090 w 143089"/>
                  <a:gd name="connsiteY3" fmla="*/ 71545 h 351111"/>
                  <a:gd name="connsiteX4" fmla="*/ 143089 w 143089"/>
                  <a:gd name="connsiteY4" fmla="*/ 279567 h 351111"/>
                  <a:gd name="connsiteX5" fmla="*/ 71544 w 143089"/>
                  <a:gd name="connsiteY5" fmla="*/ 351112 h 351111"/>
                  <a:gd name="connsiteX6" fmla="*/ 71545 w 143089"/>
                  <a:gd name="connsiteY6" fmla="*/ 351111 h 351111"/>
                  <a:gd name="connsiteX7" fmla="*/ 0 w 143089"/>
                  <a:gd name="connsiteY7" fmla="*/ 279566 h 351111"/>
                  <a:gd name="connsiteX8" fmla="*/ 0 w 143089"/>
                  <a:gd name="connsiteY8" fmla="*/ 71545 h 351111"/>
                  <a:gd name="connsiteX0" fmla="*/ 0 w 144792"/>
                  <a:gd name="connsiteY0" fmla="*/ 71545 h 351112"/>
                  <a:gd name="connsiteX1" fmla="*/ 71545 w 144792"/>
                  <a:gd name="connsiteY1" fmla="*/ 0 h 351112"/>
                  <a:gd name="connsiteX2" fmla="*/ 71545 w 144792"/>
                  <a:gd name="connsiteY2" fmla="*/ 0 h 351112"/>
                  <a:gd name="connsiteX3" fmla="*/ 124040 w 144792"/>
                  <a:gd name="connsiteY3" fmla="*/ 114408 h 351112"/>
                  <a:gd name="connsiteX4" fmla="*/ 143089 w 144792"/>
                  <a:gd name="connsiteY4" fmla="*/ 279567 h 351112"/>
                  <a:gd name="connsiteX5" fmla="*/ 71544 w 144792"/>
                  <a:gd name="connsiteY5" fmla="*/ 351112 h 351112"/>
                  <a:gd name="connsiteX6" fmla="*/ 71545 w 144792"/>
                  <a:gd name="connsiteY6" fmla="*/ 351111 h 351112"/>
                  <a:gd name="connsiteX7" fmla="*/ 0 w 144792"/>
                  <a:gd name="connsiteY7" fmla="*/ 279566 h 351112"/>
                  <a:gd name="connsiteX8" fmla="*/ 0 w 144792"/>
                  <a:gd name="connsiteY8" fmla="*/ 71545 h 351112"/>
                  <a:gd name="connsiteX0" fmla="*/ 0 w 144792"/>
                  <a:gd name="connsiteY0" fmla="*/ 71545 h 351112"/>
                  <a:gd name="connsiteX1" fmla="*/ 71545 w 144792"/>
                  <a:gd name="connsiteY1" fmla="*/ 0 h 351112"/>
                  <a:gd name="connsiteX2" fmla="*/ 71545 w 144792"/>
                  <a:gd name="connsiteY2" fmla="*/ 0 h 351112"/>
                  <a:gd name="connsiteX3" fmla="*/ 124040 w 144792"/>
                  <a:gd name="connsiteY3" fmla="*/ 114408 h 351112"/>
                  <a:gd name="connsiteX4" fmla="*/ 143089 w 144792"/>
                  <a:gd name="connsiteY4" fmla="*/ 279567 h 351112"/>
                  <a:gd name="connsiteX5" fmla="*/ 71544 w 144792"/>
                  <a:gd name="connsiteY5" fmla="*/ 351112 h 351112"/>
                  <a:gd name="connsiteX6" fmla="*/ 71545 w 144792"/>
                  <a:gd name="connsiteY6" fmla="*/ 351111 h 351112"/>
                  <a:gd name="connsiteX7" fmla="*/ 0 w 144792"/>
                  <a:gd name="connsiteY7" fmla="*/ 279566 h 351112"/>
                  <a:gd name="connsiteX8" fmla="*/ 0 w 144792"/>
                  <a:gd name="connsiteY8" fmla="*/ 71545 h 351112"/>
                  <a:gd name="connsiteX0" fmla="*/ 0 w 149216"/>
                  <a:gd name="connsiteY0" fmla="*/ 71545 h 351112"/>
                  <a:gd name="connsiteX1" fmla="*/ 71545 w 149216"/>
                  <a:gd name="connsiteY1" fmla="*/ 0 h 351112"/>
                  <a:gd name="connsiteX2" fmla="*/ 71545 w 149216"/>
                  <a:gd name="connsiteY2" fmla="*/ 0 h 351112"/>
                  <a:gd name="connsiteX3" fmla="*/ 124040 w 149216"/>
                  <a:gd name="connsiteY3" fmla="*/ 114408 h 351112"/>
                  <a:gd name="connsiteX4" fmla="*/ 143089 w 149216"/>
                  <a:gd name="connsiteY4" fmla="*/ 279567 h 351112"/>
                  <a:gd name="connsiteX5" fmla="*/ 71544 w 149216"/>
                  <a:gd name="connsiteY5" fmla="*/ 351112 h 351112"/>
                  <a:gd name="connsiteX6" fmla="*/ 71545 w 149216"/>
                  <a:gd name="connsiteY6" fmla="*/ 351111 h 351112"/>
                  <a:gd name="connsiteX7" fmla="*/ 0 w 149216"/>
                  <a:gd name="connsiteY7" fmla="*/ 279566 h 351112"/>
                  <a:gd name="connsiteX8" fmla="*/ 0 w 149216"/>
                  <a:gd name="connsiteY8" fmla="*/ 71545 h 351112"/>
                  <a:gd name="connsiteX0" fmla="*/ 0 w 175178"/>
                  <a:gd name="connsiteY0" fmla="*/ 71545 h 351112"/>
                  <a:gd name="connsiteX1" fmla="*/ 71545 w 175178"/>
                  <a:gd name="connsiteY1" fmla="*/ 0 h 351112"/>
                  <a:gd name="connsiteX2" fmla="*/ 71545 w 175178"/>
                  <a:gd name="connsiteY2" fmla="*/ 0 h 351112"/>
                  <a:gd name="connsiteX3" fmla="*/ 162655 w 175178"/>
                  <a:gd name="connsiteY3" fmla="*/ 115319 h 351112"/>
                  <a:gd name="connsiteX4" fmla="*/ 143089 w 175178"/>
                  <a:gd name="connsiteY4" fmla="*/ 279567 h 351112"/>
                  <a:gd name="connsiteX5" fmla="*/ 71544 w 175178"/>
                  <a:gd name="connsiteY5" fmla="*/ 351112 h 351112"/>
                  <a:gd name="connsiteX6" fmla="*/ 71545 w 175178"/>
                  <a:gd name="connsiteY6" fmla="*/ 351111 h 351112"/>
                  <a:gd name="connsiteX7" fmla="*/ 0 w 175178"/>
                  <a:gd name="connsiteY7" fmla="*/ 279566 h 351112"/>
                  <a:gd name="connsiteX8" fmla="*/ 0 w 175178"/>
                  <a:gd name="connsiteY8" fmla="*/ 71545 h 351112"/>
                  <a:gd name="connsiteX0" fmla="*/ 0 w 175178"/>
                  <a:gd name="connsiteY0" fmla="*/ 71545 h 466060"/>
                  <a:gd name="connsiteX1" fmla="*/ 71545 w 175178"/>
                  <a:gd name="connsiteY1" fmla="*/ 0 h 466060"/>
                  <a:gd name="connsiteX2" fmla="*/ 71545 w 175178"/>
                  <a:gd name="connsiteY2" fmla="*/ 0 h 466060"/>
                  <a:gd name="connsiteX3" fmla="*/ 162655 w 175178"/>
                  <a:gd name="connsiteY3" fmla="*/ 115319 h 466060"/>
                  <a:gd name="connsiteX4" fmla="*/ 143089 w 175178"/>
                  <a:gd name="connsiteY4" fmla="*/ 279567 h 466060"/>
                  <a:gd name="connsiteX5" fmla="*/ 71544 w 175178"/>
                  <a:gd name="connsiteY5" fmla="*/ 351112 h 466060"/>
                  <a:gd name="connsiteX6" fmla="*/ 75097 w 175178"/>
                  <a:gd name="connsiteY6" fmla="*/ 466060 h 466060"/>
                  <a:gd name="connsiteX7" fmla="*/ 0 w 175178"/>
                  <a:gd name="connsiteY7" fmla="*/ 279566 h 466060"/>
                  <a:gd name="connsiteX8" fmla="*/ 0 w 175178"/>
                  <a:gd name="connsiteY8" fmla="*/ 71545 h 466060"/>
                  <a:gd name="connsiteX0" fmla="*/ 0 w 180644"/>
                  <a:gd name="connsiteY0" fmla="*/ 71545 h 466060"/>
                  <a:gd name="connsiteX1" fmla="*/ 71545 w 180644"/>
                  <a:gd name="connsiteY1" fmla="*/ 0 h 466060"/>
                  <a:gd name="connsiteX2" fmla="*/ 71545 w 180644"/>
                  <a:gd name="connsiteY2" fmla="*/ 0 h 466060"/>
                  <a:gd name="connsiteX3" fmla="*/ 162655 w 180644"/>
                  <a:gd name="connsiteY3" fmla="*/ 115319 h 466060"/>
                  <a:gd name="connsiteX4" fmla="*/ 172698 w 180644"/>
                  <a:gd name="connsiteY4" fmla="*/ 352318 h 466060"/>
                  <a:gd name="connsiteX5" fmla="*/ 71544 w 180644"/>
                  <a:gd name="connsiteY5" fmla="*/ 351112 h 466060"/>
                  <a:gd name="connsiteX6" fmla="*/ 75097 w 180644"/>
                  <a:gd name="connsiteY6" fmla="*/ 466060 h 466060"/>
                  <a:gd name="connsiteX7" fmla="*/ 0 w 180644"/>
                  <a:gd name="connsiteY7" fmla="*/ 279566 h 466060"/>
                  <a:gd name="connsiteX8" fmla="*/ 0 w 180644"/>
                  <a:gd name="connsiteY8" fmla="*/ 71545 h 466060"/>
                  <a:gd name="connsiteX0" fmla="*/ 0 w 176898"/>
                  <a:gd name="connsiteY0" fmla="*/ 71545 h 466060"/>
                  <a:gd name="connsiteX1" fmla="*/ 71545 w 176898"/>
                  <a:gd name="connsiteY1" fmla="*/ 0 h 466060"/>
                  <a:gd name="connsiteX2" fmla="*/ 71545 w 176898"/>
                  <a:gd name="connsiteY2" fmla="*/ 0 h 466060"/>
                  <a:gd name="connsiteX3" fmla="*/ 162655 w 176898"/>
                  <a:gd name="connsiteY3" fmla="*/ 115319 h 466060"/>
                  <a:gd name="connsiteX4" fmla="*/ 172698 w 176898"/>
                  <a:gd name="connsiteY4" fmla="*/ 352318 h 466060"/>
                  <a:gd name="connsiteX5" fmla="*/ 122700 w 176898"/>
                  <a:gd name="connsiteY5" fmla="*/ 440034 h 466060"/>
                  <a:gd name="connsiteX6" fmla="*/ 75097 w 176898"/>
                  <a:gd name="connsiteY6" fmla="*/ 466060 h 466060"/>
                  <a:gd name="connsiteX7" fmla="*/ 0 w 176898"/>
                  <a:gd name="connsiteY7" fmla="*/ 279566 h 466060"/>
                  <a:gd name="connsiteX8" fmla="*/ 0 w 176898"/>
                  <a:gd name="connsiteY8" fmla="*/ 71545 h 466060"/>
                  <a:gd name="connsiteX0" fmla="*/ 0 w 181633"/>
                  <a:gd name="connsiteY0" fmla="*/ 71545 h 466060"/>
                  <a:gd name="connsiteX1" fmla="*/ 71545 w 181633"/>
                  <a:gd name="connsiteY1" fmla="*/ 0 h 466060"/>
                  <a:gd name="connsiteX2" fmla="*/ 71545 w 181633"/>
                  <a:gd name="connsiteY2" fmla="*/ 0 h 466060"/>
                  <a:gd name="connsiteX3" fmla="*/ 162655 w 181633"/>
                  <a:gd name="connsiteY3" fmla="*/ 115319 h 466060"/>
                  <a:gd name="connsiteX4" fmla="*/ 172698 w 181633"/>
                  <a:gd name="connsiteY4" fmla="*/ 352318 h 466060"/>
                  <a:gd name="connsiteX5" fmla="*/ 122700 w 181633"/>
                  <a:gd name="connsiteY5" fmla="*/ 440034 h 466060"/>
                  <a:gd name="connsiteX6" fmla="*/ 75097 w 181633"/>
                  <a:gd name="connsiteY6" fmla="*/ 466060 h 466060"/>
                  <a:gd name="connsiteX7" fmla="*/ 0 w 181633"/>
                  <a:gd name="connsiteY7" fmla="*/ 279566 h 466060"/>
                  <a:gd name="connsiteX8" fmla="*/ 0 w 181633"/>
                  <a:gd name="connsiteY8" fmla="*/ 71545 h 466060"/>
                  <a:gd name="connsiteX0" fmla="*/ 0 w 181634"/>
                  <a:gd name="connsiteY0" fmla="*/ 71545 h 466060"/>
                  <a:gd name="connsiteX1" fmla="*/ 71545 w 181634"/>
                  <a:gd name="connsiteY1" fmla="*/ 0 h 466060"/>
                  <a:gd name="connsiteX2" fmla="*/ 71545 w 181634"/>
                  <a:gd name="connsiteY2" fmla="*/ 0 h 466060"/>
                  <a:gd name="connsiteX3" fmla="*/ 162655 w 181634"/>
                  <a:gd name="connsiteY3" fmla="*/ 115319 h 466060"/>
                  <a:gd name="connsiteX4" fmla="*/ 172699 w 181634"/>
                  <a:gd name="connsiteY4" fmla="*/ 352318 h 466060"/>
                  <a:gd name="connsiteX5" fmla="*/ 122700 w 181634"/>
                  <a:gd name="connsiteY5" fmla="*/ 440034 h 466060"/>
                  <a:gd name="connsiteX6" fmla="*/ 75097 w 181634"/>
                  <a:gd name="connsiteY6" fmla="*/ 466060 h 466060"/>
                  <a:gd name="connsiteX7" fmla="*/ 0 w 181634"/>
                  <a:gd name="connsiteY7" fmla="*/ 279566 h 466060"/>
                  <a:gd name="connsiteX8" fmla="*/ 0 w 181634"/>
                  <a:gd name="connsiteY8" fmla="*/ 71545 h 466060"/>
                  <a:gd name="connsiteX0" fmla="*/ 0 w 181635"/>
                  <a:gd name="connsiteY0" fmla="*/ 71545 h 466060"/>
                  <a:gd name="connsiteX1" fmla="*/ 71545 w 181635"/>
                  <a:gd name="connsiteY1" fmla="*/ 0 h 466060"/>
                  <a:gd name="connsiteX2" fmla="*/ 71545 w 181635"/>
                  <a:gd name="connsiteY2" fmla="*/ 0 h 466060"/>
                  <a:gd name="connsiteX3" fmla="*/ 162655 w 181635"/>
                  <a:gd name="connsiteY3" fmla="*/ 115319 h 466060"/>
                  <a:gd name="connsiteX4" fmla="*/ 172700 w 181635"/>
                  <a:gd name="connsiteY4" fmla="*/ 352318 h 466060"/>
                  <a:gd name="connsiteX5" fmla="*/ 122700 w 181635"/>
                  <a:gd name="connsiteY5" fmla="*/ 440034 h 466060"/>
                  <a:gd name="connsiteX6" fmla="*/ 75097 w 181635"/>
                  <a:gd name="connsiteY6" fmla="*/ 466060 h 466060"/>
                  <a:gd name="connsiteX7" fmla="*/ 0 w 181635"/>
                  <a:gd name="connsiteY7" fmla="*/ 279566 h 466060"/>
                  <a:gd name="connsiteX8" fmla="*/ 0 w 181635"/>
                  <a:gd name="connsiteY8" fmla="*/ 71545 h 466060"/>
                  <a:gd name="connsiteX0" fmla="*/ 0 w 181636"/>
                  <a:gd name="connsiteY0" fmla="*/ 71545 h 466060"/>
                  <a:gd name="connsiteX1" fmla="*/ 71545 w 181636"/>
                  <a:gd name="connsiteY1" fmla="*/ 0 h 466060"/>
                  <a:gd name="connsiteX2" fmla="*/ 71545 w 181636"/>
                  <a:gd name="connsiteY2" fmla="*/ 0 h 466060"/>
                  <a:gd name="connsiteX3" fmla="*/ 162655 w 181636"/>
                  <a:gd name="connsiteY3" fmla="*/ 115319 h 466060"/>
                  <a:gd name="connsiteX4" fmla="*/ 172701 w 181636"/>
                  <a:gd name="connsiteY4" fmla="*/ 352317 h 466060"/>
                  <a:gd name="connsiteX5" fmla="*/ 122700 w 181636"/>
                  <a:gd name="connsiteY5" fmla="*/ 440034 h 466060"/>
                  <a:gd name="connsiteX6" fmla="*/ 75097 w 181636"/>
                  <a:gd name="connsiteY6" fmla="*/ 466060 h 466060"/>
                  <a:gd name="connsiteX7" fmla="*/ 0 w 181636"/>
                  <a:gd name="connsiteY7" fmla="*/ 279566 h 466060"/>
                  <a:gd name="connsiteX8" fmla="*/ 0 w 181636"/>
                  <a:gd name="connsiteY8" fmla="*/ 71545 h 466060"/>
                  <a:gd name="connsiteX0" fmla="*/ 0 w 181636"/>
                  <a:gd name="connsiteY0" fmla="*/ 71545 h 466060"/>
                  <a:gd name="connsiteX1" fmla="*/ 71545 w 181636"/>
                  <a:gd name="connsiteY1" fmla="*/ 0 h 466060"/>
                  <a:gd name="connsiteX2" fmla="*/ 71545 w 181636"/>
                  <a:gd name="connsiteY2" fmla="*/ 0 h 466060"/>
                  <a:gd name="connsiteX3" fmla="*/ 162655 w 181636"/>
                  <a:gd name="connsiteY3" fmla="*/ 115319 h 466060"/>
                  <a:gd name="connsiteX4" fmla="*/ 172701 w 181636"/>
                  <a:gd name="connsiteY4" fmla="*/ 352316 h 466060"/>
                  <a:gd name="connsiteX5" fmla="*/ 122700 w 181636"/>
                  <a:gd name="connsiteY5" fmla="*/ 440034 h 466060"/>
                  <a:gd name="connsiteX6" fmla="*/ 75097 w 181636"/>
                  <a:gd name="connsiteY6" fmla="*/ 466060 h 466060"/>
                  <a:gd name="connsiteX7" fmla="*/ 0 w 181636"/>
                  <a:gd name="connsiteY7" fmla="*/ 279566 h 466060"/>
                  <a:gd name="connsiteX8" fmla="*/ 0 w 181636"/>
                  <a:gd name="connsiteY8" fmla="*/ 71545 h 466060"/>
                  <a:gd name="connsiteX0" fmla="*/ 0 w 164011"/>
                  <a:gd name="connsiteY0" fmla="*/ 71545 h 466060"/>
                  <a:gd name="connsiteX1" fmla="*/ 71545 w 164011"/>
                  <a:gd name="connsiteY1" fmla="*/ 0 h 466060"/>
                  <a:gd name="connsiteX2" fmla="*/ 71545 w 164011"/>
                  <a:gd name="connsiteY2" fmla="*/ 0 h 466060"/>
                  <a:gd name="connsiteX3" fmla="*/ 162655 w 164011"/>
                  <a:gd name="connsiteY3" fmla="*/ 115319 h 466060"/>
                  <a:gd name="connsiteX4" fmla="*/ 122700 w 164011"/>
                  <a:gd name="connsiteY4" fmla="*/ 440034 h 466060"/>
                  <a:gd name="connsiteX5" fmla="*/ 75097 w 164011"/>
                  <a:gd name="connsiteY5" fmla="*/ 466060 h 466060"/>
                  <a:gd name="connsiteX6" fmla="*/ 0 w 164011"/>
                  <a:gd name="connsiteY6" fmla="*/ 279566 h 466060"/>
                  <a:gd name="connsiteX7" fmla="*/ 0 w 164011"/>
                  <a:gd name="connsiteY7" fmla="*/ 71545 h 466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4011" h="466060">
                    <a:moveTo>
                      <a:pt x="0" y="71545"/>
                    </a:moveTo>
                    <a:cubicBezTo>
                      <a:pt x="0" y="32032"/>
                      <a:pt x="32032" y="0"/>
                      <a:pt x="71545" y="0"/>
                    </a:cubicBezTo>
                    <a:lnTo>
                      <a:pt x="71545" y="0"/>
                    </a:lnTo>
                    <a:cubicBezTo>
                      <a:pt x="111058" y="0"/>
                      <a:pt x="154129" y="41980"/>
                      <a:pt x="162655" y="115319"/>
                    </a:cubicBezTo>
                    <a:cubicBezTo>
                      <a:pt x="171181" y="188658"/>
                      <a:pt x="137293" y="381577"/>
                      <a:pt x="122700" y="440034"/>
                    </a:cubicBezTo>
                    <a:lnTo>
                      <a:pt x="75097" y="466060"/>
                    </a:lnTo>
                    <a:cubicBezTo>
                      <a:pt x="35584" y="466060"/>
                      <a:pt x="0" y="319079"/>
                      <a:pt x="0" y="279566"/>
                    </a:cubicBezTo>
                    <a:lnTo>
                      <a:pt x="0" y="71545"/>
                    </a:ln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51" name="Rectangle 50"/>
          <p:cNvSpPr/>
          <p:nvPr/>
        </p:nvSpPr>
        <p:spPr>
          <a:xfrm>
            <a:off x="4592870" y="3448667"/>
            <a:ext cx="3609975" cy="33718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2" name="Group 51"/>
          <p:cNvGrpSpPr/>
          <p:nvPr/>
        </p:nvGrpSpPr>
        <p:grpSpPr>
          <a:xfrm>
            <a:off x="5162510" y="3810983"/>
            <a:ext cx="2496093" cy="3010553"/>
            <a:chOff x="4480381" y="603936"/>
            <a:chExt cx="2496093" cy="3010553"/>
          </a:xfrm>
        </p:grpSpPr>
        <p:sp>
          <p:nvSpPr>
            <p:cNvPr id="53" name="Rounded Rectangle 26"/>
            <p:cNvSpPr/>
            <p:nvPr/>
          </p:nvSpPr>
          <p:spPr>
            <a:xfrm>
              <a:off x="5304297" y="2279529"/>
              <a:ext cx="786363" cy="774901"/>
            </a:xfrm>
            <a:custGeom>
              <a:avLst/>
              <a:gdLst>
                <a:gd name="connsiteX0" fmla="*/ 0 w 824940"/>
                <a:gd name="connsiteY0" fmla="*/ 106894 h 641350"/>
                <a:gd name="connsiteX1" fmla="*/ 106894 w 824940"/>
                <a:gd name="connsiteY1" fmla="*/ 0 h 641350"/>
                <a:gd name="connsiteX2" fmla="*/ 718046 w 824940"/>
                <a:gd name="connsiteY2" fmla="*/ 0 h 641350"/>
                <a:gd name="connsiteX3" fmla="*/ 824940 w 824940"/>
                <a:gd name="connsiteY3" fmla="*/ 106894 h 641350"/>
                <a:gd name="connsiteX4" fmla="*/ 824940 w 824940"/>
                <a:gd name="connsiteY4" fmla="*/ 534456 h 641350"/>
                <a:gd name="connsiteX5" fmla="*/ 718046 w 824940"/>
                <a:gd name="connsiteY5" fmla="*/ 641350 h 641350"/>
                <a:gd name="connsiteX6" fmla="*/ 106894 w 824940"/>
                <a:gd name="connsiteY6" fmla="*/ 641350 h 641350"/>
                <a:gd name="connsiteX7" fmla="*/ 0 w 824940"/>
                <a:gd name="connsiteY7" fmla="*/ 534456 h 641350"/>
                <a:gd name="connsiteX8" fmla="*/ 0 w 824940"/>
                <a:gd name="connsiteY8" fmla="*/ 106894 h 641350"/>
                <a:gd name="connsiteX0" fmla="*/ 0 w 824940"/>
                <a:gd name="connsiteY0" fmla="*/ 106894 h 641350"/>
                <a:gd name="connsiteX1" fmla="*/ 106894 w 824940"/>
                <a:gd name="connsiteY1" fmla="*/ 0 h 641350"/>
                <a:gd name="connsiteX2" fmla="*/ 718046 w 824940"/>
                <a:gd name="connsiteY2" fmla="*/ 0 h 641350"/>
                <a:gd name="connsiteX3" fmla="*/ 824940 w 824940"/>
                <a:gd name="connsiteY3" fmla="*/ 106894 h 641350"/>
                <a:gd name="connsiteX4" fmla="*/ 824940 w 824940"/>
                <a:gd name="connsiteY4" fmla="*/ 534456 h 641350"/>
                <a:gd name="connsiteX5" fmla="*/ 718046 w 824940"/>
                <a:gd name="connsiteY5" fmla="*/ 641350 h 641350"/>
                <a:gd name="connsiteX6" fmla="*/ 106894 w 824940"/>
                <a:gd name="connsiteY6" fmla="*/ 641350 h 641350"/>
                <a:gd name="connsiteX7" fmla="*/ 0 w 824940"/>
                <a:gd name="connsiteY7" fmla="*/ 534456 h 641350"/>
                <a:gd name="connsiteX8" fmla="*/ 0 w 824940"/>
                <a:gd name="connsiteY8" fmla="*/ 106894 h 641350"/>
                <a:gd name="connsiteX0" fmla="*/ 0 w 824940"/>
                <a:gd name="connsiteY0" fmla="*/ 106894 h 641350"/>
                <a:gd name="connsiteX1" fmla="*/ 106894 w 824940"/>
                <a:gd name="connsiteY1" fmla="*/ 0 h 641350"/>
                <a:gd name="connsiteX2" fmla="*/ 718046 w 824940"/>
                <a:gd name="connsiteY2" fmla="*/ 0 h 641350"/>
                <a:gd name="connsiteX3" fmla="*/ 824940 w 824940"/>
                <a:gd name="connsiteY3" fmla="*/ 106894 h 641350"/>
                <a:gd name="connsiteX4" fmla="*/ 824940 w 824940"/>
                <a:gd name="connsiteY4" fmla="*/ 534456 h 641350"/>
                <a:gd name="connsiteX5" fmla="*/ 718046 w 824940"/>
                <a:gd name="connsiteY5" fmla="*/ 641350 h 641350"/>
                <a:gd name="connsiteX6" fmla="*/ 106894 w 824940"/>
                <a:gd name="connsiteY6" fmla="*/ 641350 h 641350"/>
                <a:gd name="connsiteX7" fmla="*/ 0 w 824940"/>
                <a:gd name="connsiteY7" fmla="*/ 534456 h 641350"/>
                <a:gd name="connsiteX8" fmla="*/ 0 w 824940"/>
                <a:gd name="connsiteY8" fmla="*/ 106894 h 641350"/>
                <a:gd name="connsiteX0" fmla="*/ 0 w 824940"/>
                <a:gd name="connsiteY0" fmla="*/ 106894 h 652638"/>
                <a:gd name="connsiteX1" fmla="*/ 106894 w 824940"/>
                <a:gd name="connsiteY1" fmla="*/ 0 h 652638"/>
                <a:gd name="connsiteX2" fmla="*/ 718046 w 824940"/>
                <a:gd name="connsiteY2" fmla="*/ 0 h 652638"/>
                <a:gd name="connsiteX3" fmla="*/ 824940 w 824940"/>
                <a:gd name="connsiteY3" fmla="*/ 106894 h 652638"/>
                <a:gd name="connsiteX4" fmla="*/ 824940 w 824940"/>
                <a:gd name="connsiteY4" fmla="*/ 534456 h 652638"/>
                <a:gd name="connsiteX5" fmla="*/ 718046 w 824940"/>
                <a:gd name="connsiteY5" fmla="*/ 641350 h 652638"/>
                <a:gd name="connsiteX6" fmla="*/ 106894 w 824940"/>
                <a:gd name="connsiteY6" fmla="*/ 641350 h 652638"/>
                <a:gd name="connsiteX7" fmla="*/ 0 w 824940"/>
                <a:gd name="connsiteY7" fmla="*/ 534456 h 652638"/>
                <a:gd name="connsiteX8" fmla="*/ 0 w 824940"/>
                <a:gd name="connsiteY8" fmla="*/ 106894 h 652638"/>
                <a:gd name="connsiteX0" fmla="*/ 0 w 824940"/>
                <a:gd name="connsiteY0" fmla="*/ 106894 h 670679"/>
                <a:gd name="connsiteX1" fmla="*/ 106894 w 824940"/>
                <a:gd name="connsiteY1" fmla="*/ 0 h 670679"/>
                <a:gd name="connsiteX2" fmla="*/ 718046 w 824940"/>
                <a:gd name="connsiteY2" fmla="*/ 0 h 670679"/>
                <a:gd name="connsiteX3" fmla="*/ 824940 w 824940"/>
                <a:gd name="connsiteY3" fmla="*/ 106894 h 670679"/>
                <a:gd name="connsiteX4" fmla="*/ 824940 w 824940"/>
                <a:gd name="connsiteY4" fmla="*/ 534456 h 670679"/>
                <a:gd name="connsiteX5" fmla="*/ 718046 w 824940"/>
                <a:gd name="connsiteY5" fmla="*/ 641350 h 670679"/>
                <a:gd name="connsiteX6" fmla="*/ 106894 w 824940"/>
                <a:gd name="connsiteY6" fmla="*/ 641350 h 670679"/>
                <a:gd name="connsiteX7" fmla="*/ 0 w 824940"/>
                <a:gd name="connsiteY7" fmla="*/ 534456 h 670679"/>
                <a:gd name="connsiteX8" fmla="*/ 0 w 824940"/>
                <a:gd name="connsiteY8" fmla="*/ 106894 h 670679"/>
                <a:gd name="connsiteX0" fmla="*/ 0 w 824940"/>
                <a:gd name="connsiteY0" fmla="*/ 106894 h 681866"/>
                <a:gd name="connsiteX1" fmla="*/ 106894 w 824940"/>
                <a:gd name="connsiteY1" fmla="*/ 0 h 681866"/>
                <a:gd name="connsiteX2" fmla="*/ 718046 w 824940"/>
                <a:gd name="connsiteY2" fmla="*/ 0 h 681866"/>
                <a:gd name="connsiteX3" fmla="*/ 824940 w 824940"/>
                <a:gd name="connsiteY3" fmla="*/ 106894 h 681866"/>
                <a:gd name="connsiteX4" fmla="*/ 824940 w 824940"/>
                <a:gd name="connsiteY4" fmla="*/ 534456 h 681866"/>
                <a:gd name="connsiteX5" fmla="*/ 718046 w 824940"/>
                <a:gd name="connsiteY5" fmla="*/ 641350 h 681866"/>
                <a:gd name="connsiteX6" fmla="*/ 106894 w 824940"/>
                <a:gd name="connsiteY6" fmla="*/ 641350 h 681866"/>
                <a:gd name="connsiteX7" fmla="*/ 0 w 824940"/>
                <a:gd name="connsiteY7" fmla="*/ 534456 h 681866"/>
                <a:gd name="connsiteX8" fmla="*/ 0 w 824940"/>
                <a:gd name="connsiteY8" fmla="*/ 106894 h 681866"/>
                <a:gd name="connsiteX0" fmla="*/ 0 w 824940"/>
                <a:gd name="connsiteY0" fmla="*/ 106894 h 681866"/>
                <a:gd name="connsiteX1" fmla="*/ 106894 w 824940"/>
                <a:gd name="connsiteY1" fmla="*/ 0 h 681866"/>
                <a:gd name="connsiteX2" fmla="*/ 718046 w 824940"/>
                <a:gd name="connsiteY2" fmla="*/ 0 h 681866"/>
                <a:gd name="connsiteX3" fmla="*/ 824940 w 824940"/>
                <a:gd name="connsiteY3" fmla="*/ 106894 h 681866"/>
                <a:gd name="connsiteX4" fmla="*/ 824940 w 824940"/>
                <a:gd name="connsiteY4" fmla="*/ 534456 h 681866"/>
                <a:gd name="connsiteX5" fmla="*/ 718046 w 824940"/>
                <a:gd name="connsiteY5" fmla="*/ 641350 h 681866"/>
                <a:gd name="connsiteX6" fmla="*/ 106894 w 824940"/>
                <a:gd name="connsiteY6" fmla="*/ 641350 h 681866"/>
                <a:gd name="connsiteX7" fmla="*/ 0 w 824940"/>
                <a:gd name="connsiteY7" fmla="*/ 534456 h 681866"/>
                <a:gd name="connsiteX8" fmla="*/ 0 w 824940"/>
                <a:gd name="connsiteY8" fmla="*/ 106894 h 681866"/>
                <a:gd name="connsiteX0" fmla="*/ 0 w 824940"/>
                <a:gd name="connsiteY0" fmla="*/ 106894 h 686625"/>
                <a:gd name="connsiteX1" fmla="*/ 106894 w 824940"/>
                <a:gd name="connsiteY1" fmla="*/ 0 h 686625"/>
                <a:gd name="connsiteX2" fmla="*/ 718046 w 824940"/>
                <a:gd name="connsiteY2" fmla="*/ 0 h 686625"/>
                <a:gd name="connsiteX3" fmla="*/ 824940 w 824940"/>
                <a:gd name="connsiteY3" fmla="*/ 106894 h 686625"/>
                <a:gd name="connsiteX4" fmla="*/ 824940 w 824940"/>
                <a:gd name="connsiteY4" fmla="*/ 534456 h 686625"/>
                <a:gd name="connsiteX5" fmla="*/ 718046 w 824940"/>
                <a:gd name="connsiteY5" fmla="*/ 641350 h 686625"/>
                <a:gd name="connsiteX6" fmla="*/ 106894 w 824940"/>
                <a:gd name="connsiteY6" fmla="*/ 641350 h 686625"/>
                <a:gd name="connsiteX7" fmla="*/ 0 w 824940"/>
                <a:gd name="connsiteY7" fmla="*/ 534456 h 686625"/>
                <a:gd name="connsiteX8" fmla="*/ 0 w 824940"/>
                <a:gd name="connsiteY8" fmla="*/ 106894 h 686625"/>
                <a:gd name="connsiteX0" fmla="*/ 0 w 824940"/>
                <a:gd name="connsiteY0" fmla="*/ 106894 h 691384"/>
                <a:gd name="connsiteX1" fmla="*/ 106894 w 824940"/>
                <a:gd name="connsiteY1" fmla="*/ 0 h 691384"/>
                <a:gd name="connsiteX2" fmla="*/ 718046 w 824940"/>
                <a:gd name="connsiteY2" fmla="*/ 0 h 691384"/>
                <a:gd name="connsiteX3" fmla="*/ 824940 w 824940"/>
                <a:gd name="connsiteY3" fmla="*/ 106894 h 691384"/>
                <a:gd name="connsiteX4" fmla="*/ 824940 w 824940"/>
                <a:gd name="connsiteY4" fmla="*/ 534456 h 691384"/>
                <a:gd name="connsiteX5" fmla="*/ 718046 w 824940"/>
                <a:gd name="connsiteY5" fmla="*/ 641350 h 691384"/>
                <a:gd name="connsiteX6" fmla="*/ 106894 w 824940"/>
                <a:gd name="connsiteY6" fmla="*/ 641350 h 691384"/>
                <a:gd name="connsiteX7" fmla="*/ 0 w 824940"/>
                <a:gd name="connsiteY7" fmla="*/ 534456 h 691384"/>
                <a:gd name="connsiteX8" fmla="*/ 0 w 824940"/>
                <a:gd name="connsiteY8" fmla="*/ 106894 h 691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4940" h="691384">
                  <a:moveTo>
                    <a:pt x="0" y="106894"/>
                  </a:moveTo>
                  <a:cubicBezTo>
                    <a:pt x="0" y="47858"/>
                    <a:pt x="47858" y="0"/>
                    <a:pt x="106894" y="0"/>
                  </a:cubicBezTo>
                  <a:lnTo>
                    <a:pt x="718046" y="0"/>
                  </a:lnTo>
                  <a:cubicBezTo>
                    <a:pt x="777082" y="0"/>
                    <a:pt x="824940" y="47858"/>
                    <a:pt x="824940" y="106894"/>
                  </a:cubicBezTo>
                  <a:cubicBezTo>
                    <a:pt x="824940" y="249415"/>
                    <a:pt x="748740" y="410985"/>
                    <a:pt x="824940" y="534456"/>
                  </a:cubicBezTo>
                  <a:cubicBezTo>
                    <a:pt x="824940" y="593492"/>
                    <a:pt x="777082" y="641350"/>
                    <a:pt x="718046" y="641350"/>
                  </a:cubicBezTo>
                  <a:cubicBezTo>
                    <a:pt x="520679" y="704850"/>
                    <a:pt x="336011" y="711200"/>
                    <a:pt x="106894" y="641350"/>
                  </a:cubicBezTo>
                  <a:cubicBezTo>
                    <a:pt x="47858" y="641350"/>
                    <a:pt x="0" y="593492"/>
                    <a:pt x="0" y="534456"/>
                  </a:cubicBezTo>
                  <a:cubicBezTo>
                    <a:pt x="88900" y="391935"/>
                    <a:pt x="0" y="249415"/>
                    <a:pt x="0" y="106894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Arc 3"/>
            <p:cNvSpPr/>
            <p:nvPr/>
          </p:nvSpPr>
          <p:spPr>
            <a:xfrm>
              <a:off x="4480381" y="2902476"/>
              <a:ext cx="2496093" cy="712013"/>
            </a:xfrm>
            <a:custGeom>
              <a:avLst/>
              <a:gdLst>
                <a:gd name="connsiteX0" fmla="*/ 3 w 2496094"/>
                <a:gd name="connsiteY0" fmla="*/ 792627 h 1582086"/>
                <a:gd name="connsiteX1" fmla="*/ 818414 w 2496094"/>
                <a:gd name="connsiteY1" fmla="*/ 48349 h 1582086"/>
                <a:gd name="connsiteX2" fmla="*/ 1676572 w 2496094"/>
                <a:gd name="connsiteY2" fmla="*/ 48092 h 1582086"/>
                <a:gd name="connsiteX3" fmla="*/ 2496094 w 2496094"/>
                <a:gd name="connsiteY3" fmla="*/ 791044 h 1582086"/>
                <a:gd name="connsiteX4" fmla="*/ 1248047 w 2496094"/>
                <a:gd name="connsiteY4" fmla="*/ 791043 h 1582086"/>
                <a:gd name="connsiteX5" fmla="*/ 3 w 2496094"/>
                <a:gd name="connsiteY5" fmla="*/ 792627 h 1582086"/>
                <a:gd name="connsiteX0" fmla="*/ 3 w 2496094"/>
                <a:gd name="connsiteY0" fmla="*/ 792627 h 1582086"/>
                <a:gd name="connsiteX1" fmla="*/ 818414 w 2496094"/>
                <a:gd name="connsiteY1" fmla="*/ 48349 h 1582086"/>
                <a:gd name="connsiteX2" fmla="*/ 1676572 w 2496094"/>
                <a:gd name="connsiteY2" fmla="*/ 48092 h 1582086"/>
                <a:gd name="connsiteX3" fmla="*/ 2496094 w 2496094"/>
                <a:gd name="connsiteY3" fmla="*/ 791044 h 1582086"/>
                <a:gd name="connsiteX0" fmla="*/ 3 w 2496094"/>
                <a:gd name="connsiteY0" fmla="*/ 792627 h 792627"/>
                <a:gd name="connsiteX1" fmla="*/ 818414 w 2496094"/>
                <a:gd name="connsiteY1" fmla="*/ 48349 h 792627"/>
                <a:gd name="connsiteX2" fmla="*/ 1676572 w 2496094"/>
                <a:gd name="connsiteY2" fmla="*/ 48092 h 792627"/>
                <a:gd name="connsiteX3" fmla="*/ 2496094 w 2496094"/>
                <a:gd name="connsiteY3" fmla="*/ 791044 h 792627"/>
                <a:gd name="connsiteX4" fmla="*/ 1248047 w 2496094"/>
                <a:gd name="connsiteY4" fmla="*/ 791043 h 792627"/>
                <a:gd name="connsiteX5" fmla="*/ 3 w 2496094"/>
                <a:gd name="connsiteY5" fmla="*/ 792627 h 792627"/>
                <a:gd name="connsiteX0" fmla="*/ 3 w 2496094"/>
                <a:gd name="connsiteY0" fmla="*/ 792627 h 792627"/>
                <a:gd name="connsiteX1" fmla="*/ 1676572 w 2496094"/>
                <a:gd name="connsiteY1" fmla="*/ 48092 h 792627"/>
                <a:gd name="connsiteX2" fmla="*/ 2496094 w 2496094"/>
                <a:gd name="connsiteY2" fmla="*/ 791044 h 792627"/>
                <a:gd name="connsiteX0" fmla="*/ 3 w 2496094"/>
                <a:gd name="connsiteY0" fmla="*/ 792627 h 792627"/>
                <a:gd name="connsiteX1" fmla="*/ 818414 w 2496094"/>
                <a:gd name="connsiteY1" fmla="*/ 48349 h 792627"/>
                <a:gd name="connsiteX2" fmla="*/ 1676572 w 2496094"/>
                <a:gd name="connsiteY2" fmla="*/ 48092 h 792627"/>
                <a:gd name="connsiteX3" fmla="*/ 2496094 w 2496094"/>
                <a:gd name="connsiteY3" fmla="*/ 791044 h 792627"/>
                <a:gd name="connsiteX4" fmla="*/ 1248047 w 2496094"/>
                <a:gd name="connsiteY4" fmla="*/ 791043 h 792627"/>
                <a:gd name="connsiteX5" fmla="*/ 3 w 2496094"/>
                <a:gd name="connsiteY5" fmla="*/ 792627 h 792627"/>
                <a:gd name="connsiteX0" fmla="*/ 3 w 2496094"/>
                <a:gd name="connsiteY0" fmla="*/ 792627 h 792627"/>
                <a:gd name="connsiteX1" fmla="*/ 2496094 w 2496094"/>
                <a:gd name="connsiteY1" fmla="*/ 791044 h 792627"/>
                <a:gd name="connsiteX0" fmla="*/ 3 w 2496094"/>
                <a:gd name="connsiteY0" fmla="*/ 794829 h 794829"/>
                <a:gd name="connsiteX1" fmla="*/ 846989 w 2496094"/>
                <a:gd name="connsiteY1" fmla="*/ 107701 h 794829"/>
                <a:gd name="connsiteX2" fmla="*/ 1676572 w 2496094"/>
                <a:gd name="connsiteY2" fmla="*/ 50294 h 794829"/>
                <a:gd name="connsiteX3" fmla="*/ 2496094 w 2496094"/>
                <a:gd name="connsiteY3" fmla="*/ 793246 h 794829"/>
                <a:gd name="connsiteX4" fmla="*/ 1248047 w 2496094"/>
                <a:gd name="connsiteY4" fmla="*/ 793245 h 794829"/>
                <a:gd name="connsiteX5" fmla="*/ 3 w 2496094"/>
                <a:gd name="connsiteY5" fmla="*/ 794829 h 794829"/>
                <a:gd name="connsiteX0" fmla="*/ 3 w 2496094"/>
                <a:gd name="connsiteY0" fmla="*/ 794829 h 794829"/>
                <a:gd name="connsiteX1" fmla="*/ 2496094 w 2496094"/>
                <a:gd name="connsiteY1" fmla="*/ 793246 h 794829"/>
                <a:gd name="connsiteX0" fmla="*/ 2 w 2496093"/>
                <a:gd name="connsiteY0" fmla="*/ 753651 h 753651"/>
                <a:gd name="connsiteX1" fmla="*/ 846988 w 2496093"/>
                <a:gd name="connsiteY1" fmla="*/ 66523 h 753651"/>
                <a:gd name="connsiteX2" fmla="*/ 1657521 w 2496093"/>
                <a:gd name="connsiteY2" fmla="*/ 104366 h 753651"/>
                <a:gd name="connsiteX3" fmla="*/ 2496093 w 2496093"/>
                <a:gd name="connsiteY3" fmla="*/ 752068 h 753651"/>
                <a:gd name="connsiteX4" fmla="*/ 1248046 w 2496093"/>
                <a:gd name="connsiteY4" fmla="*/ 752067 h 753651"/>
                <a:gd name="connsiteX5" fmla="*/ 2 w 2496093"/>
                <a:gd name="connsiteY5" fmla="*/ 753651 h 753651"/>
                <a:gd name="connsiteX0" fmla="*/ 2 w 2496093"/>
                <a:gd name="connsiteY0" fmla="*/ 753651 h 753651"/>
                <a:gd name="connsiteX1" fmla="*/ 2496093 w 2496093"/>
                <a:gd name="connsiteY1" fmla="*/ 752068 h 753651"/>
                <a:gd name="connsiteX0" fmla="*/ 2 w 2496093"/>
                <a:gd name="connsiteY0" fmla="*/ 731478 h 731478"/>
                <a:gd name="connsiteX1" fmla="*/ 846988 w 2496093"/>
                <a:gd name="connsiteY1" fmla="*/ 44350 h 731478"/>
                <a:gd name="connsiteX2" fmla="*/ 1237794 w 2496093"/>
                <a:gd name="connsiteY2" fmla="*/ 69740 h 731478"/>
                <a:gd name="connsiteX3" fmla="*/ 1657521 w 2496093"/>
                <a:gd name="connsiteY3" fmla="*/ 82193 h 731478"/>
                <a:gd name="connsiteX4" fmla="*/ 2496093 w 2496093"/>
                <a:gd name="connsiteY4" fmla="*/ 729895 h 731478"/>
                <a:gd name="connsiteX5" fmla="*/ 1248046 w 2496093"/>
                <a:gd name="connsiteY5" fmla="*/ 729894 h 731478"/>
                <a:gd name="connsiteX6" fmla="*/ 2 w 2496093"/>
                <a:gd name="connsiteY6" fmla="*/ 731478 h 731478"/>
                <a:gd name="connsiteX0" fmla="*/ 2 w 2496093"/>
                <a:gd name="connsiteY0" fmla="*/ 731478 h 731478"/>
                <a:gd name="connsiteX1" fmla="*/ 2496093 w 2496093"/>
                <a:gd name="connsiteY1" fmla="*/ 729895 h 731478"/>
                <a:gd name="connsiteX0" fmla="*/ 2 w 2496093"/>
                <a:gd name="connsiteY0" fmla="*/ 712013 h 712013"/>
                <a:gd name="connsiteX1" fmla="*/ 846988 w 2496093"/>
                <a:gd name="connsiteY1" fmla="*/ 24885 h 712013"/>
                <a:gd name="connsiteX2" fmla="*/ 1237794 w 2496093"/>
                <a:gd name="connsiteY2" fmla="*/ 50275 h 712013"/>
                <a:gd name="connsiteX3" fmla="*/ 1657521 w 2496093"/>
                <a:gd name="connsiteY3" fmla="*/ 62728 h 712013"/>
                <a:gd name="connsiteX4" fmla="*/ 2496093 w 2496093"/>
                <a:gd name="connsiteY4" fmla="*/ 710430 h 712013"/>
                <a:gd name="connsiteX5" fmla="*/ 1248046 w 2496093"/>
                <a:gd name="connsiteY5" fmla="*/ 710429 h 712013"/>
                <a:gd name="connsiteX6" fmla="*/ 2 w 2496093"/>
                <a:gd name="connsiteY6" fmla="*/ 712013 h 712013"/>
                <a:gd name="connsiteX0" fmla="*/ 2 w 2496093"/>
                <a:gd name="connsiteY0" fmla="*/ 712013 h 712013"/>
                <a:gd name="connsiteX1" fmla="*/ 2496093 w 2496093"/>
                <a:gd name="connsiteY1" fmla="*/ 710430 h 712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96093" h="712013" stroke="0" extrusionOk="0">
                  <a:moveTo>
                    <a:pt x="2" y="712013"/>
                  </a:moveTo>
                  <a:cubicBezTo>
                    <a:pt x="-1048" y="379566"/>
                    <a:pt x="622963" y="92236"/>
                    <a:pt x="846988" y="24885"/>
                  </a:cubicBezTo>
                  <a:cubicBezTo>
                    <a:pt x="1065987" y="-40955"/>
                    <a:pt x="1102705" y="43968"/>
                    <a:pt x="1237794" y="50275"/>
                  </a:cubicBezTo>
                  <a:cubicBezTo>
                    <a:pt x="1372883" y="56582"/>
                    <a:pt x="1447805" y="-47298"/>
                    <a:pt x="1657521" y="62728"/>
                  </a:cubicBezTo>
                  <a:cubicBezTo>
                    <a:pt x="1867238" y="172754"/>
                    <a:pt x="2496093" y="378289"/>
                    <a:pt x="2496093" y="710430"/>
                  </a:cubicBezTo>
                  <a:lnTo>
                    <a:pt x="1248046" y="710429"/>
                  </a:lnTo>
                  <a:lnTo>
                    <a:pt x="2" y="712013"/>
                  </a:lnTo>
                  <a:close/>
                </a:path>
                <a:path w="2496093" h="712013" fill="none">
                  <a:moveTo>
                    <a:pt x="2" y="712013"/>
                  </a:moveTo>
                  <a:lnTo>
                    <a:pt x="2496093" y="710430"/>
                  </a:lnTo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>
              <a:off x="4993915" y="603936"/>
              <a:ext cx="1394623" cy="1204935"/>
            </a:xfrm>
            <a:custGeom>
              <a:avLst/>
              <a:gdLst>
                <a:gd name="connsiteX0" fmla="*/ 85893 w 1413220"/>
                <a:gd name="connsiteY0" fmla="*/ 1115374 h 1176701"/>
                <a:gd name="connsiteX1" fmla="*/ 73193 w 1413220"/>
                <a:gd name="connsiteY1" fmla="*/ 1061399 h 1176701"/>
                <a:gd name="connsiteX2" fmla="*/ 79543 w 1413220"/>
                <a:gd name="connsiteY2" fmla="*/ 972499 h 1176701"/>
                <a:gd name="connsiteX3" fmla="*/ 79543 w 1413220"/>
                <a:gd name="connsiteY3" fmla="*/ 893124 h 1176701"/>
                <a:gd name="connsiteX4" fmla="*/ 76368 w 1413220"/>
                <a:gd name="connsiteY4" fmla="*/ 826449 h 1176701"/>
                <a:gd name="connsiteX5" fmla="*/ 70018 w 1413220"/>
                <a:gd name="connsiteY5" fmla="*/ 756599 h 1176701"/>
                <a:gd name="connsiteX6" fmla="*/ 60493 w 1413220"/>
                <a:gd name="connsiteY6" fmla="*/ 705799 h 1176701"/>
                <a:gd name="connsiteX7" fmla="*/ 25568 w 1413220"/>
                <a:gd name="connsiteY7" fmla="*/ 677224 h 1176701"/>
                <a:gd name="connsiteX8" fmla="*/ 12868 w 1413220"/>
                <a:gd name="connsiteY8" fmla="*/ 616899 h 1176701"/>
                <a:gd name="connsiteX9" fmla="*/ 168 w 1413220"/>
                <a:gd name="connsiteY9" fmla="*/ 521649 h 1176701"/>
                <a:gd name="connsiteX10" fmla="*/ 22393 w 1413220"/>
                <a:gd name="connsiteY10" fmla="*/ 366074 h 1176701"/>
                <a:gd name="connsiteX11" fmla="*/ 50968 w 1413220"/>
                <a:gd name="connsiteY11" fmla="*/ 289874 h 1176701"/>
                <a:gd name="connsiteX12" fmla="*/ 82718 w 1413220"/>
                <a:gd name="connsiteY12" fmla="*/ 239074 h 1176701"/>
                <a:gd name="connsiteX13" fmla="*/ 127168 w 1413220"/>
                <a:gd name="connsiteY13" fmla="*/ 185099 h 1176701"/>
                <a:gd name="connsiteX14" fmla="*/ 171618 w 1413220"/>
                <a:gd name="connsiteY14" fmla="*/ 140649 h 1176701"/>
                <a:gd name="connsiteX15" fmla="*/ 244643 w 1413220"/>
                <a:gd name="connsiteY15" fmla="*/ 93024 h 1176701"/>
                <a:gd name="connsiteX16" fmla="*/ 301793 w 1413220"/>
                <a:gd name="connsiteY16" fmla="*/ 86674 h 1176701"/>
                <a:gd name="connsiteX17" fmla="*/ 333543 w 1413220"/>
                <a:gd name="connsiteY17" fmla="*/ 96199 h 1176701"/>
                <a:gd name="connsiteX18" fmla="*/ 362118 w 1413220"/>
                <a:gd name="connsiteY18" fmla="*/ 77149 h 1176701"/>
                <a:gd name="connsiteX19" fmla="*/ 397043 w 1413220"/>
                <a:gd name="connsiteY19" fmla="*/ 67624 h 1176701"/>
                <a:gd name="connsiteX20" fmla="*/ 431968 w 1413220"/>
                <a:gd name="connsiteY20" fmla="*/ 61274 h 1176701"/>
                <a:gd name="connsiteX21" fmla="*/ 485943 w 1413220"/>
                <a:gd name="connsiteY21" fmla="*/ 54924 h 1176701"/>
                <a:gd name="connsiteX22" fmla="*/ 517693 w 1413220"/>
                <a:gd name="connsiteY22" fmla="*/ 42224 h 1176701"/>
                <a:gd name="connsiteX23" fmla="*/ 536743 w 1413220"/>
                <a:gd name="connsiteY23" fmla="*/ 29524 h 1176701"/>
                <a:gd name="connsiteX24" fmla="*/ 584368 w 1413220"/>
                <a:gd name="connsiteY24" fmla="*/ 4124 h 1176701"/>
                <a:gd name="connsiteX25" fmla="*/ 641518 w 1413220"/>
                <a:gd name="connsiteY25" fmla="*/ 949 h 1176701"/>
                <a:gd name="connsiteX26" fmla="*/ 714543 w 1413220"/>
                <a:gd name="connsiteY26" fmla="*/ 13649 h 1176701"/>
                <a:gd name="connsiteX27" fmla="*/ 784393 w 1413220"/>
                <a:gd name="connsiteY27" fmla="*/ 23174 h 1176701"/>
                <a:gd name="connsiteX28" fmla="*/ 863768 w 1413220"/>
                <a:gd name="connsiteY28" fmla="*/ 35874 h 1176701"/>
                <a:gd name="connsiteX29" fmla="*/ 908218 w 1413220"/>
                <a:gd name="connsiteY29" fmla="*/ 45399 h 1176701"/>
                <a:gd name="connsiteX30" fmla="*/ 952668 w 1413220"/>
                <a:gd name="connsiteY30" fmla="*/ 45399 h 1176701"/>
                <a:gd name="connsiteX31" fmla="*/ 968543 w 1413220"/>
                <a:gd name="connsiteY31" fmla="*/ 39049 h 1176701"/>
                <a:gd name="connsiteX32" fmla="*/ 1032043 w 1413220"/>
                <a:gd name="connsiteY32" fmla="*/ 70799 h 1176701"/>
                <a:gd name="connsiteX33" fmla="*/ 1070143 w 1413220"/>
                <a:gd name="connsiteY33" fmla="*/ 93024 h 1176701"/>
                <a:gd name="connsiteX34" fmla="*/ 1108243 w 1413220"/>
                <a:gd name="connsiteY34" fmla="*/ 134299 h 1176701"/>
                <a:gd name="connsiteX35" fmla="*/ 1133643 w 1413220"/>
                <a:gd name="connsiteY35" fmla="*/ 172399 h 1176701"/>
                <a:gd name="connsiteX36" fmla="*/ 1146343 w 1413220"/>
                <a:gd name="connsiteY36" fmla="*/ 197799 h 1176701"/>
                <a:gd name="connsiteX37" fmla="*/ 1184443 w 1413220"/>
                <a:gd name="connsiteY37" fmla="*/ 181924 h 1176701"/>
                <a:gd name="connsiteX38" fmla="*/ 1219368 w 1413220"/>
                <a:gd name="connsiteY38" fmla="*/ 162874 h 1176701"/>
                <a:gd name="connsiteX39" fmla="*/ 1263818 w 1413220"/>
                <a:gd name="connsiteY39" fmla="*/ 150174 h 1176701"/>
                <a:gd name="connsiteX40" fmla="*/ 1286043 w 1413220"/>
                <a:gd name="connsiteY40" fmla="*/ 172399 h 1176701"/>
                <a:gd name="connsiteX41" fmla="*/ 1301918 w 1413220"/>
                <a:gd name="connsiteY41" fmla="*/ 188274 h 1176701"/>
                <a:gd name="connsiteX42" fmla="*/ 1286043 w 1413220"/>
                <a:gd name="connsiteY42" fmla="*/ 223199 h 1176701"/>
                <a:gd name="connsiteX43" fmla="*/ 1330493 w 1413220"/>
                <a:gd name="connsiteY43" fmla="*/ 242249 h 1176701"/>
                <a:gd name="connsiteX44" fmla="*/ 1371768 w 1413220"/>
                <a:gd name="connsiteY44" fmla="*/ 293049 h 1176701"/>
                <a:gd name="connsiteX45" fmla="*/ 1393993 w 1413220"/>
                <a:gd name="connsiteY45" fmla="*/ 331149 h 1176701"/>
                <a:gd name="connsiteX46" fmla="*/ 1413043 w 1413220"/>
                <a:gd name="connsiteY46" fmla="*/ 400999 h 1176701"/>
                <a:gd name="connsiteX47" fmla="*/ 1403518 w 1413220"/>
                <a:gd name="connsiteY47" fmla="*/ 505774 h 1176701"/>
                <a:gd name="connsiteX48" fmla="*/ 1403518 w 1413220"/>
                <a:gd name="connsiteY48" fmla="*/ 550224 h 1176701"/>
                <a:gd name="connsiteX49" fmla="*/ 1390818 w 1413220"/>
                <a:gd name="connsiteY49" fmla="*/ 654999 h 1176701"/>
                <a:gd name="connsiteX50" fmla="*/ 1371768 w 1413220"/>
                <a:gd name="connsiteY50" fmla="*/ 810574 h 1176701"/>
                <a:gd name="connsiteX51" fmla="*/ 1359068 w 1413220"/>
                <a:gd name="connsiteY51" fmla="*/ 991549 h 1176701"/>
                <a:gd name="connsiteX52" fmla="*/ 1359068 w 1413220"/>
                <a:gd name="connsiteY52" fmla="*/ 1055049 h 1176701"/>
                <a:gd name="connsiteX53" fmla="*/ 1295568 w 1413220"/>
                <a:gd name="connsiteY53" fmla="*/ 1112199 h 1176701"/>
                <a:gd name="connsiteX54" fmla="*/ 1025693 w 1413220"/>
                <a:gd name="connsiteY54" fmla="*/ 1102674 h 1176701"/>
                <a:gd name="connsiteX55" fmla="*/ 212893 w 1413220"/>
                <a:gd name="connsiteY55" fmla="*/ 1172524 h 1176701"/>
                <a:gd name="connsiteX56" fmla="*/ 123993 w 1413220"/>
                <a:gd name="connsiteY56" fmla="*/ 1162999 h 1176701"/>
                <a:gd name="connsiteX57" fmla="*/ 85893 w 1413220"/>
                <a:gd name="connsiteY57" fmla="*/ 1115374 h 1176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413220" h="1176701">
                  <a:moveTo>
                    <a:pt x="85893" y="1115374"/>
                  </a:moveTo>
                  <a:cubicBezTo>
                    <a:pt x="77426" y="1098441"/>
                    <a:pt x="74251" y="1085211"/>
                    <a:pt x="73193" y="1061399"/>
                  </a:cubicBezTo>
                  <a:cubicBezTo>
                    <a:pt x="72135" y="1037587"/>
                    <a:pt x="78485" y="1000545"/>
                    <a:pt x="79543" y="972499"/>
                  </a:cubicBezTo>
                  <a:cubicBezTo>
                    <a:pt x="80601" y="944453"/>
                    <a:pt x="80072" y="917466"/>
                    <a:pt x="79543" y="893124"/>
                  </a:cubicBezTo>
                  <a:cubicBezTo>
                    <a:pt x="79014" y="868782"/>
                    <a:pt x="77955" y="849203"/>
                    <a:pt x="76368" y="826449"/>
                  </a:cubicBezTo>
                  <a:cubicBezTo>
                    <a:pt x="74781" y="803695"/>
                    <a:pt x="72664" y="776707"/>
                    <a:pt x="70018" y="756599"/>
                  </a:cubicBezTo>
                  <a:cubicBezTo>
                    <a:pt x="67372" y="736491"/>
                    <a:pt x="67901" y="719028"/>
                    <a:pt x="60493" y="705799"/>
                  </a:cubicBezTo>
                  <a:cubicBezTo>
                    <a:pt x="53085" y="692570"/>
                    <a:pt x="33505" y="692041"/>
                    <a:pt x="25568" y="677224"/>
                  </a:cubicBezTo>
                  <a:cubicBezTo>
                    <a:pt x="17630" y="662407"/>
                    <a:pt x="17101" y="642828"/>
                    <a:pt x="12868" y="616899"/>
                  </a:cubicBezTo>
                  <a:cubicBezTo>
                    <a:pt x="8635" y="590970"/>
                    <a:pt x="-1419" y="563453"/>
                    <a:pt x="168" y="521649"/>
                  </a:cubicBezTo>
                  <a:cubicBezTo>
                    <a:pt x="1755" y="479845"/>
                    <a:pt x="13926" y="404703"/>
                    <a:pt x="22393" y="366074"/>
                  </a:cubicBezTo>
                  <a:cubicBezTo>
                    <a:pt x="30860" y="327445"/>
                    <a:pt x="40914" y="311041"/>
                    <a:pt x="50968" y="289874"/>
                  </a:cubicBezTo>
                  <a:cubicBezTo>
                    <a:pt x="61022" y="268707"/>
                    <a:pt x="70018" y="256536"/>
                    <a:pt x="82718" y="239074"/>
                  </a:cubicBezTo>
                  <a:cubicBezTo>
                    <a:pt x="95418" y="221611"/>
                    <a:pt x="112351" y="201503"/>
                    <a:pt x="127168" y="185099"/>
                  </a:cubicBezTo>
                  <a:cubicBezTo>
                    <a:pt x="141985" y="168695"/>
                    <a:pt x="152039" y="155995"/>
                    <a:pt x="171618" y="140649"/>
                  </a:cubicBezTo>
                  <a:cubicBezTo>
                    <a:pt x="191197" y="125303"/>
                    <a:pt x="222947" y="102020"/>
                    <a:pt x="244643" y="93024"/>
                  </a:cubicBezTo>
                  <a:cubicBezTo>
                    <a:pt x="266339" y="84028"/>
                    <a:pt x="286976" y="86145"/>
                    <a:pt x="301793" y="86674"/>
                  </a:cubicBezTo>
                  <a:cubicBezTo>
                    <a:pt x="316610" y="87203"/>
                    <a:pt x="323489" y="97786"/>
                    <a:pt x="333543" y="96199"/>
                  </a:cubicBezTo>
                  <a:cubicBezTo>
                    <a:pt x="343597" y="94612"/>
                    <a:pt x="351535" y="81911"/>
                    <a:pt x="362118" y="77149"/>
                  </a:cubicBezTo>
                  <a:cubicBezTo>
                    <a:pt x="372701" y="72386"/>
                    <a:pt x="385401" y="70270"/>
                    <a:pt x="397043" y="67624"/>
                  </a:cubicBezTo>
                  <a:cubicBezTo>
                    <a:pt x="408685" y="64978"/>
                    <a:pt x="417151" y="63391"/>
                    <a:pt x="431968" y="61274"/>
                  </a:cubicBezTo>
                  <a:cubicBezTo>
                    <a:pt x="446785" y="59157"/>
                    <a:pt x="471656" y="58099"/>
                    <a:pt x="485943" y="54924"/>
                  </a:cubicBezTo>
                  <a:cubicBezTo>
                    <a:pt x="500230" y="51749"/>
                    <a:pt x="509226" y="46457"/>
                    <a:pt x="517693" y="42224"/>
                  </a:cubicBezTo>
                  <a:cubicBezTo>
                    <a:pt x="526160" y="37991"/>
                    <a:pt x="525631" y="35874"/>
                    <a:pt x="536743" y="29524"/>
                  </a:cubicBezTo>
                  <a:cubicBezTo>
                    <a:pt x="547855" y="23174"/>
                    <a:pt x="566905" y="8887"/>
                    <a:pt x="584368" y="4124"/>
                  </a:cubicBezTo>
                  <a:cubicBezTo>
                    <a:pt x="601831" y="-639"/>
                    <a:pt x="619822" y="-638"/>
                    <a:pt x="641518" y="949"/>
                  </a:cubicBezTo>
                  <a:cubicBezTo>
                    <a:pt x="663214" y="2536"/>
                    <a:pt x="690731" y="9945"/>
                    <a:pt x="714543" y="13649"/>
                  </a:cubicBezTo>
                  <a:cubicBezTo>
                    <a:pt x="738356" y="17353"/>
                    <a:pt x="759522" y="19470"/>
                    <a:pt x="784393" y="23174"/>
                  </a:cubicBezTo>
                  <a:cubicBezTo>
                    <a:pt x="809264" y="26878"/>
                    <a:pt x="843130" y="32170"/>
                    <a:pt x="863768" y="35874"/>
                  </a:cubicBezTo>
                  <a:cubicBezTo>
                    <a:pt x="884406" y="39578"/>
                    <a:pt x="893401" y="43812"/>
                    <a:pt x="908218" y="45399"/>
                  </a:cubicBezTo>
                  <a:cubicBezTo>
                    <a:pt x="923035" y="46986"/>
                    <a:pt x="942614" y="46457"/>
                    <a:pt x="952668" y="45399"/>
                  </a:cubicBezTo>
                  <a:cubicBezTo>
                    <a:pt x="962722" y="44341"/>
                    <a:pt x="955314" y="34816"/>
                    <a:pt x="968543" y="39049"/>
                  </a:cubicBezTo>
                  <a:cubicBezTo>
                    <a:pt x="981772" y="43282"/>
                    <a:pt x="1015110" y="61803"/>
                    <a:pt x="1032043" y="70799"/>
                  </a:cubicBezTo>
                  <a:cubicBezTo>
                    <a:pt x="1048976" y="79795"/>
                    <a:pt x="1057443" y="82441"/>
                    <a:pt x="1070143" y="93024"/>
                  </a:cubicBezTo>
                  <a:cubicBezTo>
                    <a:pt x="1082843" y="103607"/>
                    <a:pt x="1097660" y="121070"/>
                    <a:pt x="1108243" y="134299"/>
                  </a:cubicBezTo>
                  <a:cubicBezTo>
                    <a:pt x="1118826" y="147528"/>
                    <a:pt x="1127293" y="161816"/>
                    <a:pt x="1133643" y="172399"/>
                  </a:cubicBezTo>
                  <a:cubicBezTo>
                    <a:pt x="1139993" y="182982"/>
                    <a:pt x="1137876" y="196212"/>
                    <a:pt x="1146343" y="197799"/>
                  </a:cubicBezTo>
                  <a:cubicBezTo>
                    <a:pt x="1154810" y="199386"/>
                    <a:pt x="1172272" y="187745"/>
                    <a:pt x="1184443" y="181924"/>
                  </a:cubicBezTo>
                  <a:cubicBezTo>
                    <a:pt x="1196614" y="176103"/>
                    <a:pt x="1206139" y="168166"/>
                    <a:pt x="1219368" y="162874"/>
                  </a:cubicBezTo>
                  <a:cubicBezTo>
                    <a:pt x="1232597" y="157582"/>
                    <a:pt x="1252706" y="148587"/>
                    <a:pt x="1263818" y="150174"/>
                  </a:cubicBezTo>
                  <a:cubicBezTo>
                    <a:pt x="1274930" y="151761"/>
                    <a:pt x="1286043" y="172399"/>
                    <a:pt x="1286043" y="172399"/>
                  </a:cubicBezTo>
                  <a:cubicBezTo>
                    <a:pt x="1292393" y="178749"/>
                    <a:pt x="1301918" y="179807"/>
                    <a:pt x="1301918" y="188274"/>
                  </a:cubicBezTo>
                  <a:cubicBezTo>
                    <a:pt x="1301918" y="196741"/>
                    <a:pt x="1281281" y="214203"/>
                    <a:pt x="1286043" y="223199"/>
                  </a:cubicBezTo>
                  <a:cubicBezTo>
                    <a:pt x="1290805" y="232195"/>
                    <a:pt x="1316206" y="230607"/>
                    <a:pt x="1330493" y="242249"/>
                  </a:cubicBezTo>
                  <a:cubicBezTo>
                    <a:pt x="1344780" y="253891"/>
                    <a:pt x="1361185" y="278232"/>
                    <a:pt x="1371768" y="293049"/>
                  </a:cubicBezTo>
                  <a:cubicBezTo>
                    <a:pt x="1382351" y="307866"/>
                    <a:pt x="1387114" y="313157"/>
                    <a:pt x="1393993" y="331149"/>
                  </a:cubicBezTo>
                  <a:cubicBezTo>
                    <a:pt x="1400872" y="349141"/>
                    <a:pt x="1411456" y="371895"/>
                    <a:pt x="1413043" y="400999"/>
                  </a:cubicBezTo>
                  <a:cubicBezTo>
                    <a:pt x="1414630" y="430103"/>
                    <a:pt x="1405106" y="480903"/>
                    <a:pt x="1403518" y="505774"/>
                  </a:cubicBezTo>
                  <a:cubicBezTo>
                    <a:pt x="1401931" y="530645"/>
                    <a:pt x="1405635" y="525353"/>
                    <a:pt x="1403518" y="550224"/>
                  </a:cubicBezTo>
                  <a:cubicBezTo>
                    <a:pt x="1401401" y="575095"/>
                    <a:pt x="1396110" y="611607"/>
                    <a:pt x="1390818" y="654999"/>
                  </a:cubicBezTo>
                  <a:cubicBezTo>
                    <a:pt x="1385526" y="698391"/>
                    <a:pt x="1377060" y="754482"/>
                    <a:pt x="1371768" y="810574"/>
                  </a:cubicBezTo>
                  <a:cubicBezTo>
                    <a:pt x="1366476" y="866666"/>
                    <a:pt x="1361185" y="950803"/>
                    <a:pt x="1359068" y="991549"/>
                  </a:cubicBezTo>
                  <a:cubicBezTo>
                    <a:pt x="1356951" y="1032295"/>
                    <a:pt x="1369651" y="1034941"/>
                    <a:pt x="1359068" y="1055049"/>
                  </a:cubicBezTo>
                  <a:cubicBezTo>
                    <a:pt x="1348485" y="1075157"/>
                    <a:pt x="1351130" y="1104262"/>
                    <a:pt x="1295568" y="1112199"/>
                  </a:cubicBezTo>
                  <a:cubicBezTo>
                    <a:pt x="1240006" y="1120136"/>
                    <a:pt x="1206139" y="1092620"/>
                    <a:pt x="1025693" y="1102674"/>
                  </a:cubicBezTo>
                  <a:cubicBezTo>
                    <a:pt x="845247" y="1112728"/>
                    <a:pt x="363176" y="1162470"/>
                    <a:pt x="212893" y="1172524"/>
                  </a:cubicBezTo>
                  <a:cubicBezTo>
                    <a:pt x="62610" y="1182578"/>
                    <a:pt x="144630" y="1172524"/>
                    <a:pt x="123993" y="1162999"/>
                  </a:cubicBezTo>
                  <a:cubicBezTo>
                    <a:pt x="103356" y="1153474"/>
                    <a:pt x="94360" y="1132307"/>
                    <a:pt x="85893" y="1115374"/>
                  </a:cubicBezTo>
                  <a:close/>
                </a:path>
              </a:pathLst>
            </a:custGeom>
            <a:solidFill>
              <a:srgbClr val="A8A8A8"/>
            </a:solidFill>
            <a:ln>
              <a:solidFill>
                <a:srgbClr val="A8A8A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>
              <a:off x="5277608" y="2115439"/>
              <a:ext cx="915939" cy="625820"/>
            </a:xfrm>
            <a:custGeom>
              <a:avLst/>
              <a:gdLst/>
              <a:ahLst/>
              <a:cxnLst>
                <a:cxn ang="0">
                  <a:pos x="0" y="36"/>
                </a:cxn>
                <a:cxn ang="0">
                  <a:pos x="0" y="36"/>
                </a:cxn>
                <a:cxn ang="0">
                  <a:pos x="4" y="55"/>
                </a:cxn>
                <a:cxn ang="0">
                  <a:pos x="15" y="102"/>
                </a:cxn>
                <a:cxn ang="0">
                  <a:pos x="23" y="129"/>
                </a:cxn>
                <a:cxn ang="0">
                  <a:pos x="35" y="157"/>
                </a:cxn>
                <a:cxn ang="0">
                  <a:pos x="51" y="176"/>
                </a:cxn>
                <a:cxn ang="0">
                  <a:pos x="70" y="192"/>
                </a:cxn>
                <a:cxn ang="0">
                  <a:pos x="70" y="192"/>
                </a:cxn>
                <a:cxn ang="0">
                  <a:pos x="82" y="192"/>
                </a:cxn>
                <a:cxn ang="0">
                  <a:pos x="90" y="192"/>
                </a:cxn>
                <a:cxn ang="0">
                  <a:pos x="101" y="188"/>
                </a:cxn>
                <a:cxn ang="0">
                  <a:pos x="109" y="180"/>
                </a:cxn>
                <a:cxn ang="0">
                  <a:pos x="129" y="161"/>
                </a:cxn>
                <a:cxn ang="0">
                  <a:pos x="144" y="133"/>
                </a:cxn>
                <a:cxn ang="0">
                  <a:pos x="160" y="102"/>
                </a:cxn>
                <a:cxn ang="0">
                  <a:pos x="172" y="67"/>
                </a:cxn>
                <a:cxn ang="0">
                  <a:pos x="180" y="39"/>
                </a:cxn>
                <a:cxn ang="0">
                  <a:pos x="183" y="20"/>
                </a:cxn>
                <a:cxn ang="0">
                  <a:pos x="183" y="20"/>
                </a:cxn>
                <a:cxn ang="0">
                  <a:pos x="180" y="12"/>
                </a:cxn>
                <a:cxn ang="0">
                  <a:pos x="176" y="8"/>
                </a:cxn>
                <a:cxn ang="0">
                  <a:pos x="168" y="4"/>
                </a:cxn>
                <a:cxn ang="0">
                  <a:pos x="156" y="0"/>
                </a:cxn>
                <a:cxn ang="0">
                  <a:pos x="125" y="4"/>
                </a:cxn>
                <a:cxn ang="0">
                  <a:pos x="90" y="8"/>
                </a:cxn>
                <a:cxn ang="0">
                  <a:pos x="27" y="28"/>
                </a:cxn>
                <a:cxn ang="0">
                  <a:pos x="0" y="36"/>
                </a:cxn>
                <a:cxn ang="0">
                  <a:pos x="0" y="36"/>
                </a:cxn>
              </a:cxnLst>
              <a:rect l="0" t="0" r="r" b="b"/>
              <a:pathLst>
                <a:path w="183" h="192">
                  <a:moveTo>
                    <a:pt x="0" y="36"/>
                  </a:moveTo>
                  <a:lnTo>
                    <a:pt x="0" y="36"/>
                  </a:lnTo>
                  <a:lnTo>
                    <a:pt x="4" y="55"/>
                  </a:lnTo>
                  <a:lnTo>
                    <a:pt x="15" y="102"/>
                  </a:lnTo>
                  <a:lnTo>
                    <a:pt x="23" y="129"/>
                  </a:lnTo>
                  <a:lnTo>
                    <a:pt x="35" y="157"/>
                  </a:lnTo>
                  <a:lnTo>
                    <a:pt x="51" y="176"/>
                  </a:lnTo>
                  <a:lnTo>
                    <a:pt x="70" y="192"/>
                  </a:lnTo>
                  <a:lnTo>
                    <a:pt x="70" y="192"/>
                  </a:lnTo>
                  <a:lnTo>
                    <a:pt x="82" y="192"/>
                  </a:lnTo>
                  <a:lnTo>
                    <a:pt x="90" y="192"/>
                  </a:lnTo>
                  <a:lnTo>
                    <a:pt x="101" y="188"/>
                  </a:lnTo>
                  <a:lnTo>
                    <a:pt x="109" y="180"/>
                  </a:lnTo>
                  <a:lnTo>
                    <a:pt x="129" y="161"/>
                  </a:lnTo>
                  <a:lnTo>
                    <a:pt x="144" y="133"/>
                  </a:lnTo>
                  <a:lnTo>
                    <a:pt x="160" y="102"/>
                  </a:lnTo>
                  <a:lnTo>
                    <a:pt x="172" y="67"/>
                  </a:lnTo>
                  <a:lnTo>
                    <a:pt x="180" y="39"/>
                  </a:lnTo>
                  <a:lnTo>
                    <a:pt x="183" y="20"/>
                  </a:lnTo>
                  <a:lnTo>
                    <a:pt x="183" y="20"/>
                  </a:lnTo>
                  <a:lnTo>
                    <a:pt x="180" y="12"/>
                  </a:lnTo>
                  <a:lnTo>
                    <a:pt x="176" y="8"/>
                  </a:lnTo>
                  <a:lnTo>
                    <a:pt x="168" y="4"/>
                  </a:lnTo>
                  <a:lnTo>
                    <a:pt x="156" y="0"/>
                  </a:lnTo>
                  <a:lnTo>
                    <a:pt x="125" y="4"/>
                  </a:lnTo>
                  <a:lnTo>
                    <a:pt x="90" y="8"/>
                  </a:lnTo>
                  <a:lnTo>
                    <a:pt x="27" y="28"/>
                  </a:lnTo>
                  <a:lnTo>
                    <a:pt x="0" y="36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rgbClr val="E2E2E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57" name="Oval 2"/>
            <p:cNvSpPr/>
            <p:nvPr/>
          </p:nvSpPr>
          <p:spPr>
            <a:xfrm>
              <a:off x="5132154" y="1074594"/>
              <a:ext cx="1133131" cy="1537098"/>
            </a:xfrm>
            <a:custGeom>
              <a:avLst/>
              <a:gdLst>
                <a:gd name="connsiteX0" fmla="*/ 0 w 1252538"/>
                <a:gd name="connsiteY0" fmla="*/ 626269 h 1624012"/>
                <a:gd name="connsiteX1" fmla="*/ 626269 w 1252538"/>
                <a:gd name="connsiteY1" fmla="*/ 0 h 1624012"/>
                <a:gd name="connsiteX2" fmla="*/ 626269 w 1252538"/>
                <a:gd name="connsiteY2" fmla="*/ 0 h 1624012"/>
                <a:gd name="connsiteX3" fmla="*/ 1252538 w 1252538"/>
                <a:gd name="connsiteY3" fmla="*/ 626269 h 1624012"/>
                <a:gd name="connsiteX4" fmla="*/ 1252538 w 1252538"/>
                <a:gd name="connsiteY4" fmla="*/ 997743 h 1624012"/>
                <a:gd name="connsiteX5" fmla="*/ 626269 w 1252538"/>
                <a:gd name="connsiteY5" fmla="*/ 1624012 h 1624012"/>
                <a:gd name="connsiteX6" fmla="*/ 626269 w 1252538"/>
                <a:gd name="connsiteY6" fmla="*/ 1624012 h 1624012"/>
                <a:gd name="connsiteX7" fmla="*/ 0 w 1252538"/>
                <a:gd name="connsiteY7" fmla="*/ 997743 h 1624012"/>
                <a:gd name="connsiteX8" fmla="*/ 0 w 1252538"/>
                <a:gd name="connsiteY8" fmla="*/ 626269 h 1624012"/>
                <a:gd name="connsiteX0" fmla="*/ 0 w 1252538"/>
                <a:gd name="connsiteY0" fmla="*/ 626269 h 1624012"/>
                <a:gd name="connsiteX1" fmla="*/ 246276 w 1252538"/>
                <a:gd name="connsiteY1" fmla="*/ 135210 h 1624012"/>
                <a:gd name="connsiteX2" fmla="*/ 626269 w 1252538"/>
                <a:gd name="connsiteY2" fmla="*/ 0 h 1624012"/>
                <a:gd name="connsiteX3" fmla="*/ 626269 w 1252538"/>
                <a:gd name="connsiteY3" fmla="*/ 0 h 1624012"/>
                <a:gd name="connsiteX4" fmla="*/ 1252538 w 1252538"/>
                <a:gd name="connsiteY4" fmla="*/ 626269 h 1624012"/>
                <a:gd name="connsiteX5" fmla="*/ 1252538 w 1252538"/>
                <a:gd name="connsiteY5" fmla="*/ 997743 h 1624012"/>
                <a:gd name="connsiteX6" fmla="*/ 626269 w 1252538"/>
                <a:gd name="connsiteY6" fmla="*/ 1624012 h 1624012"/>
                <a:gd name="connsiteX7" fmla="*/ 626269 w 1252538"/>
                <a:gd name="connsiteY7" fmla="*/ 1624012 h 1624012"/>
                <a:gd name="connsiteX8" fmla="*/ 0 w 1252538"/>
                <a:gd name="connsiteY8" fmla="*/ 997743 h 1624012"/>
                <a:gd name="connsiteX9" fmla="*/ 0 w 1252538"/>
                <a:gd name="connsiteY9" fmla="*/ 626269 h 1624012"/>
                <a:gd name="connsiteX0" fmla="*/ 0 w 1252538"/>
                <a:gd name="connsiteY0" fmla="*/ 627541 h 1625284"/>
                <a:gd name="connsiteX1" fmla="*/ 144676 w 1252538"/>
                <a:gd name="connsiteY1" fmla="*/ 60282 h 1625284"/>
                <a:gd name="connsiteX2" fmla="*/ 626269 w 1252538"/>
                <a:gd name="connsiteY2" fmla="*/ 1272 h 1625284"/>
                <a:gd name="connsiteX3" fmla="*/ 626269 w 1252538"/>
                <a:gd name="connsiteY3" fmla="*/ 1272 h 1625284"/>
                <a:gd name="connsiteX4" fmla="*/ 1252538 w 1252538"/>
                <a:gd name="connsiteY4" fmla="*/ 627541 h 1625284"/>
                <a:gd name="connsiteX5" fmla="*/ 1252538 w 1252538"/>
                <a:gd name="connsiteY5" fmla="*/ 999015 h 1625284"/>
                <a:gd name="connsiteX6" fmla="*/ 626269 w 1252538"/>
                <a:gd name="connsiteY6" fmla="*/ 1625284 h 1625284"/>
                <a:gd name="connsiteX7" fmla="*/ 626269 w 1252538"/>
                <a:gd name="connsiteY7" fmla="*/ 1625284 h 1625284"/>
                <a:gd name="connsiteX8" fmla="*/ 0 w 1252538"/>
                <a:gd name="connsiteY8" fmla="*/ 999015 h 1625284"/>
                <a:gd name="connsiteX9" fmla="*/ 0 w 1252538"/>
                <a:gd name="connsiteY9" fmla="*/ 627541 h 1625284"/>
                <a:gd name="connsiteX0" fmla="*/ 0 w 1252538"/>
                <a:gd name="connsiteY0" fmla="*/ 627541 h 1625284"/>
                <a:gd name="connsiteX1" fmla="*/ 144676 w 1252538"/>
                <a:gd name="connsiteY1" fmla="*/ 60282 h 1625284"/>
                <a:gd name="connsiteX2" fmla="*/ 626269 w 1252538"/>
                <a:gd name="connsiteY2" fmla="*/ 1272 h 1625284"/>
                <a:gd name="connsiteX3" fmla="*/ 638969 w 1252538"/>
                <a:gd name="connsiteY3" fmla="*/ 45722 h 1625284"/>
                <a:gd name="connsiteX4" fmla="*/ 1252538 w 1252538"/>
                <a:gd name="connsiteY4" fmla="*/ 627541 h 1625284"/>
                <a:gd name="connsiteX5" fmla="*/ 1252538 w 1252538"/>
                <a:gd name="connsiteY5" fmla="*/ 999015 h 1625284"/>
                <a:gd name="connsiteX6" fmla="*/ 626269 w 1252538"/>
                <a:gd name="connsiteY6" fmla="*/ 1625284 h 1625284"/>
                <a:gd name="connsiteX7" fmla="*/ 626269 w 1252538"/>
                <a:gd name="connsiteY7" fmla="*/ 1625284 h 1625284"/>
                <a:gd name="connsiteX8" fmla="*/ 0 w 1252538"/>
                <a:gd name="connsiteY8" fmla="*/ 999015 h 1625284"/>
                <a:gd name="connsiteX9" fmla="*/ 0 w 1252538"/>
                <a:gd name="connsiteY9" fmla="*/ 627541 h 1625284"/>
                <a:gd name="connsiteX0" fmla="*/ 0 w 1252538"/>
                <a:gd name="connsiteY0" fmla="*/ 627541 h 1625284"/>
                <a:gd name="connsiteX1" fmla="*/ 144676 w 1252538"/>
                <a:gd name="connsiteY1" fmla="*/ 60282 h 1625284"/>
                <a:gd name="connsiteX2" fmla="*/ 626269 w 1252538"/>
                <a:gd name="connsiteY2" fmla="*/ 1272 h 1625284"/>
                <a:gd name="connsiteX3" fmla="*/ 638969 w 1252538"/>
                <a:gd name="connsiteY3" fmla="*/ 45722 h 1625284"/>
                <a:gd name="connsiteX4" fmla="*/ 1059076 w 1252538"/>
                <a:gd name="connsiteY4" fmla="*/ 66632 h 1625284"/>
                <a:gd name="connsiteX5" fmla="*/ 1252538 w 1252538"/>
                <a:gd name="connsiteY5" fmla="*/ 627541 h 1625284"/>
                <a:gd name="connsiteX6" fmla="*/ 1252538 w 1252538"/>
                <a:gd name="connsiteY6" fmla="*/ 999015 h 1625284"/>
                <a:gd name="connsiteX7" fmla="*/ 626269 w 1252538"/>
                <a:gd name="connsiteY7" fmla="*/ 1625284 h 1625284"/>
                <a:gd name="connsiteX8" fmla="*/ 626269 w 1252538"/>
                <a:gd name="connsiteY8" fmla="*/ 1625284 h 1625284"/>
                <a:gd name="connsiteX9" fmla="*/ 0 w 1252538"/>
                <a:gd name="connsiteY9" fmla="*/ 999015 h 1625284"/>
                <a:gd name="connsiteX10" fmla="*/ 0 w 1252538"/>
                <a:gd name="connsiteY10" fmla="*/ 627541 h 1625284"/>
                <a:gd name="connsiteX0" fmla="*/ 0 w 1252538"/>
                <a:gd name="connsiteY0" fmla="*/ 614761 h 1612504"/>
                <a:gd name="connsiteX1" fmla="*/ 144676 w 1252538"/>
                <a:gd name="connsiteY1" fmla="*/ 47502 h 1612504"/>
                <a:gd name="connsiteX2" fmla="*/ 638969 w 1252538"/>
                <a:gd name="connsiteY2" fmla="*/ 32942 h 1612504"/>
                <a:gd name="connsiteX3" fmla="*/ 1059076 w 1252538"/>
                <a:gd name="connsiteY3" fmla="*/ 53852 h 1612504"/>
                <a:gd name="connsiteX4" fmla="*/ 1252538 w 1252538"/>
                <a:gd name="connsiteY4" fmla="*/ 614761 h 1612504"/>
                <a:gd name="connsiteX5" fmla="*/ 1252538 w 1252538"/>
                <a:gd name="connsiteY5" fmla="*/ 986235 h 1612504"/>
                <a:gd name="connsiteX6" fmla="*/ 626269 w 1252538"/>
                <a:gd name="connsiteY6" fmla="*/ 1612504 h 1612504"/>
                <a:gd name="connsiteX7" fmla="*/ 626269 w 1252538"/>
                <a:gd name="connsiteY7" fmla="*/ 1612504 h 1612504"/>
                <a:gd name="connsiteX8" fmla="*/ 0 w 1252538"/>
                <a:gd name="connsiteY8" fmla="*/ 986235 h 1612504"/>
                <a:gd name="connsiteX9" fmla="*/ 0 w 1252538"/>
                <a:gd name="connsiteY9" fmla="*/ 614761 h 1612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52538" h="1612504">
                  <a:moveTo>
                    <a:pt x="0" y="614761"/>
                  </a:moveTo>
                  <a:cubicBezTo>
                    <a:pt x="41046" y="471006"/>
                    <a:pt x="38181" y="144472"/>
                    <a:pt x="144676" y="47502"/>
                  </a:cubicBezTo>
                  <a:cubicBezTo>
                    <a:pt x="251171" y="-49468"/>
                    <a:pt x="486569" y="31884"/>
                    <a:pt x="638969" y="32942"/>
                  </a:cubicBezTo>
                  <a:cubicBezTo>
                    <a:pt x="791369" y="34000"/>
                    <a:pt x="956815" y="-43118"/>
                    <a:pt x="1059076" y="53852"/>
                  </a:cubicBezTo>
                  <a:cubicBezTo>
                    <a:pt x="1161337" y="150822"/>
                    <a:pt x="1215003" y="474181"/>
                    <a:pt x="1252538" y="614761"/>
                  </a:cubicBezTo>
                  <a:lnTo>
                    <a:pt x="1252538" y="986235"/>
                  </a:lnTo>
                  <a:cubicBezTo>
                    <a:pt x="1252538" y="1332114"/>
                    <a:pt x="972148" y="1612504"/>
                    <a:pt x="626269" y="1612504"/>
                  </a:cubicBezTo>
                  <a:lnTo>
                    <a:pt x="626269" y="1612504"/>
                  </a:lnTo>
                  <a:cubicBezTo>
                    <a:pt x="280390" y="1612504"/>
                    <a:pt x="0" y="1332114"/>
                    <a:pt x="0" y="986235"/>
                  </a:cubicBezTo>
                  <a:lnTo>
                    <a:pt x="0" y="614761"/>
                  </a:ln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2"/>
            <p:cNvSpPr/>
            <p:nvPr/>
          </p:nvSpPr>
          <p:spPr>
            <a:xfrm rot="20987511" flipH="1">
              <a:off x="4990719" y="1640734"/>
              <a:ext cx="136501" cy="387883"/>
            </a:xfrm>
            <a:custGeom>
              <a:avLst/>
              <a:gdLst>
                <a:gd name="connsiteX0" fmla="*/ 0 w 143089"/>
                <a:gd name="connsiteY0" fmla="*/ 71545 h 351111"/>
                <a:gd name="connsiteX1" fmla="*/ 71545 w 143089"/>
                <a:gd name="connsiteY1" fmla="*/ 0 h 351111"/>
                <a:gd name="connsiteX2" fmla="*/ 71545 w 143089"/>
                <a:gd name="connsiteY2" fmla="*/ 0 h 351111"/>
                <a:gd name="connsiteX3" fmla="*/ 143090 w 143089"/>
                <a:gd name="connsiteY3" fmla="*/ 71545 h 351111"/>
                <a:gd name="connsiteX4" fmla="*/ 143089 w 143089"/>
                <a:gd name="connsiteY4" fmla="*/ 279567 h 351111"/>
                <a:gd name="connsiteX5" fmla="*/ 71544 w 143089"/>
                <a:gd name="connsiteY5" fmla="*/ 351112 h 351111"/>
                <a:gd name="connsiteX6" fmla="*/ 71545 w 143089"/>
                <a:gd name="connsiteY6" fmla="*/ 351111 h 351111"/>
                <a:gd name="connsiteX7" fmla="*/ 0 w 143089"/>
                <a:gd name="connsiteY7" fmla="*/ 279566 h 351111"/>
                <a:gd name="connsiteX8" fmla="*/ 0 w 143089"/>
                <a:gd name="connsiteY8" fmla="*/ 71545 h 351111"/>
                <a:gd name="connsiteX0" fmla="*/ 0 w 144792"/>
                <a:gd name="connsiteY0" fmla="*/ 71545 h 351112"/>
                <a:gd name="connsiteX1" fmla="*/ 71545 w 144792"/>
                <a:gd name="connsiteY1" fmla="*/ 0 h 351112"/>
                <a:gd name="connsiteX2" fmla="*/ 71545 w 144792"/>
                <a:gd name="connsiteY2" fmla="*/ 0 h 351112"/>
                <a:gd name="connsiteX3" fmla="*/ 124040 w 144792"/>
                <a:gd name="connsiteY3" fmla="*/ 114408 h 351112"/>
                <a:gd name="connsiteX4" fmla="*/ 143089 w 144792"/>
                <a:gd name="connsiteY4" fmla="*/ 279567 h 351112"/>
                <a:gd name="connsiteX5" fmla="*/ 71544 w 144792"/>
                <a:gd name="connsiteY5" fmla="*/ 351112 h 351112"/>
                <a:gd name="connsiteX6" fmla="*/ 71545 w 144792"/>
                <a:gd name="connsiteY6" fmla="*/ 351111 h 351112"/>
                <a:gd name="connsiteX7" fmla="*/ 0 w 144792"/>
                <a:gd name="connsiteY7" fmla="*/ 279566 h 351112"/>
                <a:gd name="connsiteX8" fmla="*/ 0 w 144792"/>
                <a:gd name="connsiteY8" fmla="*/ 71545 h 351112"/>
                <a:gd name="connsiteX0" fmla="*/ 0 w 144792"/>
                <a:gd name="connsiteY0" fmla="*/ 71545 h 351112"/>
                <a:gd name="connsiteX1" fmla="*/ 71545 w 144792"/>
                <a:gd name="connsiteY1" fmla="*/ 0 h 351112"/>
                <a:gd name="connsiteX2" fmla="*/ 71545 w 144792"/>
                <a:gd name="connsiteY2" fmla="*/ 0 h 351112"/>
                <a:gd name="connsiteX3" fmla="*/ 124040 w 144792"/>
                <a:gd name="connsiteY3" fmla="*/ 114408 h 351112"/>
                <a:gd name="connsiteX4" fmla="*/ 143089 w 144792"/>
                <a:gd name="connsiteY4" fmla="*/ 279567 h 351112"/>
                <a:gd name="connsiteX5" fmla="*/ 71544 w 144792"/>
                <a:gd name="connsiteY5" fmla="*/ 351112 h 351112"/>
                <a:gd name="connsiteX6" fmla="*/ 71545 w 144792"/>
                <a:gd name="connsiteY6" fmla="*/ 351111 h 351112"/>
                <a:gd name="connsiteX7" fmla="*/ 0 w 144792"/>
                <a:gd name="connsiteY7" fmla="*/ 279566 h 351112"/>
                <a:gd name="connsiteX8" fmla="*/ 0 w 144792"/>
                <a:gd name="connsiteY8" fmla="*/ 71545 h 351112"/>
                <a:gd name="connsiteX0" fmla="*/ 0 w 149216"/>
                <a:gd name="connsiteY0" fmla="*/ 71545 h 351112"/>
                <a:gd name="connsiteX1" fmla="*/ 71545 w 149216"/>
                <a:gd name="connsiteY1" fmla="*/ 0 h 351112"/>
                <a:gd name="connsiteX2" fmla="*/ 71545 w 149216"/>
                <a:gd name="connsiteY2" fmla="*/ 0 h 351112"/>
                <a:gd name="connsiteX3" fmla="*/ 124040 w 149216"/>
                <a:gd name="connsiteY3" fmla="*/ 114408 h 351112"/>
                <a:gd name="connsiteX4" fmla="*/ 143089 w 149216"/>
                <a:gd name="connsiteY4" fmla="*/ 279567 h 351112"/>
                <a:gd name="connsiteX5" fmla="*/ 71544 w 149216"/>
                <a:gd name="connsiteY5" fmla="*/ 351112 h 351112"/>
                <a:gd name="connsiteX6" fmla="*/ 71545 w 149216"/>
                <a:gd name="connsiteY6" fmla="*/ 351111 h 351112"/>
                <a:gd name="connsiteX7" fmla="*/ 0 w 149216"/>
                <a:gd name="connsiteY7" fmla="*/ 279566 h 351112"/>
                <a:gd name="connsiteX8" fmla="*/ 0 w 149216"/>
                <a:gd name="connsiteY8" fmla="*/ 71545 h 351112"/>
                <a:gd name="connsiteX0" fmla="*/ 0 w 175178"/>
                <a:gd name="connsiteY0" fmla="*/ 71545 h 351112"/>
                <a:gd name="connsiteX1" fmla="*/ 71545 w 175178"/>
                <a:gd name="connsiteY1" fmla="*/ 0 h 351112"/>
                <a:gd name="connsiteX2" fmla="*/ 71545 w 175178"/>
                <a:gd name="connsiteY2" fmla="*/ 0 h 351112"/>
                <a:gd name="connsiteX3" fmla="*/ 162655 w 175178"/>
                <a:gd name="connsiteY3" fmla="*/ 115319 h 351112"/>
                <a:gd name="connsiteX4" fmla="*/ 143089 w 175178"/>
                <a:gd name="connsiteY4" fmla="*/ 279567 h 351112"/>
                <a:gd name="connsiteX5" fmla="*/ 71544 w 175178"/>
                <a:gd name="connsiteY5" fmla="*/ 351112 h 351112"/>
                <a:gd name="connsiteX6" fmla="*/ 71545 w 175178"/>
                <a:gd name="connsiteY6" fmla="*/ 351111 h 351112"/>
                <a:gd name="connsiteX7" fmla="*/ 0 w 175178"/>
                <a:gd name="connsiteY7" fmla="*/ 279566 h 351112"/>
                <a:gd name="connsiteX8" fmla="*/ 0 w 175178"/>
                <a:gd name="connsiteY8" fmla="*/ 71545 h 351112"/>
                <a:gd name="connsiteX0" fmla="*/ 0 w 175178"/>
                <a:gd name="connsiteY0" fmla="*/ 71545 h 466060"/>
                <a:gd name="connsiteX1" fmla="*/ 71545 w 175178"/>
                <a:gd name="connsiteY1" fmla="*/ 0 h 466060"/>
                <a:gd name="connsiteX2" fmla="*/ 71545 w 175178"/>
                <a:gd name="connsiteY2" fmla="*/ 0 h 466060"/>
                <a:gd name="connsiteX3" fmla="*/ 162655 w 175178"/>
                <a:gd name="connsiteY3" fmla="*/ 115319 h 466060"/>
                <a:gd name="connsiteX4" fmla="*/ 143089 w 175178"/>
                <a:gd name="connsiteY4" fmla="*/ 279567 h 466060"/>
                <a:gd name="connsiteX5" fmla="*/ 71544 w 175178"/>
                <a:gd name="connsiteY5" fmla="*/ 351112 h 466060"/>
                <a:gd name="connsiteX6" fmla="*/ 75097 w 175178"/>
                <a:gd name="connsiteY6" fmla="*/ 466060 h 466060"/>
                <a:gd name="connsiteX7" fmla="*/ 0 w 175178"/>
                <a:gd name="connsiteY7" fmla="*/ 279566 h 466060"/>
                <a:gd name="connsiteX8" fmla="*/ 0 w 175178"/>
                <a:gd name="connsiteY8" fmla="*/ 71545 h 466060"/>
                <a:gd name="connsiteX0" fmla="*/ 0 w 180644"/>
                <a:gd name="connsiteY0" fmla="*/ 71545 h 466060"/>
                <a:gd name="connsiteX1" fmla="*/ 71545 w 180644"/>
                <a:gd name="connsiteY1" fmla="*/ 0 h 466060"/>
                <a:gd name="connsiteX2" fmla="*/ 71545 w 180644"/>
                <a:gd name="connsiteY2" fmla="*/ 0 h 466060"/>
                <a:gd name="connsiteX3" fmla="*/ 162655 w 180644"/>
                <a:gd name="connsiteY3" fmla="*/ 115319 h 466060"/>
                <a:gd name="connsiteX4" fmla="*/ 172698 w 180644"/>
                <a:gd name="connsiteY4" fmla="*/ 352318 h 466060"/>
                <a:gd name="connsiteX5" fmla="*/ 71544 w 180644"/>
                <a:gd name="connsiteY5" fmla="*/ 351112 h 466060"/>
                <a:gd name="connsiteX6" fmla="*/ 75097 w 180644"/>
                <a:gd name="connsiteY6" fmla="*/ 466060 h 466060"/>
                <a:gd name="connsiteX7" fmla="*/ 0 w 180644"/>
                <a:gd name="connsiteY7" fmla="*/ 279566 h 466060"/>
                <a:gd name="connsiteX8" fmla="*/ 0 w 180644"/>
                <a:gd name="connsiteY8" fmla="*/ 71545 h 466060"/>
                <a:gd name="connsiteX0" fmla="*/ 0 w 176898"/>
                <a:gd name="connsiteY0" fmla="*/ 71545 h 466060"/>
                <a:gd name="connsiteX1" fmla="*/ 71545 w 176898"/>
                <a:gd name="connsiteY1" fmla="*/ 0 h 466060"/>
                <a:gd name="connsiteX2" fmla="*/ 71545 w 176898"/>
                <a:gd name="connsiteY2" fmla="*/ 0 h 466060"/>
                <a:gd name="connsiteX3" fmla="*/ 162655 w 176898"/>
                <a:gd name="connsiteY3" fmla="*/ 115319 h 466060"/>
                <a:gd name="connsiteX4" fmla="*/ 172698 w 176898"/>
                <a:gd name="connsiteY4" fmla="*/ 352318 h 466060"/>
                <a:gd name="connsiteX5" fmla="*/ 122700 w 176898"/>
                <a:gd name="connsiteY5" fmla="*/ 440034 h 466060"/>
                <a:gd name="connsiteX6" fmla="*/ 75097 w 176898"/>
                <a:gd name="connsiteY6" fmla="*/ 466060 h 466060"/>
                <a:gd name="connsiteX7" fmla="*/ 0 w 176898"/>
                <a:gd name="connsiteY7" fmla="*/ 279566 h 466060"/>
                <a:gd name="connsiteX8" fmla="*/ 0 w 176898"/>
                <a:gd name="connsiteY8" fmla="*/ 71545 h 466060"/>
                <a:gd name="connsiteX0" fmla="*/ 0 w 181633"/>
                <a:gd name="connsiteY0" fmla="*/ 71545 h 466060"/>
                <a:gd name="connsiteX1" fmla="*/ 71545 w 181633"/>
                <a:gd name="connsiteY1" fmla="*/ 0 h 466060"/>
                <a:gd name="connsiteX2" fmla="*/ 71545 w 181633"/>
                <a:gd name="connsiteY2" fmla="*/ 0 h 466060"/>
                <a:gd name="connsiteX3" fmla="*/ 162655 w 181633"/>
                <a:gd name="connsiteY3" fmla="*/ 115319 h 466060"/>
                <a:gd name="connsiteX4" fmla="*/ 172698 w 181633"/>
                <a:gd name="connsiteY4" fmla="*/ 352318 h 466060"/>
                <a:gd name="connsiteX5" fmla="*/ 122700 w 181633"/>
                <a:gd name="connsiteY5" fmla="*/ 440034 h 466060"/>
                <a:gd name="connsiteX6" fmla="*/ 75097 w 181633"/>
                <a:gd name="connsiteY6" fmla="*/ 466060 h 466060"/>
                <a:gd name="connsiteX7" fmla="*/ 0 w 181633"/>
                <a:gd name="connsiteY7" fmla="*/ 279566 h 466060"/>
                <a:gd name="connsiteX8" fmla="*/ 0 w 181633"/>
                <a:gd name="connsiteY8" fmla="*/ 71545 h 466060"/>
                <a:gd name="connsiteX0" fmla="*/ 0 w 181634"/>
                <a:gd name="connsiteY0" fmla="*/ 71545 h 466060"/>
                <a:gd name="connsiteX1" fmla="*/ 71545 w 181634"/>
                <a:gd name="connsiteY1" fmla="*/ 0 h 466060"/>
                <a:gd name="connsiteX2" fmla="*/ 71545 w 181634"/>
                <a:gd name="connsiteY2" fmla="*/ 0 h 466060"/>
                <a:gd name="connsiteX3" fmla="*/ 162655 w 181634"/>
                <a:gd name="connsiteY3" fmla="*/ 115319 h 466060"/>
                <a:gd name="connsiteX4" fmla="*/ 172699 w 181634"/>
                <a:gd name="connsiteY4" fmla="*/ 352318 h 466060"/>
                <a:gd name="connsiteX5" fmla="*/ 122700 w 181634"/>
                <a:gd name="connsiteY5" fmla="*/ 440034 h 466060"/>
                <a:gd name="connsiteX6" fmla="*/ 75097 w 181634"/>
                <a:gd name="connsiteY6" fmla="*/ 466060 h 466060"/>
                <a:gd name="connsiteX7" fmla="*/ 0 w 181634"/>
                <a:gd name="connsiteY7" fmla="*/ 279566 h 466060"/>
                <a:gd name="connsiteX8" fmla="*/ 0 w 181634"/>
                <a:gd name="connsiteY8" fmla="*/ 71545 h 466060"/>
                <a:gd name="connsiteX0" fmla="*/ 0 w 181635"/>
                <a:gd name="connsiteY0" fmla="*/ 71545 h 466060"/>
                <a:gd name="connsiteX1" fmla="*/ 71545 w 181635"/>
                <a:gd name="connsiteY1" fmla="*/ 0 h 466060"/>
                <a:gd name="connsiteX2" fmla="*/ 71545 w 181635"/>
                <a:gd name="connsiteY2" fmla="*/ 0 h 466060"/>
                <a:gd name="connsiteX3" fmla="*/ 162655 w 181635"/>
                <a:gd name="connsiteY3" fmla="*/ 115319 h 466060"/>
                <a:gd name="connsiteX4" fmla="*/ 172700 w 181635"/>
                <a:gd name="connsiteY4" fmla="*/ 352318 h 466060"/>
                <a:gd name="connsiteX5" fmla="*/ 122700 w 181635"/>
                <a:gd name="connsiteY5" fmla="*/ 440034 h 466060"/>
                <a:gd name="connsiteX6" fmla="*/ 75097 w 181635"/>
                <a:gd name="connsiteY6" fmla="*/ 466060 h 466060"/>
                <a:gd name="connsiteX7" fmla="*/ 0 w 181635"/>
                <a:gd name="connsiteY7" fmla="*/ 279566 h 466060"/>
                <a:gd name="connsiteX8" fmla="*/ 0 w 181635"/>
                <a:gd name="connsiteY8" fmla="*/ 71545 h 466060"/>
                <a:gd name="connsiteX0" fmla="*/ 0 w 181636"/>
                <a:gd name="connsiteY0" fmla="*/ 71545 h 466060"/>
                <a:gd name="connsiteX1" fmla="*/ 71545 w 181636"/>
                <a:gd name="connsiteY1" fmla="*/ 0 h 466060"/>
                <a:gd name="connsiteX2" fmla="*/ 71545 w 181636"/>
                <a:gd name="connsiteY2" fmla="*/ 0 h 466060"/>
                <a:gd name="connsiteX3" fmla="*/ 162655 w 181636"/>
                <a:gd name="connsiteY3" fmla="*/ 115319 h 466060"/>
                <a:gd name="connsiteX4" fmla="*/ 172701 w 181636"/>
                <a:gd name="connsiteY4" fmla="*/ 352317 h 466060"/>
                <a:gd name="connsiteX5" fmla="*/ 122700 w 181636"/>
                <a:gd name="connsiteY5" fmla="*/ 440034 h 466060"/>
                <a:gd name="connsiteX6" fmla="*/ 75097 w 181636"/>
                <a:gd name="connsiteY6" fmla="*/ 466060 h 466060"/>
                <a:gd name="connsiteX7" fmla="*/ 0 w 181636"/>
                <a:gd name="connsiteY7" fmla="*/ 279566 h 466060"/>
                <a:gd name="connsiteX8" fmla="*/ 0 w 181636"/>
                <a:gd name="connsiteY8" fmla="*/ 71545 h 466060"/>
                <a:gd name="connsiteX0" fmla="*/ 0 w 181636"/>
                <a:gd name="connsiteY0" fmla="*/ 71545 h 466060"/>
                <a:gd name="connsiteX1" fmla="*/ 71545 w 181636"/>
                <a:gd name="connsiteY1" fmla="*/ 0 h 466060"/>
                <a:gd name="connsiteX2" fmla="*/ 71545 w 181636"/>
                <a:gd name="connsiteY2" fmla="*/ 0 h 466060"/>
                <a:gd name="connsiteX3" fmla="*/ 162655 w 181636"/>
                <a:gd name="connsiteY3" fmla="*/ 115319 h 466060"/>
                <a:gd name="connsiteX4" fmla="*/ 172701 w 181636"/>
                <a:gd name="connsiteY4" fmla="*/ 352316 h 466060"/>
                <a:gd name="connsiteX5" fmla="*/ 122700 w 181636"/>
                <a:gd name="connsiteY5" fmla="*/ 440034 h 466060"/>
                <a:gd name="connsiteX6" fmla="*/ 75097 w 181636"/>
                <a:gd name="connsiteY6" fmla="*/ 466060 h 466060"/>
                <a:gd name="connsiteX7" fmla="*/ 0 w 181636"/>
                <a:gd name="connsiteY7" fmla="*/ 279566 h 466060"/>
                <a:gd name="connsiteX8" fmla="*/ 0 w 181636"/>
                <a:gd name="connsiteY8" fmla="*/ 71545 h 466060"/>
                <a:gd name="connsiteX0" fmla="*/ 0 w 164011"/>
                <a:gd name="connsiteY0" fmla="*/ 71545 h 466060"/>
                <a:gd name="connsiteX1" fmla="*/ 71545 w 164011"/>
                <a:gd name="connsiteY1" fmla="*/ 0 h 466060"/>
                <a:gd name="connsiteX2" fmla="*/ 71545 w 164011"/>
                <a:gd name="connsiteY2" fmla="*/ 0 h 466060"/>
                <a:gd name="connsiteX3" fmla="*/ 162655 w 164011"/>
                <a:gd name="connsiteY3" fmla="*/ 115319 h 466060"/>
                <a:gd name="connsiteX4" fmla="*/ 122700 w 164011"/>
                <a:gd name="connsiteY4" fmla="*/ 440034 h 466060"/>
                <a:gd name="connsiteX5" fmla="*/ 75097 w 164011"/>
                <a:gd name="connsiteY5" fmla="*/ 466060 h 466060"/>
                <a:gd name="connsiteX6" fmla="*/ 0 w 164011"/>
                <a:gd name="connsiteY6" fmla="*/ 279566 h 466060"/>
                <a:gd name="connsiteX7" fmla="*/ 0 w 164011"/>
                <a:gd name="connsiteY7" fmla="*/ 71545 h 46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4011" h="466060">
                  <a:moveTo>
                    <a:pt x="0" y="71545"/>
                  </a:moveTo>
                  <a:cubicBezTo>
                    <a:pt x="0" y="32032"/>
                    <a:pt x="32032" y="0"/>
                    <a:pt x="71545" y="0"/>
                  </a:cubicBezTo>
                  <a:lnTo>
                    <a:pt x="71545" y="0"/>
                  </a:lnTo>
                  <a:cubicBezTo>
                    <a:pt x="111058" y="0"/>
                    <a:pt x="154129" y="41980"/>
                    <a:pt x="162655" y="115319"/>
                  </a:cubicBezTo>
                  <a:cubicBezTo>
                    <a:pt x="171181" y="188658"/>
                    <a:pt x="137293" y="381577"/>
                    <a:pt x="122700" y="440034"/>
                  </a:cubicBezTo>
                  <a:lnTo>
                    <a:pt x="75097" y="466060"/>
                  </a:lnTo>
                  <a:cubicBezTo>
                    <a:pt x="35584" y="466060"/>
                    <a:pt x="0" y="319079"/>
                    <a:pt x="0" y="279566"/>
                  </a:cubicBezTo>
                  <a:lnTo>
                    <a:pt x="0" y="71545"/>
                  </a:ln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3082711">
              <a:off x="5443286" y="1918571"/>
              <a:ext cx="494175" cy="611699"/>
            </a:xfrm>
            <a:custGeom>
              <a:avLst/>
              <a:gdLst>
                <a:gd name="connsiteX0" fmla="*/ 78569 w 518418"/>
                <a:gd name="connsiteY0" fmla="*/ 299307 h 641707"/>
                <a:gd name="connsiteX1" fmla="*/ 115039 w 518418"/>
                <a:gd name="connsiteY1" fmla="*/ 254582 h 641707"/>
                <a:gd name="connsiteX2" fmla="*/ 148709 w 518418"/>
                <a:gd name="connsiteY2" fmla="*/ 231973 h 641707"/>
                <a:gd name="connsiteX3" fmla="*/ 163325 w 518418"/>
                <a:gd name="connsiteY3" fmla="*/ 194142 h 641707"/>
                <a:gd name="connsiteX4" fmla="*/ 198893 w 518418"/>
                <a:gd name="connsiteY4" fmla="*/ 148696 h 641707"/>
                <a:gd name="connsiteX5" fmla="*/ 497538 w 518418"/>
                <a:gd name="connsiteY5" fmla="*/ 2509 h 641707"/>
                <a:gd name="connsiteX6" fmla="*/ 484160 w 518418"/>
                <a:gd name="connsiteY6" fmla="*/ 85030 h 641707"/>
                <a:gd name="connsiteX7" fmla="*/ 242593 w 518418"/>
                <a:gd name="connsiteY7" fmla="*/ 296666 h 641707"/>
                <a:gd name="connsiteX8" fmla="*/ 235795 w 518418"/>
                <a:gd name="connsiteY8" fmla="*/ 301546 h 641707"/>
                <a:gd name="connsiteX9" fmla="*/ 232536 w 518418"/>
                <a:gd name="connsiteY9" fmla="*/ 309254 h 641707"/>
                <a:gd name="connsiteX10" fmla="*/ 79467 w 518418"/>
                <a:gd name="connsiteY10" fmla="*/ 591591 h 641707"/>
                <a:gd name="connsiteX11" fmla="*/ 1937 w 518418"/>
                <a:gd name="connsiteY11" fmla="*/ 622860 h 641707"/>
                <a:gd name="connsiteX12" fmla="*/ 78569 w 518418"/>
                <a:gd name="connsiteY12" fmla="*/ 299307 h 641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8418" h="641707">
                  <a:moveTo>
                    <a:pt x="78569" y="299307"/>
                  </a:moveTo>
                  <a:cubicBezTo>
                    <a:pt x="88142" y="281827"/>
                    <a:pt x="100895" y="266986"/>
                    <a:pt x="115039" y="254582"/>
                  </a:cubicBezTo>
                  <a:lnTo>
                    <a:pt x="148709" y="231973"/>
                  </a:lnTo>
                  <a:lnTo>
                    <a:pt x="163325" y="194142"/>
                  </a:lnTo>
                  <a:cubicBezTo>
                    <a:pt x="172300" y="177607"/>
                    <a:pt x="183959" y="161892"/>
                    <a:pt x="198893" y="148696"/>
                  </a:cubicBezTo>
                  <a:cubicBezTo>
                    <a:pt x="258632" y="95910"/>
                    <a:pt x="440793" y="2509"/>
                    <a:pt x="497538" y="2509"/>
                  </a:cubicBezTo>
                  <a:cubicBezTo>
                    <a:pt x="534464" y="-11930"/>
                    <a:pt x="517622" y="38654"/>
                    <a:pt x="484160" y="85030"/>
                  </a:cubicBezTo>
                  <a:cubicBezTo>
                    <a:pt x="450699" y="131407"/>
                    <a:pt x="289483" y="253805"/>
                    <a:pt x="242593" y="296666"/>
                  </a:cubicBezTo>
                  <a:lnTo>
                    <a:pt x="235795" y="301546"/>
                  </a:lnTo>
                  <a:lnTo>
                    <a:pt x="232536" y="309254"/>
                  </a:lnTo>
                  <a:cubicBezTo>
                    <a:pt x="201088" y="364451"/>
                    <a:pt x="117310" y="548714"/>
                    <a:pt x="79467" y="591591"/>
                  </a:cubicBezTo>
                  <a:cubicBezTo>
                    <a:pt x="41624" y="634467"/>
                    <a:pt x="-3992" y="662063"/>
                    <a:pt x="1937" y="622860"/>
                  </a:cubicBezTo>
                  <a:cubicBezTo>
                    <a:pt x="-10593" y="567516"/>
                    <a:pt x="40278" y="369227"/>
                    <a:pt x="78569" y="299307"/>
                  </a:cubicBezTo>
                  <a:close/>
                </a:path>
              </a:pathLst>
            </a:custGeom>
            <a:solidFill>
              <a:srgbClr val="A8A8A8"/>
            </a:solidFill>
            <a:ln>
              <a:solidFill>
                <a:srgbClr val="A8A8A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2"/>
            <p:cNvSpPr/>
            <p:nvPr/>
          </p:nvSpPr>
          <p:spPr>
            <a:xfrm rot="612489">
              <a:off x="6268744" y="1635478"/>
              <a:ext cx="136501" cy="387883"/>
            </a:xfrm>
            <a:custGeom>
              <a:avLst/>
              <a:gdLst>
                <a:gd name="connsiteX0" fmla="*/ 0 w 143089"/>
                <a:gd name="connsiteY0" fmla="*/ 71545 h 351111"/>
                <a:gd name="connsiteX1" fmla="*/ 71545 w 143089"/>
                <a:gd name="connsiteY1" fmla="*/ 0 h 351111"/>
                <a:gd name="connsiteX2" fmla="*/ 71545 w 143089"/>
                <a:gd name="connsiteY2" fmla="*/ 0 h 351111"/>
                <a:gd name="connsiteX3" fmla="*/ 143090 w 143089"/>
                <a:gd name="connsiteY3" fmla="*/ 71545 h 351111"/>
                <a:gd name="connsiteX4" fmla="*/ 143089 w 143089"/>
                <a:gd name="connsiteY4" fmla="*/ 279567 h 351111"/>
                <a:gd name="connsiteX5" fmla="*/ 71544 w 143089"/>
                <a:gd name="connsiteY5" fmla="*/ 351112 h 351111"/>
                <a:gd name="connsiteX6" fmla="*/ 71545 w 143089"/>
                <a:gd name="connsiteY6" fmla="*/ 351111 h 351111"/>
                <a:gd name="connsiteX7" fmla="*/ 0 w 143089"/>
                <a:gd name="connsiteY7" fmla="*/ 279566 h 351111"/>
                <a:gd name="connsiteX8" fmla="*/ 0 w 143089"/>
                <a:gd name="connsiteY8" fmla="*/ 71545 h 351111"/>
                <a:gd name="connsiteX0" fmla="*/ 0 w 144792"/>
                <a:gd name="connsiteY0" fmla="*/ 71545 h 351112"/>
                <a:gd name="connsiteX1" fmla="*/ 71545 w 144792"/>
                <a:gd name="connsiteY1" fmla="*/ 0 h 351112"/>
                <a:gd name="connsiteX2" fmla="*/ 71545 w 144792"/>
                <a:gd name="connsiteY2" fmla="*/ 0 h 351112"/>
                <a:gd name="connsiteX3" fmla="*/ 124040 w 144792"/>
                <a:gd name="connsiteY3" fmla="*/ 114408 h 351112"/>
                <a:gd name="connsiteX4" fmla="*/ 143089 w 144792"/>
                <a:gd name="connsiteY4" fmla="*/ 279567 h 351112"/>
                <a:gd name="connsiteX5" fmla="*/ 71544 w 144792"/>
                <a:gd name="connsiteY5" fmla="*/ 351112 h 351112"/>
                <a:gd name="connsiteX6" fmla="*/ 71545 w 144792"/>
                <a:gd name="connsiteY6" fmla="*/ 351111 h 351112"/>
                <a:gd name="connsiteX7" fmla="*/ 0 w 144792"/>
                <a:gd name="connsiteY7" fmla="*/ 279566 h 351112"/>
                <a:gd name="connsiteX8" fmla="*/ 0 w 144792"/>
                <a:gd name="connsiteY8" fmla="*/ 71545 h 351112"/>
                <a:gd name="connsiteX0" fmla="*/ 0 w 144792"/>
                <a:gd name="connsiteY0" fmla="*/ 71545 h 351112"/>
                <a:gd name="connsiteX1" fmla="*/ 71545 w 144792"/>
                <a:gd name="connsiteY1" fmla="*/ 0 h 351112"/>
                <a:gd name="connsiteX2" fmla="*/ 71545 w 144792"/>
                <a:gd name="connsiteY2" fmla="*/ 0 h 351112"/>
                <a:gd name="connsiteX3" fmla="*/ 124040 w 144792"/>
                <a:gd name="connsiteY3" fmla="*/ 114408 h 351112"/>
                <a:gd name="connsiteX4" fmla="*/ 143089 w 144792"/>
                <a:gd name="connsiteY4" fmla="*/ 279567 h 351112"/>
                <a:gd name="connsiteX5" fmla="*/ 71544 w 144792"/>
                <a:gd name="connsiteY5" fmla="*/ 351112 h 351112"/>
                <a:gd name="connsiteX6" fmla="*/ 71545 w 144792"/>
                <a:gd name="connsiteY6" fmla="*/ 351111 h 351112"/>
                <a:gd name="connsiteX7" fmla="*/ 0 w 144792"/>
                <a:gd name="connsiteY7" fmla="*/ 279566 h 351112"/>
                <a:gd name="connsiteX8" fmla="*/ 0 w 144792"/>
                <a:gd name="connsiteY8" fmla="*/ 71545 h 351112"/>
                <a:gd name="connsiteX0" fmla="*/ 0 w 149216"/>
                <a:gd name="connsiteY0" fmla="*/ 71545 h 351112"/>
                <a:gd name="connsiteX1" fmla="*/ 71545 w 149216"/>
                <a:gd name="connsiteY1" fmla="*/ 0 h 351112"/>
                <a:gd name="connsiteX2" fmla="*/ 71545 w 149216"/>
                <a:gd name="connsiteY2" fmla="*/ 0 h 351112"/>
                <a:gd name="connsiteX3" fmla="*/ 124040 w 149216"/>
                <a:gd name="connsiteY3" fmla="*/ 114408 h 351112"/>
                <a:gd name="connsiteX4" fmla="*/ 143089 w 149216"/>
                <a:gd name="connsiteY4" fmla="*/ 279567 h 351112"/>
                <a:gd name="connsiteX5" fmla="*/ 71544 w 149216"/>
                <a:gd name="connsiteY5" fmla="*/ 351112 h 351112"/>
                <a:gd name="connsiteX6" fmla="*/ 71545 w 149216"/>
                <a:gd name="connsiteY6" fmla="*/ 351111 h 351112"/>
                <a:gd name="connsiteX7" fmla="*/ 0 w 149216"/>
                <a:gd name="connsiteY7" fmla="*/ 279566 h 351112"/>
                <a:gd name="connsiteX8" fmla="*/ 0 w 149216"/>
                <a:gd name="connsiteY8" fmla="*/ 71545 h 351112"/>
                <a:gd name="connsiteX0" fmla="*/ 0 w 175178"/>
                <a:gd name="connsiteY0" fmla="*/ 71545 h 351112"/>
                <a:gd name="connsiteX1" fmla="*/ 71545 w 175178"/>
                <a:gd name="connsiteY1" fmla="*/ 0 h 351112"/>
                <a:gd name="connsiteX2" fmla="*/ 71545 w 175178"/>
                <a:gd name="connsiteY2" fmla="*/ 0 h 351112"/>
                <a:gd name="connsiteX3" fmla="*/ 162655 w 175178"/>
                <a:gd name="connsiteY3" fmla="*/ 115319 h 351112"/>
                <a:gd name="connsiteX4" fmla="*/ 143089 w 175178"/>
                <a:gd name="connsiteY4" fmla="*/ 279567 h 351112"/>
                <a:gd name="connsiteX5" fmla="*/ 71544 w 175178"/>
                <a:gd name="connsiteY5" fmla="*/ 351112 h 351112"/>
                <a:gd name="connsiteX6" fmla="*/ 71545 w 175178"/>
                <a:gd name="connsiteY6" fmla="*/ 351111 h 351112"/>
                <a:gd name="connsiteX7" fmla="*/ 0 w 175178"/>
                <a:gd name="connsiteY7" fmla="*/ 279566 h 351112"/>
                <a:gd name="connsiteX8" fmla="*/ 0 w 175178"/>
                <a:gd name="connsiteY8" fmla="*/ 71545 h 351112"/>
                <a:gd name="connsiteX0" fmla="*/ 0 w 175178"/>
                <a:gd name="connsiteY0" fmla="*/ 71545 h 466060"/>
                <a:gd name="connsiteX1" fmla="*/ 71545 w 175178"/>
                <a:gd name="connsiteY1" fmla="*/ 0 h 466060"/>
                <a:gd name="connsiteX2" fmla="*/ 71545 w 175178"/>
                <a:gd name="connsiteY2" fmla="*/ 0 h 466060"/>
                <a:gd name="connsiteX3" fmla="*/ 162655 w 175178"/>
                <a:gd name="connsiteY3" fmla="*/ 115319 h 466060"/>
                <a:gd name="connsiteX4" fmla="*/ 143089 w 175178"/>
                <a:gd name="connsiteY4" fmla="*/ 279567 h 466060"/>
                <a:gd name="connsiteX5" fmla="*/ 71544 w 175178"/>
                <a:gd name="connsiteY5" fmla="*/ 351112 h 466060"/>
                <a:gd name="connsiteX6" fmla="*/ 75097 w 175178"/>
                <a:gd name="connsiteY6" fmla="*/ 466060 h 466060"/>
                <a:gd name="connsiteX7" fmla="*/ 0 w 175178"/>
                <a:gd name="connsiteY7" fmla="*/ 279566 h 466060"/>
                <a:gd name="connsiteX8" fmla="*/ 0 w 175178"/>
                <a:gd name="connsiteY8" fmla="*/ 71545 h 466060"/>
                <a:gd name="connsiteX0" fmla="*/ 0 w 180644"/>
                <a:gd name="connsiteY0" fmla="*/ 71545 h 466060"/>
                <a:gd name="connsiteX1" fmla="*/ 71545 w 180644"/>
                <a:gd name="connsiteY1" fmla="*/ 0 h 466060"/>
                <a:gd name="connsiteX2" fmla="*/ 71545 w 180644"/>
                <a:gd name="connsiteY2" fmla="*/ 0 h 466060"/>
                <a:gd name="connsiteX3" fmla="*/ 162655 w 180644"/>
                <a:gd name="connsiteY3" fmla="*/ 115319 h 466060"/>
                <a:gd name="connsiteX4" fmla="*/ 172698 w 180644"/>
                <a:gd name="connsiteY4" fmla="*/ 352318 h 466060"/>
                <a:gd name="connsiteX5" fmla="*/ 71544 w 180644"/>
                <a:gd name="connsiteY5" fmla="*/ 351112 h 466060"/>
                <a:gd name="connsiteX6" fmla="*/ 75097 w 180644"/>
                <a:gd name="connsiteY6" fmla="*/ 466060 h 466060"/>
                <a:gd name="connsiteX7" fmla="*/ 0 w 180644"/>
                <a:gd name="connsiteY7" fmla="*/ 279566 h 466060"/>
                <a:gd name="connsiteX8" fmla="*/ 0 w 180644"/>
                <a:gd name="connsiteY8" fmla="*/ 71545 h 466060"/>
                <a:gd name="connsiteX0" fmla="*/ 0 w 176898"/>
                <a:gd name="connsiteY0" fmla="*/ 71545 h 466060"/>
                <a:gd name="connsiteX1" fmla="*/ 71545 w 176898"/>
                <a:gd name="connsiteY1" fmla="*/ 0 h 466060"/>
                <a:gd name="connsiteX2" fmla="*/ 71545 w 176898"/>
                <a:gd name="connsiteY2" fmla="*/ 0 h 466060"/>
                <a:gd name="connsiteX3" fmla="*/ 162655 w 176898"/>
                <a:gd name="connsiteY3" fmla="*/ 115319 h 466060"/>
                <a:gd name="connsiteX4" fmla="*/ 172698 w 176898"/>
                <a:gd name="connsiteY4" fmla="*/ 352318 h 466060"/>
                <a:gd name="connsiteX5" fmla="*/ 122700 w 176898"/>
                <a:gd name="connsiteY5" fmla="*/ 440034 h 466060"/>
                <a:gd name="connsiteX6" fmla="*/ 75097 w 176898"/>
                <a:gd name="connsiteY6" fmla="*/ 466060 h 466060"/>
                <a:gd name="connsiteX7" fmla="*/ 0 w 176898"/>
                <a:gd name="connsiteY7" fmla="*/ 279566 h 466060"/>
                <a:gd name="connsiteX8" fmla="*/ 0 w 176898"/>
                <a:gd name="connsiteY8" fmla="*/ 71545 h 466060"/>
                <a:gd name="connsiteX0" fmla="*/ 0 w 181633"/>
                <a:gd name="connsiteY0" fmla="*/ 71545 h 466060"/>
                <a:gd name="connsiteX1" fmla="*/ 71545 w 181633"/>
                <a:gd name="connsiteY1" fmla="*/ 0 h 466060"/>
                <a:gd name="connsiteX2" fmla="*/ 71545 w 181633"/>
                <a:gd name="connsiteY2" fmla="*/ 0 h 466060"/>
                <a:gd name="connsiteX3" fmla="*/ 162655 w 181633"/>
                <a:gd name="connsiteY3" fmla="*/ 115319 h 466060"/>
                <a:gd name="connsiteX4" fmla="*/ 172698 w 181633"/>
                <a:gd name="connsiteY4" fmla="*/ 352318 h 466060"/>
                <a:gd name="connsiteX5" fmla="*/ 122700 w 181633"/>
                <a:gd name="connsiteY5" fmla="*/ 440034 h 466060"/>
                <a:gd name="connsiteX6" fmla="*/ 75097 w 181633"/>
                <a:gd name="connsiteY6" fmla="*/ 466060 h 466060"/>
                <a:gd name="connsiteX7" fmla="*/ 0 w 181633"/>
                <a:gd name="connsiteY7" fmla="*/ 279566 h 466060"/>
                <a:gd name="connsiteX8" fmla="*/ 0 w 181633"/>
                <a:gd name="connsiteY8" fmla="*/ 71545 h 466060"/>
                <a:gd name="connsiteX0" fmla="*/ 0 w 181634"/>
                <a:gd name="connsiteY0" fmla="*/ 71545 h 466060"/>
                <a:gd name="connsiteX1" fmla="*/ 71545 w 181634"/>
                <a:gd name="connsiteY1" fmla="*/ 0 h 466060"/>
                <a:gd name="connsiteX2" fmla="*/ 71545 w 181634"/>
                <a:gd name="connsiteY2" fmla="*/ 0 h 466060"/>
                <a:gd name="connsiteX3" fmla="*/ 162655 w 181634"/>
                <a:gd name="connsiteY3" fmla="*/ 115319 h 466060"/>
                <a:gd name="connsiteX4" fmla="*/ 172699 w 181634"/>
                <a:gd name="connsiteY4" fmla="*/ 352318 h 466060"/>
                <a:gd name="connsiteX5" fmla="*/ 122700 w 181634"/>
                <a:gd name="connsiteY5" fmla="*/ 440034 h 466060"/>
                <a:gd name="connsiteX6" fmla="*/ 75097 w 181634"/>
                <a:gd name="connsiteY6" fmla="*/ 466060 h 466060"/>
                <a:gd name="connsiteX7" fmla="*/ 0 w 181634"/>
                <a:gd name="connsiteY7" fmla="*/ 279566 h 466060"/>
                <a:gd name="connsiteX8" fmla="*/ 0 w 181634"/>
                <a:gd name="connsiteY8" fmla="*/ 71545 h 466060"/>
                <a:gd name="connsiteX0" fmla="*/ 0 w 181635"/>
                <a:gd name="connsiteY0" fmla="*/ 71545 h 466060"/>
                <a:gd name="connsiteX1" fmla="*/ 71545 w 181635"/>
                <a:gd name="connsiteY1" fmla="*/ 0 h 466060"/>
                <a:gd name="connsiteX2" fmla="*/ 71545 w 181635"/>
                <a:gd name="connsiteY2" fmla="*/ 0 h 466060"/>
                <a:gd name="connsiteX3" fmla="*/ 162655 w 181635"/>
                <a:gd name="connsiteY3" fmla="*/ 115319 h 466060"/>
                <a:gd name="connsiteX4" fmla="*/ 172700 w 181635"/>
                <a:gd name="connsiteY4" fmla="*/ 352318 h 466060"/>
                <a:gd name="connsiteX5" fmla="*/ 122700 w 181635"/>
                <a:gd name="connsiteY5" fmla="*/ 440034 h 466060"/>
                <a:gd name="connsiteX6" fmla="*/ 75097 w 181635"/>
                <a:gd name="connsiteY6" fmla="*/ 466060 h 466060"/>
                <a:gd name="connsiteX7" fmla="*/ 0 w 181635"/>
                <a:gd name="connsiteY7" fmla="*/ 279566 h 466060"/>
                <a:gd name="connsiteX8" fmla="*/ 0 w 181635"/>
                <a:gd name="connsiteY8" fmla="*/ 71545 h 466060"/>
                <a:gd name="connsiteX0" fmla="*/ 0 w 181636"/>
                <a:gd name="connsiteY0" fmla="*/ 71545 h 466060"/>
                <a:gd name="connsiteX1" fmla="*/ 71545 w 181636"/>
                <a:gd name="connsiteY1" fmla="*/ 0 h 466060"/>
                <a:gd name="connsiteX2" fmla="*/ 71545 w 181636"/>
                <a:gd name="connsiteY2" fmla="*/ 0 h 466060"/>
                <a:gd name="connsiteX3" fmla="*/ 162655 w 181636"/>
                <a:gd name="connsiteY3" fmla="*/ 115319 h 466060"/>
                <a:gd name="connsiteX4" fmla="*/ 172701 w 181636"/>
                <a:gd name="connsiteY4" fmla="*/ 352317 h 466060"/>
                <a:gd name="connsiteX5" fmla="*/ 122700 w 181636"/>
                <a:gd name="connsiteY5" fmla="*/ 440034 h 466060"/>
                <a:gd name="connsiteX6" fmla="*/ 75097 w 181636"/>
                <a:gd name="connsiteY6" fmla="*/ 466060 h 466060"/>
                <a:gd name="connsiteX7" fmla="*/ 0 w 181636"/>
                <a:gd name="connsiteY7" fmla="*/ 279566 h 466060"/>
                <a:gd name="connsiteX8" fmla="*/ 0 w 181636"/>
                <a:gd name="connsiteY8" fmla="*/ 71545 h 466060"/>
                <a:gd name="connsiteX0" fmla="*/ 0 w 181636"/>
                <a:gd name="connsiteY0" fmla="*/ 71545 h 466060"/>
                <a:gd name="connsiteX1" fmla="*/ 71545 w 181636"/>
                <a:gd name="connsiteY1" fmla="*/ 0 h 466060"/>
                <a:gd name="connsiteX2" fmla="*/ 71545 w 181636"/>
                <a:gd name="connsiteY2" fmla="*/ 0 h 466060"/>
                <a:gd name="connsiteX3" fmla="*/ 162655 w 181636"/>
                <a:gd name="connsiteY3" fmla="*/ 115319 h 466060"/>
                <a:gd name="connsiteX4" fmla="*/ 172701 w 181636"/>
                <a:gd name="connsiteY4" fmla="*/ 352316 h 466060"/>
                <a:gd name="connsiteX5" fmla="*/ 122700 w 181636"/>
                <a:gd name="connsiteY5" fmla="*/ 440034 h 466060"/>
                <a:gd name="connsiteX6" fmla="*/ 75097 w 181636"/>
                <a:gd name="connsiteY6" fmla="*/ 466060 h 466060"/>
                <a:gd name="connsiteX7" fmla="*/ 0 w 181636"/>
                <a:gd name="connsiteY7" fmla="*/ 279566 h 466060"/>
                <a:gd name="connsiteX8" fmla="*/ 0 w 181636"/>
                <a:gd name="connsiteY8" fmla="*/ 71545 h 466060"/>
                <a:gd name="connsiteX0" fmla="*/ 0 w 164011"/>
                <a:gd name="connsiteY0" fmla="*/ 71545 h 466060"/>
                <a:gd name="connsiteX1" fmla="*/ 71545 w 164011"/>
                <a:gd name="connsiteY1" fmla="*/ 0 h 466060"/>
                <a:gd name="connsiteX2" fmla="*/ 71545 w 164011"/>
                <a:gd name="connsiteY2" fmla="*/ 0 h 466060"/>
                <a:gd name="connsiteX3" fmla="*/ 162655 w 164011"/>
                <a:gd name="connsiteY3" fmla="*/ 115319 h 466060"/>
                <a:gd name="connsiteX4" fmla="*/ 122700 w 164011"/>
                <a:gd name="connsiteY4" fmla="*/ 440034 h 466060"/>
                <a:gd name="connsiteX5" fmla="*/ 75097 w 164011"/>
                <a:gd name="connsiteY5" fmla="*/ 466060 h 466060"/>
                <a:gd name="connsiteX6" fmla="*/ 0 w 164011"/>
                <a:gd name="connsiteY6" fmla="*/ 279566 h 466060"/>
                <a:gd name="connsiteX7" fmla="*/ 0 w 164011"/>
                <a:gd name="connsiteY7" fmla="*/ 71545 h 46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4011" h="466060">
                  <a:moveTo>
                    <a:pt x="0" y="71545"/>
                  </a:moveTo>
                  <a:cubicBezTo>
                    <a:pt x="0" y="32032"/>
                    <a:pt x="32032" y="0"/>
                    <a:pt x="71545" y="0"/>
                  </a:cubicBezTo>
                  <a:lnTo>
                    <a:pt x="71545" y="0"/>
                  </a:lnTo>
                  <a:cubicBezTo>
                    <a:pt x="111058" y="0"/>
                    <a:pt x="154129" y="41980"/>
                    <a:pt x="162655" y="115319"/>
                  </a:cubicBezTo>
                  <a:cubicBezTo>
                    <a:pt x="171181" y="188658"/>
                    <a:pt x="137293" y="381577"/>
                    <a:pt x="122700" y="440034"/>
                  </a:cubicBezTo>
                  <a:lnTo>
                    <a:pt x="75097" y="466060"/>
                  </a:lnTo>
                  <a:cubicBezTo>
                    <a:pt x="35584" y="466060"/>
                    <a:pt x="0" y="319079"/>
                    <a:pt x="0" y="279566"/>
                  </a:cubicBezTo>
                  <a:lnTo>
                    <a:pt x="0" y="71545"/>
                  </a:ln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1" name="Group 60"/>
            <p:cNvGrpSpPr/>
            <p:nvPr/>
          </p:nvGrpSpPr>
          <p:grpSpPr>
            <a:xfrm>
              <a:off x="5112534" y="2795314"/>
              <a:ext cx="1152751" cy="353473"/>
              <a:chOff x="695324" y="4084859"/>
              <a:chExt cx="2143352" cy="657225"/>
            </a:xfrm>
          </p:grpSpPr>
          <p:sp>
            <p:nvSpPr>
              <p:cNvPr id="62" name="Rectangle 14"/>
              <p:cNvSpPr/>
              <p:nvPr/>
            </p:nvSpPr>
            <p:spPr>
              <a:xfrm>
                <a:off x="695324" y="4084859"/>
                <a:ext cx="1076325" cy="657225"/>
              </a:xfrm>
              <a:custGeom>
                <a:avLst/>
                <a:gdLst>
                  <a:gd name="connsiteX0" fmla="*/ 0 w 1085850"/>
                  <a:gd name="connsiteY0" fmla="*/ 0 h 447675"/>
                  <a:gd name="connsiteX1" fmla="*/ 1085850 w 1085850"/>
                  <a:gd name="connsiteY1" fmla="*/ 0 h 447675"/>
                  <a:gd name="connsiteX2" fmla="*/ 1085850 w 1085850"/>
                  <a:gd name="connsiteY2" fmla="*/ 447675 h 447675"/>
                  <a:gd name="connsiteX3" fmla="*/ 0 w 1085850"/>
                  <a:gd name="connsiteY3" fmla="*/ 447675 h 447675"/>
                  <a:gd name="connsiteX4" fmla="*/ 0 w 1085850"/>
                  <a:gd name="connsiteY4" fmla="*/ 0 h 447675"/>
                  <a:gd name="connsiteX0" fmla="*/ 152400 w 1238250"/>
                  <a:gd name="connsiteY0" fmla="*/ 0 h 447675"/>
                  <a:gd name="connsiteX1" fmla="*/ 1238250 w 1238250"/>
                  <a:gd name="connsiteY1" fmla="*/ 0 h 447675"/>
                  <a:gd name="connsiteX2" fmla="*/ 1238250 w 1238250"/>
                  <a:gd name="connsiteY2" fmla="*/ 447675 h 447675"/>
                  <a:gd name="connsiteX3" fmla="*/ 0 w 1238250"/>
                  <a:gd name="connsiteY3" fmla="*/ 409575 h 447675"/>
                  <a:gd name="connsiteX4" fmla="*/ 152400 w 1238250"/>
                  <a:gd name="connsiteY4" fmla="*/ 0 h 447675"/>
                  <a:gd name="connsiteX0" fmla="*/ 152400 w 1238250"/>
                  <a:gd name="connsiteY0" fmla="*/ 0 h 447675"/>
                  <a:gd name="connsiteX1" fmla="*/ 1095375 w 1238250"/>
                  <a:gd name="connsiteY1" fmla="*/ 247650 h 447675"/>
                  <a:gd name="connsiteX2" fmla="*/ 1238250 w 1238250"/>
                  <a:gd name="connsiteY2" fmla="*/ 447675 h 447675"/>
                  <a:gd name="connsiteX3" fmla="*/ 0 w 1238250"/>
                  <a:gd name="connsiteY3" fmla="*/ 409575 h 447675"/>
                  <a:gd name="connsiteX4" fmla="*/ 152400 w 1238250"/>
                  <a:gd name="connsiteY4" fmla="*/ 0 h 447675"/>
                  <a:gd name="connsiteX0" fmla="*/ 152400 w 1095375"/>
                  <a:gd name="connsiteY0" fmla="*/ 0 h 571500"/>
                  <a:gd name="connsiteX1" fmla="*/ 1095375 w 1095375"/>
                  <a:gd name="connsiteY1" fmla="*/ 247650 h 571500"/>
                  <a:gd name="connsiteX2" fmla="*/ 933450 w 1095375"/>
                  <a:gd name="connsiteY2" fmla="*/ 571500 h 571500"/>
                  <a:gd name="connsiteX3" fmla="*/ 0 w 1095375"/>
                  <a:gd name="connsiteY3" fmla="*/ 409575 h 571500"/>
                  <a:gd name="connsiteX4" fmla="*/ 152400 w 1095375"/>
                  <a:gd name="connsiteY4" fmla="*/ 0 h 571500"/>
                  <a:gd name="connsiteX0" fmla="*/ 152400 w 1095375"/>
                  <a:gd name="connsiteY0" fmla="*/ 0 h 657225"/>
                  <a:gd name="connsiteX1" fmla="*/ 1095375 w 1095375"/>
                  <a:gd name="connsiteY1" fmla="*/ 247650 h 657225"/>
                  <a:gd name="connsiteX2" fmla="*/ 885825 w 1095375"/>
                  <a:gd name="connsiteY2" fmla="*/ 657225 h 657225"/>
                  <a:gd name="connsiteX3" fmla="*/ 0 w 1095375"/>
                  <a:gd name="connsiteY3" fmla="*/ 409575 h 657225"/>
                  <a:gd name="connsiteX4" fmla="*/ 152400 w 1095375"/>
                  <a:gd name="connsiteY4" fmla="*/ 0 h 657225"/>
                  <a:gd name="connsiteX0" fmla="*/ 152400 w 1019175"/>
                  <a:gd name="connsiteY0" fmla="*/ 0 h 657225"/>
                  <a:gd name="connsiteX1" fmla="*/ 1019175 w 1019175"/>
                  <a:gd name="connsiteY1" fmla="*/ 276225 h 657225"/>
                  <a:gd name="connsiteX2" fmla="*/ 885825 w 1019175"/>
                  <a:gd name="connsiteY2" fmla="*/ 657225 h 657225"/>
                  <a:gd name="connsiteX3" fmla="*/ 0 w 1019175"/>
                  <a:gd name="connsiteY3" fmla="*/ 409575 h 657225"/>
                  <a:gd name="connsiteX4" fmla="*/ 152400 w 1019175"/>
                  <a:gd name="connsiteY4" fmla="*/ 0 h 657225"/>
                  <a:gd name="connsiteX0" fmla="*/ 152400 w 1076325"/>
                  <a:gd name="connsiteY0" fmla="*/ 0 h 657225"/>
                  <a:gd name="connsiteX1" fmla="*/ 1076325 w 1076325"/>
                  <a:gd name="connsiteY1" fmla="*/ 295275 h 657225"/>
                  <a:gd name="connsiteX2" fmla="*/ 885825 w 1076325"/>
                  <a:gd name="connsiteY2" fmla="*/ 657225 h 657225"/>
                  <a:gd name="connsiteX3" fmla="*/ 0 w 1076325"/>
                  <a:gd name="connsiteY3" fmla="*/ 409575 h 657225"/>
                  <a:gd name="connsiteX4" fmla="*/ 152400 w 1076325"/>
                  <a:gd name="connsiteY4" fmla="*/ 0 h 657225"/>
                  <a:gd name="connsiteX0" fmla="*/ 152400 w 1076325"/>
                  <a:gd name="connsiteY0" fmla="*/ 0 h 657225"/>
                  <a:gd name="connsiteX1" fmla="*/ 1076325 w 1076325"/>
                  <a:gd name="connsiteY1" fmla="*/ 295275 h 657225"/>
                  <a:gd name="connsiteX2" fmla="*/ 904875 w 1076325"/>
                  <a:gd name="connsiteY2" fmla="*/ 657225 h 657225"/>
                  <a:gd name="connsiteX3" fmla="*/ 0 w 1076325"/>
                  <a:gd name="connsiteY3" fmla="*/ 409575 h 657225"/>
                  <a:gd name="connsiteX4" fmla="*/ 152400 w 1076325"/>
                  <a:gd name="connsiteY4" fmla="*/ 0 h 657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6325" h="657225">
                    <a:moveTo>
                      <a:pt x="152400" y="0"/>
                    </a:moveTo>
                    <a:lnTo>
                      <a:pt x="1076325" y="295275"/>
                    </a:lnTo>
                    <a:lnTo>
                      <a:pt x="904875" y="657225"/>
                    </a:lnTo>
                    <a:lnTo>
                      <a:pt x="0" y="409575"/>
                    </a:lnTo>
                    <a:lnTo>
                      <a:pt x="1524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 14"/>
              <p:cNvSpPr/>
              <p:nvPr/>
            </p:nvSpPr>
            <p:spPr>
              <a:xfrm flipH="1">
                <a:off x="1762351" y="4084859"/>
                <a:ext cx="1076325" cy="657225"/>
              </a:xfrm>
              <a:custGeom>
                <a:avLst/>
                <a:gdLst>
                  <a:gd name="connsiteX0" fmla="*/ 0 w 1085850"/>
                  <a:gd name="connsiteY0" fmla="*/ 0 h 447675"/>
                  <a:gd name="connsiteX1" fmla="*/ 1085850 w 1085850"/>
                  <a:gd name="connsiteY1" fmla="*/ 0 h 447675"/>
                  <a:gd name="connsiteX2" fmla="*/ 1085850 w 1085850"/>
                  <a:gd name="connsiteY2" fmla="*/ 447675 h 447675"/>
                  <a:gd name="connsiteX3" fmla="*/ 0 w 1085850"/>
                  <a:gd name="connsiteY3" fmla="*/ 447675 h 447675"/>
                  <a:gd name="connsiteX4" fmla="*/ 0 w 1085850"/>
                  <a:gd name="connsiteY4" fmla="*/ 0 h 447675"/>
                  <a:gd name="connsiteX0" fmla="*/ 152400 w 1238250"/>
                  <a:gd name="connsiteY0" fmla="*/ 0 h 447675"/>
                  <a:gd name="connsiteX1" fmla="*/ 1238250 w 1238250"/>
                  <a:gd name="connsiteY1" fmla="*/ 0 h 447675"/>
                  <a:gd name="connsiteX2" fmla="*/ 1238250 w 1238250"/>
                  <a:gd name="connsiteY2" fmla="*/ 447675 h 447675"/>
                  <a:gd name="connsiteX3" fmla="*/ 0 w 1238250"/>
                  <a:gd name="connsiteY3" fmla="*/ 409575 h 447675"/>
                  <a:gd name="connsiteX4" fmla="*/ 152400 w 1238250"/>
                  <a:gd name="connsiteY4" fmla="*/ 0 h 447675"/>
                  <a:gd name="connsiteX0" fmla="*/ 152400 w 1238250"/>
                  <a:gd name="connsiteY0" fmla="*/ 0 h 447675"/>
                  <a:gd name="connsiteX1" fmla="*/ 1095375 w 1238250"/>
                  <a:gd name="connsiteY1" fmla="*/ 247650 h 447675"/>
                  <a:gd name="connsiteX2" fmla="*/ 1238250 w 1238250"/>
                  <a:gd name="connsiteY2" fmla="*/ 447675 h 447675"/>
                  <a:gd name="connsiteX3" fmla="*/ 0 w 1238250"/>
                  <a:gd name="connsiteY3" fmla="*/ 409575 h 447675"/>
                  <a:gd name="connsiteX4" fmla="*/ 152400 w 1238250"/>
                  <a:gd name="connsiteY4" fmla="*/ 0 h 447675"/>
                  <a:gd name="connsiteX0" fmla="*/ 152400 w 1095375"/>
                  <a:gd name="connsiteY0" fmla="*/ 0 h 571500"/>
                  <a:gd name="connsiteX1" fmla="*/ 1095375 w 1095375"/>
                  <a:gd name="connsiteY1" fmla="*/ 247650 h 571500"/>
                  <a:gd name="connsiteX2" fmla="*/ 933450 w 1095375"/>
                  <a:gd name="connsiteY2" fmla="*/ 571500 h 571500"/>
                  <a:gd name="connsiteX3" fmla="*/ 0 w 1095375"/>
                  <a:gd name="connsiteY3" fmla="*/ 409575 h 571500"/>
                  <a:gd name="connsiteX4" fmla="*/ 152400 w 1095375"/>
                  <a:gd name="connsiteY4" fmla="*/ 0 h 571500"/>
                  <a:gd name="connsiteX0" fmla="*/ 152400 w 1095375"/>
                  <a:gd name="connsiteY0" fmla="*/ 0 h 657225"/>
                  <a:gd name="connsiteX1" fmla="*/ 1095375 w 1095375"/>
                  <a:gd name="connsiteY1" fmla="*/ 247650 h 657225"/>
                  <a:gd name="connsiteX2" fmla="*/ 885825 w 1095375"/>
                  <a:gd name="connsiteY2" fmla="*/ 657225 h 657225"/>
                  <a:gd name="connsiteX3" fmla="*/ 0 w 1095375"/>
                  <a:gd name="connsiteY3" fmla="*/ 409575 h 657225"/>
                  <a:gd name="connsiteX4" fmla="*/ 152400 w 1095375"/>
                  <a:gd name="connsiteY4" fmla="*/ 0 h 657225"/>
                  <a:gd name="connsiteX0" fmla="*/ 152400 w 1019175"/>
                  <a:gd name="connsiteY0" fmla="*/ 0 h 657225"/>
                  <a:gd name="connsiteX1" fmla="*/ 1019175 w 1019175"/>
                  <a:gd name="connsiteY1" fmla="*/ 276225 h 657225"/>
                  <a:gd name="connsiteX2" fmla="*/ 885825 w 1019175"/>
                  <a:gd name="connsiteY2" fmla="*/ 657225 h 657225"/>
                  <a:gd name="connsiteX3" fmla="*/ 0 w 1019175"/>
                  <a:gd name="connsiteY3" fmla="*/ 409575 h 657225"/>
                  <a:gd name="connsiteX4" fmla="*/ 152400 w 1019175"/>
                  <a:gd name="connsiteY4" fmla="*/ 0 h 657225"/>
                  <a:gd name="connsiteX0" fmla="*/ 152400 w 1076325"/>
                  <a:gd name="connsiteY0" fmla="*/ 0 h 657225"/>
                  <a:gd name="connsiteX1" fmla="*/ 1076325 w 1076325"/>
                  <a:gd name="connsiteY1" fmla="*/ 295275 h 657225"/>
                  <a:gd name="connsiteX2" fmla="*/ 885825 w 1076325"/>
                  <a:gd name="connsiteY2" fmla="*/ 657225 h 657225"/>
                  <a:gd name="connsiteX3" fmla="*/ 0 w 1076325"/>
                  <a:gd name="connsiteY3" fmla="*/ 409575 h 657225"/>
                  <a:gd name="connsiteX4" fmla="*/ 152400 w 1076325"/>
                  <a:gd name="connsiteY4" fmla="*/ 0 h 657225"/>
                  <a:gd name="connsiteX0" fmla="*/ 152400 w 1076325"/>
                  <a:gd name="connsiteY0" fmla="*/ 0 h 657225"/>
                  <a:gd name="connsiteX1" fmla="*/ 1076325 w 1076325"/>
                  <a:gd name="connsiteY1" fmla="*/ 295275 h 657225"/>
                  <a:gd name="connsiteX2" fmla="*/ 904875 w 1076325"/>
                  <a:gd name="connsiteY2" fmla="*/ 657225 h 657225"/>
                  <a:gd name="connsiteX3" fmla="*/ 0 w 1076325"/>
                  <a:gd name="connsiteY3" fmla="*/ 409575 h 657225"/>
                  <a:gd name="connsiteX4" fmla="*/ 152400 w 1076325"/>
                  <a:gd name="connsiteY4" fmla="*/ 0 h 657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6325" h="657225">
                    <a:moveTo>
                      <a:pt x="152400" y="0"/>
                    </a:moveTo>
                    <a:lnTo>
                      <a:pt x="1076325" y="295275"/>
                    </a:lnTo>
                    <a:lnTo>
                      <a:pt x="904875" y="657225"/>
                    </a:lnTo>
                    <a:lnTo>
                      <a:pt x="0" y="409575"/>
                    </a:lnTo>
                    <a:lnTo>
                      <a:pt x="1524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3824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Ashi</dc:creator>
  <cp:lastModifiedBy>Ashi</cp:lastModifiedBy>
  <cp:revision>39</cp:revision>
  <dcterms:created xsi:type="dcterms:W3CDTF">2017-03-17T10:29:29Z</dcterms:created>
  <dcterms:modified xsi:type="dcterms:W3CDTF">2017-03-17T11:31:24Z</dcterms:modified>
</cp:coreProperties>
</file>