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C0"/>
    <a:srgbClr val="7B847D"/>
    <a:srgbClr val="023763"/>
    <a:srgbClr val="FFFFFF"/>
    <a:srgbClr val="0F040A"/>
    <a:srgbClr val="10050D"/>
    <a:srgbClr val="6A8483"/>
    <a:srgbClr val="FFF3C1"/>
    <a:srgbClr val="451C3E"/>
    <a:srgbClr val="270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5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54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8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91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6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0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02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0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4A10D-02C6-47A8-9E5D-F59FFE32EA92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FC721-7150-4FAF-AB25-378806A61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7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Freeform 423"/>
          <p:cNvSpPr/>
          <p:nvPr/>
        </p:nvSpPr>
        <p:spPr>
          <a:xfrm>
            <a:off x="2921062" y="3531815"/>
            <a:ext cx="784159" cy="1077709"/>
          </a:xfrm>
          <a:custGeom>
            <a:avLst/>
            <a:gdLst>
              <a:gd name="connsiteX0" fmla="*/ 784159 w 784159"/>
              <a:gd name="connsiteY0" fmla="*/ 1077112 h 1077709"/>
              <a:gd name="connsiteX1" fmla="*/ 546034 w 784159"/>
              <a:gd name="connsiteY1" fmla="*/ 905662 h 1077709"/>
              <a:gd name="connsiteX2" fmla="*/ 517459 w 784159"/>
              <a:gd name="connsiteY2" fmla="*/ 629437 h 1077709"/>
              <a:gd name="connsiteX3" fmla="*/ 488884 w 784159"/>
              <a:gd name="connsiteY3" fmla="*/ 677062 h 1077709"/>
              <a:gd name="connsiteX4" fmla="*/ 441259 w 784159"/>
              <a:gd name="connsiteY4" fmla="*/ 781837 h 1077709"/>
              <a:gd name="connsiteX5" fmla="*/ 450784 w 784159"/>
              <a:gd name="connsiteY5" fmla="*/ 677062 h 1077709"/>
              <a:gd name="connsiteX6" fmla="*/ 260284 w 784159"/>
              <a:gd name="connsiteY6" fmla="*/ 667537 h 1077709"/>
              <a:gd name="connsiteX7" fmla="*/ 79309 w 784159"/>
              <a:gd name="connsiteY7" fmla="*/ 562762 h 1077709"/>
              <a:gd name="connsiteX8" fmla="*/ 231709 w 784159"/>
              <a:gd name="connsiteY8" fmla="*/ 610387 h 1077709"/>
              <a:gd name="connsiteX9" fmla="*/ 184084 w 784159"/>
              <a:gd name="connsiteY9" fmla="*/ 381787 h 1077709"/>
              <a:gd name="connsiteX10" fmla="*/ 212659 w 784159"/>
              <a:gd name="connsiteY10" fmla="*/ 200812 h 1077709"/>
              <a:gd name="connsiteX11" fmla="*/ 3109 w 784159"/>
              <a:gd name="connsiteY11" fmla="*/ 162712 h 1077709"/>
              <a:gd name="connsiteX12" fmla="*/ 98359 w 784159"/>
              <a:gd name="connsiteY12" fmla="*/ 134137 h 1077709"/>
              <a:gd name="connsiteX13" fmla="*/ 250759 w 784159"/>
              <a:gd name="connsiteY13" fmla="*/ 210337 h 1077709"/>
              <a:gd name="connsiteX14" fmla="*/ 250759 w 784159"/>
              <a:gd name="connsiteY14" fmla="*/ 105562 h 1077709"/>
              <a:gd name="connsiteX15" fmla="*/ 336484 w 784159"/>
              <a:gd name="connsiteY15" fmla="*/ 787 h 1077709"/>
              <a:gd name="connsiteX16" fmla="*/ 307909 w 784159"/>
              <a:gd name="connsiteY16" fmla="*/ 162712 h 1077709"/>
              <a:gd name="connsiteX17" fmla="*/ 298384 w 784159"/>
              <a:gd name="connsiteY17" fmla="*/ 286537 h 1077709"/>
              <a:gd name="connsiteX18" fmla="*/ 231709 w 784159"/>
              <a:gd name="connsiteY18" fmla="*/ 286537 h 1077709"/>
              <a:gd name="connsiteX19" fmla="*/ 222184 w 784159"/>
              <a:gd name="connsiteY19" fmla="*/ 381787 h 1077709"/>
              <a:gd name="connsiteX20" fmla="*/ 393634 w 784159"/>
              <a:gd name="connsiteY20" fmla="*/ 343687 h 1077709"/>
              <a:gd name="connsiteX21" fmla="*/ 250759 w 784159"/>
              <a:gd name="connsiteY21" fmla="*/ 438937 h 1077709"/>
              <a:gd name="connsiteX22" fmla="*/ 288859 w 784159"/>
              <a:gd name="connsiteY22" fmla="*/ 562762 h 1077709"/>
              <a:gd name="connsiteX23" fmla="*/ 412684 w 784159"/>
              <a:gd name="connsiteY23" fmla="*/ 534187 h 1077709"/>
              <a:gd name="connsiteX24" fmla="*/ 536509 w 784159"/>
              <a:gd name="connsiteY24" fmla="*/ 429412 h 1077709"/>
              <a:gd name="connsiteX25" fmla="*/ 479359 w 784159"/>
              <a:gd name="connsiteY25" fmla="*/ 305587 h 1077709"/>
              <a:gd name="connsiteX26" fmla="*/ 574609 w 784159"/>
              <a:gd name="connsiteY26" fmla="*/ 372262 h 1077709"/>
              <a:gd name="connsiteX27" fmla="*/ 565084 w 784159"/>
              <a:gd name="connsiteY27" fmla="*/ 467512 h 1077709"/>
              <a:gd name="connsiteX28" fmla="*/ 431734 w 784159"/>
              <a:gd name="connsiteY28" fmla="*/ 581812 h 1077709"/>
              <a:gd name="connsiteX29" fmla="*/ 450784 w 784159"/>
              <a:gd name="connsiteY29" fmla="*/ 638962 h 1077709"/>
              <a:gd name="connsiteX30" fmla="*/ 517459 w 784159"/>
              <a:gd name="connsiteY30" fmla="*/ 629437 h 1077709"/>
              <a:gd name="connsiteX31" fmla="*/ 555559 w 784159"/>
              <a:gd name="connsiteY31" fmla="*/ 724687 h 1077709"/>
              <a:gd name="connsiteX32" fmla="*/ 546034 w 784159"/>
              <a:gd name="connsiteY32" fmla="*/ 848512 h 1077709"/>
              <a:gd name="connsiteX33" fmla="*/ 784159 w 784159"/>
              <a:gd name="connsiteY33" fmla="*/ 1077112 h 1077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84159" h="1077709">
                <a:moveTo>
                  <a:pt x="784159" y="1077112"/>
                </a:moveTo>
                <a:cubicBezTo>
                  <a:pt x="784159" y="1086637"/>
                  <a:pt x="590484" y="980275"/>
                  <a:pt x="546034" y="905662"/>
                </a:cubicBezTo>
                <a:cubicBezTo>
                  <a:pt x="501584" y="831049"/>
                  <a:pt x="526984" y="667537"/>
                  <a:pt x="517459" y="629437"/>
                </a:cubicBezTo>
                <a:cubicBezTo>
                  <a:pt x="507934" y="591337"/>
                  <a:pt x="501584" y="651662"/>
                  <a:pt x="488884" y="677062"/>
                </a:cubicBezTo>
                <a:cubicBezTo>
                  <a:pt x="476184" y="702462"/>
                  <a:pt x="447609" y="781837"/>
                  <a:pt x="441259" y="781837"/>
                </a:cubicBezTo>
                <a:cubicBezTo>
                  <a:pt x="434909" y="781837"/>
                  <a:pt x="480946" y="696112"/>
                  <a:pt x="450784" y="677062"/>
                </a:cubicBezTo>
                <a:cubicBezTo>
                  <a:pt x="420621" y="658012"/>
                  <a:pt x="322197" y="686587"/>
                  <a:pt x="260284" y="667537"/>
                </a:cubicBezTo>
                <a:cubicBezTo>
                  <a:pt x="198371" y="648487"/>
                  <a:pt x="84072" y="572287"/>
                  <a:pt x="79309" y="562762"/>
                </a:cubicBezTo>
                <a:cubicBezTo>
                  <a:pt x="74546" y="553237"/>
                  <a:pt x="214247" y="640549"/>
                  <a:pt x="231709" y="610387"/>
                </a:cubicBezTo>
                <a:cubicBezTo>
                  <a:pt x="249171" y="580225"/>
                  <a:pt x="187259" y="450049"/>
                  <a:pt x="184084" y="381787"/>
                </a:cubicBezTo>
                <a:cubicBezTo>
                  <a:pt x="180909" y="313525"/>
                  <a:pt x="242822" y="237325"/>
                  <a:pt x="212659" y="200812"/>
                </a:cubicBezTo>
                <a:cubicBezTo>
                  <a:pt x="182496" y="164299"/>
                  <a:pt x="22159" y="173824"/>
                  <a:pt x="3109" y="162712"/>
                </a:cubicBezTo>
                <a:cubicBezTo>
                  <a:pt x="-15941" y="151600"/>
                  <a:pt x="57084" y="126200"/>
                  <a:pt x="98359" y="134137"/>
                </a:cubicBezTo>
                <a:cubicBezTo>
                  <a:pt x="139634" y="142074"/>
                  <a:pt x="225359" y="215099"/>
                  <a:pt x="250759" y="210337"/>
                </a:cubicBezTo>
                <a:cubicBezTo>
                  <a:pt x="276159" y="205575"/>
                  <a:pt x="236471" y="140487"/>
                  <a:pt x="250759" y="105562"/>
                </a:cubicBezTo>
                <a:cubicBezTo>
                  <a:pt x="265046" y="70637"/>
                  <a:pt x="326959" y="-8738"/>
                  <a:pt x="336484" y="787"/>
                </a:cubicBezTo>
                <a:cubicBezTo>
                  <a:pt x="346009" y="10312"/>
                  <a:pt x="314259" y="115087"/>
                  <a:pt x="307909" y="162712"/>
                </a:cubicBezTo>
                <a:cubicBezTo>
                  <a:pt x="301559" y="210337"/>
                  <a:pt x="311084" y="265900"/>
                  <a:pt x="298384" y="286537"/>
                </a:cubicBezTo>
                <a:cubicBezTo>
                  <a:pt x="285684" y="307174"/>
                  <a:pt x="244409" y="270662"/>
                  <a:pt x="231709" y="286537"/>
                </a:cubicBezTo>
                <a:cubicBezTo>
                  <a:pt x="219009" y="302412"/>
                  <a:pt x="195197" y="372262"/>
                  <a:pt x="222184" y="381787"/>
                </a:cubicBezTo>
                <a:cubicBezTo>
                  <a:pt x="249171" y="391312"/>
                  <a:pt x="388871" y="334162"/>
                  <a:pt x="393634" y="343687"/>
                </a:cubicBezTo>
                <a:cubicBezTo>
                  <a:pt x="398397" y="353212"/>
                  <a:pt x="268221" y="402425"/>
                  <a:pt x="250759" y="438937"/>
                </a:cubicBezTo>
                <a:cubicBezTo>
                  <a:pt x="233297" y="475449"/>
                  <a:pt x="261871" y="546887"/>
                  <a:pt x="288859" y="562762"/>
                </a:cubicBezTo>
                <a:cubicBezTo>
                  <a:pt x="315846" y="578637"/>
                  <a:pt x="371409" y="556412"/>
                  <a:pt x="412684" y="534187"/>
                </a:cubicBezTo>
                <a:cubicBezTo>
                  <a:pt x="453959" y="511962"/>
                  <a:pt x="525397" y="467512"/>
                  <a:pt x="536509" y="429412"/>
                </a:cubicBezTo>
                <a:cubicBezTo>
                  <a:pt x="547621" y="391312"/>
                  <a:pt x="473009" y="315112"/>
                  <a:pt x="479359" y="305587"/>
                </a:cubicBezTo>
                <a:cubicBezTo>
                  <a:pt x="485709" y="296062"/>
                  <a:pt x="560321" y="345274"/>
                  <a:pt x="574609" y="372262"/>
                </a:cubicBezTo>
                <a:cubicBezTo>
                  <a:pt x="588896" y="399249"/>
                  <a:pt x="588896" y="432587"/>
                  <a:pt x="565084" y="467512"/>
                </a:cubicBezTo>
                <a:cubicBezTo>
                  <a:pt x="541272" y="502437"/>
                  <a:pt x="450784" y="553237"/>
                  <a:pt x="431734" y="581812"/>
                </a:cubicBezTo>
                <a:cubicBezTo>
                  <a:pt x="412684" y="610387"/>
                  <a:pt x="436497" y="631025"/>
                  <a:pt x="450784" y="638962"/>
                </a:cubicBezTo>
                <a:cubicBezTo>
                  <a:pt x="465071" y="646899"/>
                  <a:pt x="499997" y="615150"/>
                  <a:pt x="517459" y="629437"/>
                </a:cubicBezTo>
                <a:cubicBezTo>
                  <a:pt x="534921" y="643724"/>
                  <a:pt x="550796" y="688174"/>
                  <a:pt x="555559" y="724687"/>
                </a:cubicBezTo>
                <a:cubicBezTo>
                  <a:pt x="560321" y="761199"/>
                  <a:pt x="514284" y="792950"/>
                  <a:pt x="546034" y="848512"/>
                </a:cubicBezTo>
                <a:cubicBezTo>
                  <a:pt x="577784" y="904074"/>
                  <a:pt x="784159" y="1067587"/>
                  <a:pt x="784159" y="1077112"/>
                </a:cubicBezTo>
                <a:close/>
              </a:path>
            </a:pathLst>
          </a:custGeom>
          <a:solidFill>
            <a:srgbClr val="7B847D"/>
          </a:solidFill>
          <a:ln>
            <a:solidFill>
              <a:srgbClr val="7B847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Freeform 422"/>
          <p:cNvSpPr/>
          <p:nvPr/>
        </p:nvSpPr>
        <p:spPr>
          <a:xfrm>
            <a:off x="2892839" y="4429864"/>
            <a:ext cx="790611" cy="906631"/>
          </a:xfrm>
          <a:custGeom>
            <a:avLst/>
            <a:gdLst>
              <a:gd name="connsiteX0" fmla="*/ 790611 w 790611"/>
              <a:gd name="connsiteY0" fmla="*/ 905358 h 906631"/>
              <a:gd name="connsiteX1" fmla="*/ 628686 w 790611"/>
              <a:gd name="connsiteY1" fmla="*/ 800583 h 906631"/>
              <a:gd name="connsiteX2" fmla="*/ 523911 w 790611"/>
              <a:gd name="connsiteY2" fmla="*/ 714858 h 906631"/>
              <a:gd name="connsiteX3" fmla="*/ 409611 w 790611"/>
              <a:gd name="connsiteY3" fmla="*/ 743433 h 906631"/>
              <a:gd name="connsiteX4" fmla="*/ 352461 w 790611"/>
              <a:gd name="connsiteY4" fmla="*/ 848208 h 906631"/>
              <a:gd name="connsiteX5" fmla="*/ 161961 w 790611"/>
              <a:gd name="connsiteY5" fmla="*/ 848208 h 906631"/>
              <a:gd name="connsiteX6" fmla="*/ 352461 w 790611"/>
              <a:gd name="connsiteY6" fmla="*/ 810108 h 906631"/>
              <a:gd name="connsiteX7" fmla="*/ 409611 w 790611"/>
              <a:gd name="connsiteY7" fmla="*/ 648183 h 906631"/>
              <a:gd name="connsiteX8" fmla="*/ 276261 w 790611"/>
              <a:gd name="connsiteY8" fmla="*/ 581508 h 906631"/>
              <a:gd name="connsiteX9" fmla="*/ 152436 w 790611"/>
              <a:gd name="connsiteY9" fmla="*/ 581508 h 906631"/>
              <a:gd name="connsiteX10" fmla="*/ 57186 w 790611"/>
              <a:gd name="connsiteY10" fmla="*/ 533883 h 906631"/>
              <a:gd name="connsiteX11" fmla="*/ 57186 w 790611"/>
              <a:gd name="connsiteY11" fmla="*/ 448158 h 906631"/>
              <a:gd name="connsiteX12" fmla="*/ 114336 w 790611"/>
              <a:gd name="connsiteY12" fmla="*/ 533883 h 906631"/>
              <a:gd name="connsiteX13" fmla="*/ 238161 w 790611"/>
              <a:gd name="connsiteY13" fmla="*/ 533883 h 906631"/>
              <a:gd name="connsiteX14" fmla="*/ 238161 w 790611"/>
              <a:gd name="connsiteY14" fmla="*/ 419583 h 906631"/>
              <a:gd name="connsiteX15" fmla="*/ 85761 w 790611"/>
              <a:gd name="connsiteY15" fmla="*/ 286233 h 906631"/>
              <a:gd name="connsiteX16" fmla="*/ 36 w 790611"/>
              <a:gd name="connsiteY16" fmla="*/ 305283 h 906631"/>
              <a:gd name="connsiteX17" fmla="*/ 76236 w 790611"/>
              <a:gd name="connsiteY17" fmla="*/ 229083 h 906631"/>
              <a:gd name="connsiteX18" fmla="*/ 161961 w 790611"/>
              <a:gd name="connsiteY18" fmla="*/ 295758 h 906631"/>
              <a:gd name="connsiteX19" fmla="*/ 295311 w 790611"/>
              <a:gd name="connsiteY19" fmla="*/ 410058 h 906631"/>
              <a:gd name="connsiteX20" fmla="*/ 323886 w 790611"/>
              <a:gd name="connsiteY20" fmla="*/ 505308 h 906631"/>
              <a:gd name="connsiteX21" fmla="*/ 428661 w 790611"/>
              <a:gd name="connsiteY21" fmla="*/ 600558 h 906631"/>
              <a:gd name="connsiteX22" fmla="*/ 485811 w 790611"/>
              <a:gd name="connsiteY22" fmla="*/ 610083 h 906631"/>
              <a:gd name="connsiteX23" fmla="*/ 447711 w 790611"/>
              <a:gd name="connsiteY23" fmla="*/ 410058 h 906631"/>
              <a:gd name="connsiteX24" fmla="*/ 352461 w 790611"/>
              <a:gd name="connsiteY24" fmla="*/ 181458 h 906631"/>
              <a:gd name="connsiteX25" fmla="*/ 257211 w 790611"/>
              <a:gd name="connsiteY25" fmla="*/ 162408 h 906631"/>
              <a:gd name="connsiteX26" fmla="*/ 295311 w 790611"/>
              <a:gd name="connsiteY26" fmla="*/ 483 h 906631"/>
              <a:gd name="connsiteX27" fmla="*/ 304836 w 790611"/>
              <a:gd name="connsiteY27" fmla="*/ 114783 h 906631"/>
              <a:gd name="connsiteX28" fmla="*/ 409611 w 790611"/>
              <a:gd name="connsiteY28" fmla="*/ 181458 h 906631"/>
              <a:gd name="connsiteX29" fmla="*/ 495336 w 790611"/>
              <a:gd name="connsiteY29" fmla="*/ 552933 h 906631"/>
              <a:gd name="connsiteX30" fmla="*/ 562011 w 790611"/>
              <a:gd name="connsiteY30" fmla="*/ 419583 h 906631"/>
              <a:gd name="connsiteX31" fmla="*/ 562011 w 790611"/>
              <a:gd name="connsiteY31" fmla="*/ 171933 h 906631"/>
              <a:gd name="connsiteX32" fmla="*/ 619161 w 790611"/>
              <a:gd name="connsiteY32" fmla="*/ 219558 h 906631"/>
              <a:gd name="connsiteX33" fmla="*/ 590586 w 790611"/>
              <a:gd name="connsiteY33" fmla="*/ 286233 h 906631"/>
              <a:gd name="connsiteX34" fmla="*/ 628686 w 790611"/>
              <a:gd name="connsiteY34" fmla="*/ 410058 h 906631"/>
              <a:gd name="connsiteX35" fmla="*/ 590586 w 790611"/>
              <a:gd name="connsiteY35" fmla="*/ 467208 h 906631"/>
              <a:gd name="connsiteX36" fmla="*/ 552486 w 790611"/>
              <a:gd name="connsiteY36" fmla="*/ 638658 h 906631"/>
              <a:gd name="connsiteX37" fmla="*/ 619161 w 790611"/>
              <a:gd name="connsiteY37" fmla="*/ 648183 h 906631"/>
              <a:gd name="connsiteX38" fmla="*/ 628686 w 790611"/>
              <a:gd name="connsiteY38" fmla="*/ 724383 h 906631"/>
              <a:gd name="connsiteX39" fmla="*/ 790611 w 790611"/>
              <a:gd name="connsiteY39" fmla="*/ 905358 h 9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90611" h="906631">
                <a:moveTo>
                  <a:pt x="790611" y="905358"/>
                </a:moveTo>
                <a:cubicBezTo>
                  <a:pt x="790611" y="918058"/>
                  <a:pt x="673136" y="832333"/>
                  <a:pt x="628686" y="800583"/>
                </a:cubicBezTo>
                <a:cubicBezTo>
                  <a:pt x="584236" y="768833"/>
                  <a:pt x="560423" y="724383"/>
                  <a:pt x="523911" y="714858"/>
                </a:cubicBezTo>
                <a:cubicBezTo>
                  <a:pt x="487399" y="705333"/>
                  <a:pt x="438186" y="721208"/>
                  <a:pt x="409611" y="743433"/>
                </a:cubicBezTo>
                <a:cubicBezTo>
                  <a:pt x="381036" y="765658"/>
                  <a:pt x="393736" y="830745"/>
                  <a:pt x="352461" y="848208"/>
                </a:cubicBezTo>
                <a:cubicBezTo>
                  <a:pt x="311186" y="865670"/>
                  <a:pt x="161961" y="854558"/>
                  <a:pt x="161961" y="848208"/>
                </a:cubicBezTo>
                <a:cubicBezTo>
                  <a:pt x="161961" y="841858"/>
                  <a:pt x="311186" y="843445"/>
                  <a:pt x="352461" y="810108"/>
                </a:cubicBezTo>
                <a:cubicBezTo>
                  <a:pt x="393736" y="776771"/>
                  <a:pt x="422311" y="686283"/>
                  <a:pt x="409611" y="648183"/>
                </a:cubicBezTo>
                <a:cubicBezTo>
                  <a:pt x="396911" y="610083"/>
                  <a:pt x="319123" y="592620"/>
                  <a:pt x="276261" y="581508"/>
                </a:cubicBezTo>
                <a:cubicBezTo>
                  <a:pt x="233399" y="570396"/>
                  <a:pt x="188948" y="589445"/>
                  <a:pt x="152436" y="581508"/>
                </a:cubicBezTo>
                <a:cubicBezTo>
                  <a:pt x="115924" y="573571"/>
                  <a:pt x="73061" y="556108"/>
                  <a:pt x="57186" y="533883"/>
                </a:cubicBezTo>
                <a:cubicBezTo>
                  <a:pt x="41311" y="511658"/>
                  <a:pt x="47661" y="448158"/>
                  <a:pt x="57186" y="448158"/>
                </a:cubicBezTo>
                <a:cubicBezTo>
                  <a:pt x="66711" y="448158"/>
                  <a:pt x="84174" y="519596"/>
                  <a:pt x="114336" y="533883"/>
                </a:cubicBezTo>
                <a:cubicBezTo>
                  <a:pt x="144498" y="548170"/>
                  <a:pt x="217524" y="552933"/>
                  <a:pt x="238161" y="533883"/>
                </a:cubicBezTo>
                <a:cubicBezTo>
                  <a:pt x="258798" y="514833"/>
                  <a:pt x="263561" y="460858"/>
                  <a:pt x="238161" y="419583"/>
                </a:cubicBezTo>
                <a:cubicBezTo>
                  <a:pt x="212761" y="378308"/>
                  <a:pt x="125449" y="305283"/>
                  <a:pt x="85761" y="286233"/>
                </a:cubicBezTo>
                <a:cubicBezTo>
                  <a:pt x="46073" y="267183"/>
                  <a:pt x="1623" y="314808"/>
                  <a:pt x="36" y="305283"/>
                </a:cubicBezTo>
                <a:cubicBezTo>
                  <a:pt x="-1552" y="295758"/>
                  <a:pt x="49249" y="230670"/>
                  <a:pt x="76236" y="229083"/>
                </a:cubicBezTo>
                <a:cubicBezTo>
                  <a:pt x="103223" y="227496"/>
                  <a:pt x="125448" y="265595"/>
                  <a:pt x="161961" y="295758"/>
                </a:cubicBezTo>
                <a:cubicBezTo>
                  <a:pt x="198474" y="325921"/>
                  <a:pt x="268323" y="375133"/>
                  <a:pt x="295311" y="410058"/>
                </a:cubicBezTo>
                <a:cubicBezTo>
                  <a:pt x="322298" y="444983"/>
                  <a:pt x="301661" y="473558"/>
                  <a:pt x="323886" y="505308"/>
                </a:cubicBezTo>
                <a:cubicBezTo>
                  <a:pt x="346111" y="537058"/>
                  <a:pt x="401673" y="583095"/>
                  <a:pt x="428661" y="600558"/>
                </a:cubicBezTo>
                <a:cubicBezTo>
                  <a:pt x="455649" y="618021"/>
                  <a:pt x="482636" y="641833"/>
                  <a:pt x="485811" y="610083"/>
                </a:cubicBezTo>
                <a:cubicBezTo>
                  <a:pt x="488986" y="578333"/>
                  <a:pt x="469936" y="481495"/>
                  <a:pt x="447711" y="410058"/>
                </a:cubicBezTo>
                <a:cubicBezTo>
                  <a:pt x="425486" y="338620"/>
                  <a:pt x="384211" y="222733"/>
                  <a:pt x="352461" y="181458"/>
                </a:cubicBezTo>
                <a:cubicBezTo>
                  <a:pt x="320711" y="140183"/>
                  <a:pt x="266736" y="192570"/>
                  <a:pt x="257211" y="162408"/>
                </a:cubicBezTo>
                <a:cubicBezTo>
                  <a:pt x="247686" y="132246"/>
                  <a:pt x="287374" y="8420"/>
                  <a:pt x="295311" y="483"/>
                </a:cubicBezTo>
                <a:cubicBezTo>
                  <a:pt x="303248" y="-7454"/>
                  <a:pt x="285786" y="84620"/>
                  <a:pt x="304836" y="114783"/>
                </a:cubicBezTo>
                <a:cubicBezTo>
                  <a:pt x="323886" y="144945"/>
                  <a:pt x="377861" y="108433"/>
                  <a:pt x="409611" y="181458"/>
                </a:cubicBezTo>
                <a:cubicBezTo>
                  <a:pt x="441361" y="254483"/>
                  <a:pt x="469936" y="513245"/>
                  <a:pt x="495336" y="552933"/>
                </a:cubicBezTo>
                <a:cubicBezTo>
                  <a:pt x="520736" y="592620"/>
                  <a:pt x="550898" y="483083"/>
                  <a:pt x="562011" y="419583"/>
                </a:cubicBezTo>
                <a:cubicBezTo>
                  <a:pt x="573123" y="356083"/>
                  <a:pt x="552486" y="205270"/>
                  <a:pt x="562011" y="171933"/>
                </a:cubicBezTo>
                <a:cubicBezTo>
                  <a:pt x="571536" y="138595"/>
                  <a:pt x="614399" y="200508"/>
                  <a:pt x="619161" y="219558"/>
                </a:cubicBezTo>
                <a:cubicBezTo>
                  <a:pt x="623923" y="238608"/>
                  <a:pt x="588998" y="254483"/>
                  <a:pt x="590586" y="286233"/>
                </a:cubicBezTo>
                <a:cubicBezTo>
                  <a:pt x="592174" y="317983"/>
                  <a:pt x="628686" y="379896"/>
                  <a:pt x="628686" y="410058"/>
                </a:cubicBezTo>
                <a:cubicBezTo>
                  <a:pt x="628686" y="440220"/>
                  <a:pt x="603286" y="429108"/>
                  <a:pt x="590586" y="467208"/>
                </a:cubicBezTo>
                <a:cubicBezTo>
                  <a:pt x="577886" y="505308"/>
                  <a:pt x="547723" y="608495"/>
                  <a:pt x="552486" y="638658"/>
                </a:cubicBezTo>
                <a:cubicBezTo>
                  <a:pt x="557248" y="668820"/>
                  <a:pt x="606461" y="633895"/>
                  <a:pt x="619161" y="648183"/>
                </a:cubicBezTo>
                <a:cubicBezTo>
                  <a:pt x="631861" y="662470"/>
                  <a:pt x="598524" y="683108"/>
                  <a:pt x="628686" y="724383"/>
                </a:cubicBezTo>
                <a:cubicBezTo>
                  <a:pt x="658848" y="765658"/>
                  <a:pt x="790611" y="892658"/>
                  <a:pt x="790611" y="905358"/>
                </a:cubicBezTo>
                <a:close/>
              </a:path>
            </a:pathLst>
          </a:custGeom>
          <a:solidFill>
            <a:srgbClr val="7B847D"/>
          </a:solidFill>
          <a:ln>
            <a:solidFill>
              <a:srgbClr val="7B847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Freeform 420"/>
          <p:cNvSpPr/>
          <p:nvPr/>
        </p:nvSpPr>
        <p:spPr>
          <a:xfrm rot="20621993">
            <a:off x="5420131" y="4482567"/>
            <a:ext cx="989305" cy="822468"/>
          </a:xfrm>
          <a:custGeom>
            <a:avLst/>
            <a:gdLst>
              <a:gd name="connsiteX0" fmla="*/ 1515 w 1223391"/>
              <a:gd name="connsiteY0" fmla="*/ 1009664 h 1016701"/>
              <a:gd name="connsiteX1" fmla="*/ 201540 w 1223391"/>
              <a:gd name="connsiteY1" fmla="*/ 762014 h 1016701"/>
              <a:gd name="connsiteX2" fmla="*/ 325365 w 1223391"/>
              <a:gd name="connsiteY2" fmla="*/ 762014 h 1016701"/>
              <a:gd name="connsiteX3" fmla="*/ 601590 w 1223391"/>
              <a:gd name="connsiteY3" fmla="*/ 723914 h 1016701"/>
              <a:gd name="connsiteX4" fmla="*/ 620640 w 1223391"/>
              <a:gd name="connsiteY4" fmla="*/ 666764 h 1016701"/>
              <a:gd name="connsiteX5" fmla="*/ 668265 w 1223391"/>
              <a:gd name="connsiteY5" fmla="*/ 504839 h 1016701"/>
              <a:gd name="connsiteX6" fmla="*/ 563490 w 1223391"/>
              <a:gd name="connsiteY6" fmla="*/ 428639 h 1016701"/>
              <a:gd name="connsiteX7" fmla="*/ 573015 w 1223391"/>
              <a:gd name="connsiteY7" fmla="*/ 342914 h 1016701"/>
              <a:gd name="connsiteX8" fmla="*/ 573015 w 1223391"/>
              <a:gd name="connsiteY8" fmla="*/ 180989 h 1016701"/>
              <a:gd name="connsiteX9" fmla="*/ 611115 w 1223391"/>
              <a:gd name="connsiteY9" fmla="*/ 314339 h 1016701"/>
              <a:gd name="connsiteX10" fmla="*/ 649215 w 1223391"/>
              <a:gd name="connsiteY10" fmla="*/ 428639 h 1016701"/>
              <a:gd name="connsiteX11" fmla="*/ 715890 w 1223391"/>
              <a:gd name="connsiteY11" fmla="*/ 514364 h 1016701"/>
              <a:gd name="connsiteX12" fmla="*/ 715890 w 1223391"/>
              <a:gd name="connsiteY12" fmla="*/ 285764 h 1016701"/>
              <a:gd name="connsiteX13" fmla="*/ 734940 w 1223391"/>
              <a:gd name="connsiteY13" fmla="*/ 171464 h 1016701"/>
              <a:gd name="connsiteX14" fmla="*/ 1068315 w 1223391"/>
              <a:gd name="connsiteY14" fmla="*/ 14 h 1016701"/>
              <a:gd name="connsiteX15" fmla="*/ 877815 w 1223391"/>
              <a:gd name="connsiteY15" fmla="*/ 161939 h 1016701"/>
              <a:gd name="connsiteX16" fmla="*/ 725415 w 1223391"/>
              <a:gd name="connsiteY16" fmla="*/ 200039 h 1016701"/>
              <a:gd name="connsiteX17" fmla="*/ 734940 w 1223391"/>
              <a:gd name="connsiteY17" fmla="*/ 295289 h 1016701"/>
              <a:gd name="connsiteX18" fmla="*/ 782565 w 1223391"/>
              <a:gd name="connsiteY18" fmla="*/ 581039 h 1016701"/>
              <a:gd name="connsiteX19" fmla="*/ 858765 w 1223391"/>
              <a:gd name="connsiteY19" fmla="*/ 409589 h 1016701"/>
              <a:gd name="connsiteX20" fmla="*/ 887340 w 1223391"/>
              <a:gd name="connsiteY20" fmla="*/ 285764 h 1016701"/>
              <a:gd name="connsiteX21" fmla="*/ 992115 w 1223391"/>
              <a:gd name="connsiteY21" fmla="*/ 257189 h 1016701"/>
              <a:gd name="connsiteX22" fmla="*/ 1220715 w 1223391"/>
              <a:gd name="connsiteY22" fmla="*/ 200039 h 1016701"/>
              <a:gd name="connsiteX23" fmla="*/ 1106415 w 1223391"/>
              <a:gd name="connsiteY23" fmla="*/ 266714 h 1016701"/>
              <a:gd name="connsiteX24" fmla="*/ 944490 w 1223391"/>
              <a:gd name="connsiteY24" fmla="*/ 314339 h 1016701"/>
              <a:gd name="connsiteX25" fmla="*/ 887340 w 1223391"/>
              <a:gd name="connsiteY25" fmla="*/ 419114 h 1016701"/>
              <a:gd name="connsiteX26" fmla="*/ 820665 w 1223391"/>
              <a:gd name="connsiteY26" fmla="*/ 561989 h 1016701"/>
              <a:gd name="connsiteX27" fmla="*/ 944490 w 1223391"/>
              <a:gd name="connsiteY27" fmla="*/ 571514 h 1016701"/>
              <a:gd name="connsiteX28" fmla="*/ 963540 w 1223391"/>
              <a:gd name="connsiteY28" fmla="*/ 485789 h 1016701"/>
              <a:gd name="connsiteX29" fmla="*/ 1049265 w 1223391"/>
              <a:gd name="connsiteY29" fmla="*/ 466739 h 1016701"/>
              <a:gd name="connsiteX30" fmla="*/ 1163565 w 1223391"/>
              <a:gd name="connsiteY30" fmla="*/ 466739 h 1016701"/>
              <a:gd name="connsiteX31" fmla="*/ 1011165 w 1223391"/>
              <a:gd name="connsiteY31" fmla="*/ 504839 h 1016701"/>
              <a:gd name="connsiteX32" fmla="*/ 982590 w 1223391"/>
              <a:gd name="connsiteY32" fmla="*/ 571514 h 1016701"/>
              <a:gd name="connsiteX33" fmla="*/ 868290 w 1223391"/>
              <a:gd name="connsiteY33" fmla="*/ 628664 h 1016701"/>
              <a:gd name="connsiteX34" fmla="*/ 744465 w 1223391"/>
              <a:gd name="connsiteY34" fmla="*/ 600089 h 1016701"/>
              <a:gd name="connsiteX35" fmla="*/ 687315 w 1223391"/>
              <a:gd name="connsiteY35" fmla="*/ 600089 h 1016701"/>
              <a:gd name="connsiteX36" fmla="*/ 639690 w 1223391"/>
              <a:gd name="connsiteY36" fmla="*/ 676289 h 1016701"/>
              <a:gd name="connsiteX37" fmla="*/ 639690 w 1223391"/>
              <a:gd name="connsiteY37" fmla="*/ 752489 h 1016701"/>
              <a:gd name="connsiteX38" fmla="*/ 420615 w 1223391"/>
              <a:gd name="connsiteY38" fmla="*/ 781064 h 1016701"/>
              <a:gd name="connsiteX39" fmla="*/ 220590 w 1223391"/>
              <a:gd name="connsiteY39" fmla="*/ 790589 h 1016701"/>
              <a:gd name="connsiteX40" fmla="*/ 115815 w 1223391"/>
              <a:gd name="connsiteY40" fmla="*/ 933464 h 1016701"/>
              <a:gd name="connsiteX41" fmla="*/ 1515 w 1223391"/>
              <a:gd name="connsiteY41" fmla="*/ 1009664 h 101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23391" h="1016701">
                <a:moveTo>
                  <a:pt x="1515" y="1009664"/>
                </a:moveTo>
                <a:cubicBezTo>
                  <a:pt x="15802" y="981089"/>
                  <a:pt x="147565" y="803289"/>
                  <a:pt x="201540" y="762014"/>
                </a:cubicBezTo>
                <a:cubicBezTo>
                  <a:pt x="255515" y="720739"/>
                  <a:pt x="258690" y="768364"/>
                  <a:pt x="325365" y="762014"/>
                </a:cubicBezTo>
                <a:cubicBezTo>
                  <a:pt x="392040" y="755664"/>
                  <a:pt x="552378" y="739789"/>
                  <a:pt x="601590" y="723914"/>
                </a:cubicBezTo>
                <a:cubicBezTo>
                  <a:pt x="650802" y="708039"/>
                  <a:pt x="609528" y="703276"/>
                  <a:pt x="620640" y="666764"/>
                </a:cubicBezTo>
                <a:cubicBezTo>
                  <a:pt x="631752" y="630252"/>
                  <a:pt x="677790" y="544526"/>
                  <a:pt x="668265" y="504839"/>
                </a:cubicBezTo>
                <a:cubicBezTo>
                  <a:pt x="658740" y="465151"/>
                  <a:pt x="579365" y="455626"/>
                  <a:pt x="563490" y="428639"/>
                </a:cubicBezTo>
                <a:cubicBezTo>
                  <a:pt x="547615" y="401651"/>
                  <a:pt x="571428" y="384189"/>
                  <a:pt x="573015" y="342914"/>
                </a:cubicBezTo>
                <a:cubicBezTo>
                  <a:pt x="574602" y="301639"/>
                  <a:pt x="566665" y="185751"/>
                  <a:pt x="573015" y="180989"/>
                </a:cubicBezTo>
                <a:cubicBezTo>
                  <a:pt x="579365" y="176227"/>
                  <a:pt x="598415" y="273064"/>
                  <a:pt x="611115" y="314339"/>
                </a:cubicBezTo>
                <a:cubicBezTo>
                  <a:pt x="623815" y="355614"/>
                  <a:pt x="631753" y="395302"/>
                  <a:pt x="649215" y="428639"/>
                </a:cubicBezTo>
                <a:cubicBezTo>
                  <a:pt x="666677" y="461976"/>
                  <a:pt x="704778" y="538176"/>
                  <a:pt x="715890" y="514364"/>
                </a:cubicBezTo>
                <a:cubicBezTo>
                  <a:pt x="727003" y="490551"/>
                  <a:pt x="712715" y="342914"/>
                  <a:pt x="715890" y="285764"/>
                </a:cubicBezTo>
                <a:cubicBezTo>
                  <a:pt x="719065" y="228614"/>
                  <a:pt x="676203" y="219089"/>
                  <a:pt x="734940" y="171464"/>
                </a:cubicBezTo>
                <a:cubicBezTo>
                  <a:pt x="793678" y="123839"/>
                  <a:pt x="1044502" y="1602"/>
                  <a:pt x="1068315" y="14"/>
                </a:cubicBezTo>
                <a:cubicBezTo>
                  <a:pt x="1092128" y="-1574"/>
                  <a:pt x="934965" y="128601"/>
                  <a:pt x="877815" y="161939"/>
                </a:cubicBezTo>
                <a:cubicBezTo>
                  <a:pt x="820665" y="195276"/>
                  <a:pt x="749227" y="177814"/>
                  <a:pt x="725415" y="200039"/>
                </a:cubicBezTo>
                <a:cubicBezTo>
                  <a:pt x="701603" y="222264"/>
                  <a:pt x="725415" y="231789"/>
                  <a:pt x="734940" y="295289"/>
                </a:cubicBezTo>
                <a:cubicBezTo>
                  <a:pt x="744465" y="358789"/>
                  <a:pt x="761928" y="561989"/>
                  <a:pt x="782565" y="581039"/>
                </a:cubicBezTo>
                <a:cubicBezTo>
                  <a:pt x="803202" y="600089"/>
                  <a:pt x="841303" y="458801"/>
                  <a:pt x="858765" y="409589"/>
                </a:cubicBezTo>
                <a:cubicBezTo>
                  <a:pt x="876227" y="360377"/>
                  <a:pt x="865115" y="311164"/>
                  <a:pt x="887340" y="285764"/>
                </a:cubicBezTo>
                <a:cubicBezTo>
                  <a:pt x="909565" y="260364"/>
                  <a:pt x="992115" y="257189"/>
                  <a:pt x="992115" y="257189"/>
                </a:cubicBezTo>
                <a:cubicBezTo>
                  <a:pt x="1047678" y="242901"/>
                  <a:pt x="1201665" y="198452"/>
                  <a:pt x="1220715" y="200039"/>
                </a:cubicBezTo>
                <a:cubicBezTo>
                  <a:pt x="1239765" y="201626"/>
                  <a:pt x="1152452" y="247664"/>
                  <a:pt x="1106415" y="266714"/>
                </a:cubicBezTo>
                <a:cubicBezTo>
                  <a:pt x="1060378" y="285764"/>
                  <a:pt x="981002" y="288939"/>
                  <a:pt x="944490" y="314339"/>
                </a:cubicBezTo>
                <a:cubicBezTo>
                  <a:pt x="907978" y="339739"/>
                  <a:pt x="907978" y="377839"/>
                  <a:pt x="887340" y="419114"/>
                </a:cubicBezTo>
                <a:cubicBezTo>
                  <a:pt x="866703" y="460389"/>
                  <a:pt x="811140" y="536589"/>
                  <a:pt x="820665" y="561989"/>
                </a:cubicBezTo>
                <a:cubicBezTo>
                  <a:pt x="830190" y="587389"/>
                  <a:pt x="920678" y="584214"/>
                  <a:pt x="944490" y="571514"/>
                </a:cubicBezTo>
                <a:cubicBezTo>
                  <a:pt x="968303" y="558814"/>
                  <a:pt x="946078" y="503251"/>
                  <a:pt x="963540" y="485789"/>
                </a:cubicBezTo>
                <a:cubicBezTo>
                  <a:pt x="981002" y="468327"/>
                  <a:pt x="1015928" y="469914"/>
                  <a:pt x="1049265" y="466739"/>
                </a:cubicBezTo>
                <a:cubicBezTo>
                  <a:pt x="1082602" y="463564"/>
                  <a:pt x="1169915" y="460389"/>
                  <a:pt x="1163565" y="466739"/>
                </a:cubicBezTo>
                <a:cubicBezTo>
                  <a:pt x="1157215" y="473089"/>
                  <a:pt x="1041327" y="487377"/>
                  <a:pt x="1011165" y="504839"/>
                </a:cubicBezTo>
                <a:cubicBezTo>
                  <a:pt x="981003" y="522301"/>
                  <a:pt x="1006402" y="550877"/>
                  <a:pt x="982590" y="571514"/>
                </a:cubicBezTo>
                <a:cubicBezTo>
                  <a:pt x="958778" y="592151"/>
                  <a:pt x="907978" y="623901"/>
                  <a:pt x="868290" y="628664"/>
                </a:cubicBezTo>
                <a:cubicBezTo>
                  <a:pt x="828603" y="633426"/>
                  <a:pt x="774628" y="604851"/>
                  <a:pt x="744465" y="600089"/>
                </a:cubicBezTo>
                <a:cubicBezTo>
                  <a:pt x="714303" y="595326"/>
                  <a:pt x="704778" y="587389"/>
                  <a:pt x="687315" y="600089"/>
                </a:cubicBezTo>
                <a:cubicBezTo>
                  <a:pt x="669853" y="612789"/>
                  <a:pt x="647627" y="650889"/>
                  <a:pt x="639690" y="676289"/>
                </a:cubicBezTo>
                <a:cubicBezTo>
                  <a:pt x="631753" y="701689"/>
                  <a:pt x="676202" y="735027"/>
                  <a:pt x="639690" y="752489"/>
                </a:cubicBezTo>
                <a:cubicBezTo>
                  <a:pt x="603178" y="769951"/>
                  <a:pt x="490465" y="774714"/>
                  <a:pt x="420615" y="781064"/>
                </a:cubicBezTo>
                <a:cubicBezTo>
                  <a:pt x="350765" y="787414"/>
                  <a:pt x="271390" y="765189"/>
                  <a:pt x="220590" y="790589"/>
                </a:cubicBezTo>
                <a:cubicBezTo>
                  <a:pt x="169790" y="815989"/>
                  <a:pt x="153915" y="893777"/>
                  <a:pt x="115815" y="933464"/>
                </a:cubicBezTo>
                <a:cubicBezTo>
                  <a:pt x="77715" y="973151"/>
                  <a:pt x="-12772" y="1038239"/>
                  <a:pt x="1515" y="1009664"/>
                </a:cubicBezTo>
                <a:close/>
              </a:path>
            </a:pathLst>
          </a:custGeom>
          <a:solidFill>
            <a:srgbClr val="7B847D"/>
          </a:solidFill>
          <a:ln>
            <a:solidFill>
              <a:srgbClr val="7B847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7" name="Group 416"/>
          <p:cNvGrpSpPr/>
          <p:nvPr/>
        </p:nvGrpSpPr>
        <p:grpSpPr>
          <a:xfrm flipH="1">
            <a:off x="64897" y="2044929"/>
            <a:ext cx="1880410" cy="4720761"/>
            <a:chOff x="7221596" y="1753711"/>
            <a:chExt cx="1880410" cy="4720761"/>
          </a:xfrm>
        </p:grpSpPr>
        <p:sp>
          <p:nvSpPr>
            <p:cNvPr id="418" name="Freeform 417"/>
            <p:cNvSpPr/>
            <p:nvPr/>
          </p:nvSpPr>
          <p:spPr>
            <a:xfrm>
              <a:off x="7221596" y="1753711"/>
              <a:ext cx="1859868" cy="4668107"/>
            </a:xfrm>
            <a:custGeom>
              <a:avLst/>
              <a:gdLst>
                <a:gd name="connsiteX0" fmla="*/ 589207 w 1859868"/>
                <a:gd name="connsiteY0" fmla="*/ 4520936 h 4668107"/>
                <a:gd name="connsiteX1" fmla="*/ 599717 w 1859868"/>
                <a:gd name="connsiteY1" fmla="*/ 4279199 h 4668107"/>
                <a:gd name="connsiteX2" fmla="*/ 694310 w 1859868"/>
                <a:gd name="connsiteY2" fmla="*/ 4090012 h 4668107"/>
                <a:gd name="connsiteX3" fmla="*/ 788903 w 1859868"/>
                <a:gd name="connsiteY3" fmla="*/ 3879805 h 4668107"/>
                <a:gd name="connsiteX4" fmla="*/ 799414 w 1859868"/>
                <a:gd name="connsiteY4" fmla="*/ 3743171 h 4668107"/>
                <a:gd name="connsiteX5" fmla="*/ 925538 w 1859868"/>
                <a:gd name="connsiteY5" fmla="*/ 3259695 h 4668107"/>
                <a:gd name="connsiteX6" fmla="*/ 851965 w 1859868"/>
                <a:gd name="connsiteY6" fmla="*/ 3028467 h 4668107"/>
                <a:gd name="connsiteX7" fmla="*/ 694310 w 1859868"/>
                <a:gd name="connsiteY7" fmla="*/ 2734178 h 4668107"/>
                <a:gd name="connsiteX8" fmla="*/ 515634 w 1859868"/>
                <a:gd name="connsiteY8" fmla="*/ 2555502 h 4668107"/>
                <a:gd name="connsiteX9" fmla="*/ 568186 w 1859868"/>
                <a:gd name="connsiteY9" fmla="*/ 2555502 h 4668107"/>
                <a:gd name="connsiteX10" fmla="*/ 641758 w 1859868"/>
                <a:gd name="connsiteY10" fmla="*/ 2597543 h 4668107"/>
                <a:gd name="connsiteX11" fmla="*/ 757372 w 1859868"/>
                <a:gd name="connsiteY11" fmla="*/ 2744688 h 4668107"/>
                <a:gd name="connsiteX12" fmla="*/ 715331 w 1859868"/>
                <a:gd name="connsiteY12" fmla="*/ 2650095 h 4668107"/>
                <a:gd name="connsiteX13" fmla="*/ 620738 w 1859868"/>
                <a:gd name="connsiteY13" fmla="*/ 2208661 h 4668107"/>
                <a:gd name="connsiteX14" fmla="*/ 715331 w 1859868"/>
                <a:gd name="connsiteY14" fmla="*/ 2397847 h 4668107"/>
                <a:gd name="connsiteX15" fmla="*/ 767883 w 1859868"/>
                <a:gd name="connsiteY15" fmla="*/ 2597543 h 4668107"/>
                <a:gd name="connsiteX16" fmla="*/ 967579 w 1859868"/>
                <a:gd name="connsiteY16" fmla="*/ 2734178 h 4668107"/>
                <a:gd name="connsiteX17" fmla="*/ 1093703 w 1859868"/>
                <a:gd name="connsiteY17" fmla="*/ 2860302 h 4668107"/>
                <a:gd name="connsiteX18" fmla="*/ 1083193 w 1859868"/>
                <a:gd name="connsiteY18" fmla="*/ 2692136 h 4668107"/>
                <a:gd name="connsiteX19" fmla="*/ 1062172 w 1859868"/>
                <a:gd name="connsiteY19" fmla="*/ 2250702 h 4668107"/>
                <a:gd name="connsiteX20" fmla="*/ 978089 w 1859868"/>
                <a:gd name="connsiteY20" fmla="*/ 1945902 h 4668107"/>
                <a:gd name="connsiteX21" fmla="*/ 662779 w 1859868"/>
                <a:gd name="connsiteY21" fmla="*/ 1893350 h 4668107"/>
                <a:gd name="connsiteX22" fmla="*/ 368489 w 1859868"/>
                <a:gd name="connsiteY22" fmla="*/ 1662123 h 4668107"/>
                <a:gd name="connsiteX23" fmla="*/ 105731 w 1859868"/>
                <a:gd name="connsiteY23" fmla="*/ 1651612 h 4668107"/>
                <a:gd name="connsiteX24" fmla="*/ 627 w 1859868"/>
                <a:gd name="connsiteY24" fmla="*/ 1809267 h 4668107"/>
                <a:gd name="connsiteX25" fmla="*/ 74200 w 1859868"/>
                <a:gd name="connsiteY25" fmla="*/ 1567530 h 4668107"/>
                <a:gd name="connsiteX26" fmla="*/ 305427 w 1859868"/>
                <a:gd name="connsiteY26" fmla="*/ 1535999 h 4668107"/>
                <a:gd name="connsiteX27" fmla="*/ 400021 w 1859868"/>
                <a:gd name="connsiteY27" fmla="*/ 1609571 h 4668107"/>
                <a:gd name="connsiteX28" fmla="*/ 473593 w 1859868"/>
                <a:gd name="connsiteY28" fmla="*/ 1493957 h 4668107"/>
                <a:gd name="connsiteX29" fmla="*/ 473593 w 1859868"/>
                <a:gd name="connsiteY29" fmla="*/ 1651612 h 4668107"/>
                <a:gd name="connsiteX30" fmla="*/ 557676 w 1859868"/>
                <a:gd name="connsiteY30" fmla="*/ 1746205 h 4668107"/>
                <a:gd name="connsiteX31" fmla="*/ 704821 w 1859868"/>
                <a:gd name="connsiteY31" fmla="*/ 1809267 h 4668107"/>
                <a:gd name="connsiteX32" fmla="*/ 746862 w 1859868"/>
                <a:gd name="connsiteY32" fmla="*/ 1872330 h 4668107"/>
                <a:gd name="connsiteX33" fmla="*/ 1020131 w 1859868"/>
                <a:gd name="connsiteY33" fmla="*/ 1872330 h 4668107"/>
                <a:gd name="connsiteX34" fmla="*/ 1114724 w 1859868"/>
                <a:gd name="connsiteY34" fmla="*/ 1525488 h 4668107"/>
                <a:gd name="connsiteX35" fmla="*/ 788903 w 1859868"/>
                <a:gd name="connsiteY35" fmla="*/ 1346812 h 4668107"/>
                <a:gd name="connsiteX36" fmla="*/ 746862 w 1859868"/>
                <a:gd name="connsiteY36" fmla="*/ 1252219 h 4668107"/>
                <a:gd name="connsiteX37" fmla="*/ 652269 w 1859868"/>
                <a:gd name="connsiteY37" fmla="*/ 1094564 h 4668107"/>
                <a:gd name="connsiteX38" fmla="*/ 746862 w 1859868"/>
                <a:gd name="connsiteY38" fmla="*/ 1136605 h 4668107"/>
                <a:gd name="connsiteX39" fmla="*/ 830945 w 1859868"/>
                <a:gd name="connsiteY39" fmla="*/ 1336302 h 4668107"/>
                <a:gd name="connsiteX40" fmla="*/ 830945 w 1859868"/>
                <a:gd name="connsiteY40" fmla="*/ 1126095 h 4668107"/>
                <a:gd name="connsiteX41" fmla="*/ 746862 w 1859868"/>
                <a:gd name="connsiteY41" fmla="*/ 926399 h 4668107"/>
                <a:gd name="connsiteX42" fmla="*/ 526145 w 1859868"/>
                <a:gd name="connsiteY42" fmla="*/ 747723 h 4668107"/>
                <a:gd name="connsiteX43" fmla="*/ 526145 w 1859868"/>
                <a:gd name="connsiteY43" fmla="*/ 747723 h 4668107"/>
                <a:gd name="connsiteX44" fmla="*/ 473593 w 1859868"/>
                <a:gd name="connsiteY44" fmla="*/ 516495 h 4668107"/>
                <a:gd name="connsiteX45" fmla="*/ 568186 w 1859868"/>
                <a:gd name="connsiteY45" fmla="*/ 632109 h 4668107"/>
                <a:gd name="connsiteX46" fmla="*/ 599717 w 1859868"/>
                <a:gd name="connsiteY46" fmla="*/ 779254 h 4668107"/>
                <a:gd name="connsiteX47" fmla="*/ 725841 w 1859868"/>
                <a:gd name="connsiteY47" fmla="*/ 863336 h 4668107"/>
                <a:gd name="connsiteX48" fmla="*/ 662779 w 1859868"/>
                <a:gd name="connsiteY48" fmla="*/ 379861 h 4668107"/>
                <a:gd name="connsiteX49" fmla="*/ 767883 w 1859868"/>
                <a:gd name="connsiteY49" fmla="*/ 768743 h 4668107"/>
                <a:gd name="connsiteX50" fmla="*/ 841455 w 1859868"/>
                <a:gd name="connsiteY50" fmla="*/ 884357 h 4668107"/>
                <a:gd name="connsiteX51" fmla="*/ 946558 w 1859868"/>
                <a:gd name="connsiteY51" fmla="*/ 768743 h 4668107"/>
                <a:gd name="connsiteX52" fmla="*/ 988600 w 1859868"/>
                <a:gd name="connsiteY52" fmla="*/ 621599 h 4668107"/>
                <a:gd name="connsiteX53" fmla="*/ 925538 w 1859868"/>
                <a:gd name="connsiteY53" fmla="*/ 621599 h 4668107"/>
                <a:gd name="connsiteX54" fmla="*/ 1093703 w 1859868"/>
                <a:gd name="connsiteY54" fmla="*/ 558536 h 4668107"/>
                <a:gd name="connsiteX55" fmla="*/ 925538 w 1859868"/>
                <a:gd name="connsiteY55" fmla="*/ 548026 h 4668107"/>
                <a:gd name="connsiteX56" fmla="*/ 1093703 w 1859868"/>
                <a:gd name="connsiteY56" fmla="*/ 432412 h 4668107"/>
                <a:gd name="connsiteX57" fmla="*/ 967579 w 1859868"/>
                <a:gd name="connsiteY57" fmla="*/ 453433 h 4668107"/>
                <a:gd name="connsiteX58" fmla="*/ 1104214 w 1859868"/>
                <a:gd name="connsiteY58" fmla="*/ 337819 h 4668107"/>
                <a:gd name="connsiteX59" fmla="*/ 1146255 w 1859868"/>
                <a:gd name="connsiteY59" fmla="*/ 1488 h 4668107"/>
                <a:gd name="connsiteX60" fmla="*/ 1167276 w 1859868"/>
                <a:gd name="connsiteY60" fmla="*/ 484964 h 4668107"/>
                <a:gd name="connsiteX61" fmla="*/ 1324931 w 1859868"/>
                <a:gd name="connsiteY61" fmla="*/ 411392 h 4668107"/>
                <a:gd name="connsiteX62" fmla="*/ 1209317 w 1859868"/>
                <a:gd name="connsiteY62" fmla="*/ 590067 h 4668107"/>
                <a:gd name="connsiteX63" fmla="*/ 1430034 w 1859868"/>
                <a:gd name="connsiteY63" fmla="*/ 516495 h 4668107"/>
                <a:gd name="connsiteX64" fmla="*/ 1167276 w 1859868"/>
                <a:gd name="connsiteY64" fmla="*/ 695171 h 4668107"/>
                <a:gd name="connsiteX65" fmla="*/ 1051662 w 1859868"/>
                <a:gd name="connsiteY65" fmla="*/ 674150 h 4668107"/>
                <a:gd name="connsiteX66" fmla="*/ 915027 w 1859868"/>
                <a:gd name="connsiteY66" fmla="*/ 1031502 h 4668107"/>
                <a:gd name="connsiteX67" fmla="*/ 915027 w 1859868"/>
                <a:gd name="connsiteY67" fmla="*/ 1273240 h 4668107"/>
                <a:gd name="connsiteX68" fmla="*/ 1083193 w 1859868"/>
                <a:gd name="connsiteY68" fmla="*/ 1378343 h 4668107"/>
                <a:gd name="connsiteX69" fmla="*/ 1545648 w 1859868"/>
                <a:gd name="connsiteY69" fmla="*/ 1157626 h 4668107"/>
                <a:gd name="connsiteX70" fmla="*/ 1430034 w 1859868"/>
                <a:gd name="connsiteY70" fmla="*/ 1063033 h 4668107"/>
                <a:gd name="connsiteX71" fmla="*/ 1650752 w 1859868"/>
                <a:gd name="connsiteY71" fmla="*/ 1147116 h 4668107"/>
                <a:gd name="connsiteX72" fmla="*/ 1251358 w 1859868"/>
                <a:gd name="connsiteY72" fmla="*/ 1388854 h 4668107"/>
                <a:gd name="connsiteX73" fmla="*/ 1219827 w 1859868"/>
                <a:gd name="connsiteY73" fmla="*/ 1430895 h 4668107"/>
                <a:gd name="connsiteX74" fmla="*/ 1261869 w 1859868"/>
                <a:gd name="connsiteY74" fmla="*/ 1546509 h 4668107"/>
                <a:gd name="connsiteX75" fmla="*/ 1219827 w 1859868"/>
                <a:gd name="connsiteY75" fmla="*/ 1714674 h 4668107"/>
                <a:gd name="connsiteX76" fmla="*/ 1177786 w 1859868"/>
                <a:gd name="connsiteY76" fmla="*/ 1893350 h 4668107"/>
                <a:gd name="connsiteX77" fmla="*/ 1219827 w 1859868"/>
                <a:gd name="connsiteY77" fmla="*/ 1987943 h 4668107"/>
                <a:gd name="connsiteX78" fmla="*/ 1461565 w 1859868"/>
                <a:gd name="connsiteY78" fmla="*/ 1851309 h 4668107"/>
                <a:gd name="connsiteX79" fmla="*/ 1440545 w 1859868"/>
                <a:gd name="connsiteY79" fmla="*/ 1725185 h 4668107"/>
                <a:gd name="connsiteX80" fmla="*/ 1577179 w 1859868"/>
                <a:gd name="connsiteY80" fmla="*/ 1630592 h 4668107"/>
                <a:gd name="connsiteX81" fmla="*/ 1545648 w 1859868"/>
                <a:gd name="connsiteY81" fmla="*/ 1756716 h 4668107"/>
                <a:gd name="connsiteX82" fmla="*/ 1556158 w 1859868"/>
                <a:gd name="connsiteY82" fmla="*/ 1840799 h 4668107"/>
                <a:gd name="connsiteX83" fmla="*/ 1671772 w 1859868"/>
                <a:gd name="connsiteY83" fmla="*/ 1704164 h 4668107"/>
                <a:gd name="connsiteX84" fmla="*/ 1629731 w 1859868"/>
                <a:gd name="connsiteY84" fmla="*/ 1504467 h 4668107"/>
                <a:gd name="connsiteX85" fmla="*/ 1755855 w 1859868"/>
                <a:gd name="connsiteY85" fmla="*/ 1451916 h 4668107"/>
                <a:gd name="connsiteX86" fmla="*/ 1724324 w 1859868"/>
                <a:gd name="connsiteY86" fmla="*/ 1535999 h 4668107"/>
                <a:gd name="connsiteX87" fmla="*/ 1755855 w 1859868"/>
                <a:gd name="connsiteY87" fmla="*/ 1756716 h 4668107"/>
                <a:gd name="connsiteX88" fmla="*/ 1493096 w 1859868"/>
                <a:gd name="connsiteY88" fmla="*/ 1966923 h 4668107"/>
                <a:gd name="connsiteX89" fmla="*/ 1261869 w 1859868"/>
                <a:gd name="connsiteY89" fmla="*/ 2103557 h 4668107"/>
                <a:gd name="connsiteX90" fmla="*/ 1303910 w 1859868"/>
                <a:gd name="connsiteY90" fmla="*/ 2366316 h 4668107"/>
                <a:gd name="connsiteX91" fmla="*/ 1366972 w 1859868"/>
                <a:gd name="connsiteY91" fmla="*/ 2870812 h 4668107"/>
                <a:gd name="connsiteX92" fmla="*/ 1566669 w 1859868"/>
                <a:gd name="connsiteY92" fmla="*/ 2639585 h 4668107"/>
                <a:gd name="connsiteX93" fmla="*/ 1850448 w 1859868"/>
                <a:gd name="connsiteY93" fmla="*/ 2450399 h 4668107"/>
                <a:gd name="connsiteX94" fmla="*/ 1766365 w 1859868"/>
                <a:gd name="connsiteY94" fmla="*/ 2650095 h 4668107"/>
                <a:gd name="connsiteX95" fmla="*/ 1514117 w 1859868"/>
                <a:gd name="connsiteY95" fmla="*/ 2671116 h 4668107"/>
                <a:gd name="connsiteX96" fmla="*/ 1356462 w 1859868"/>
                <a:gd name="connsiteY96" fmla="*/ 2765709 h 4668107"/>
                <a:gd name="connsiteX97" fmla="*/ 1398503 w 1859868"/>
                <a:gd name="connsiteY97" fmla="*/ 2954895 h 4668107"/>
                <a:gd name="connsiteX98" fmla="*/ 1377483 w 1859868"/>
                <a:gd name="connsiteY98" fmla="*/ 3133571 h 4668107"/>
                <a:gd name="connsiteX99" fmla="*/ 1524627 w 1859868"/>
                <a:gd name="connsiteY99" fmla="*/ 3049488 h 4668107"/>
                <a:gd name="connsiteX100" fmla="*/ 1661262 w 1859868"/>
                <a:gd name="connsiteY100" fmla="*/ 2965405 h 4668107"/>
                <a:gd name="connsiteX101" fmla="*/ 1461565 w 1859868"/>
                <a:gd name="connsiteY101" fmla="*/ 3207143 h 4668107"/>
                <a:gd name="connsiteX102" fmla="*/ 1198807 w 1859868"/>
                <a:gd name="connsiteY102" fmla="*/ 3354288 h 4668107"/>
                <a:gd name="connsiteX103" fmla="*/ 1209317 w 1859868"/>
                <a:gd name="connsiteY103" fmla="*/ 3543474 h 4668107"/>
                <a:gd name="connsiteX104" fmla="*/ 1335441 w 1859868"/>
                <a:gd name="connsiteY104" fmla="*/ 3627557 h 4668107"/>
                <a:gd name="connsiteX105" fmla="*/ 1314421 w 1859868"/>
                <a:gd name="connsiteY105" fmla="*/ 3722150 h 4668107"/>
                <a:gd name="connsiteX106" fmla="*/ 1240848 w 1859868"/>
                <a:gd name="connsiteY106" fmla="*/ 3806233 h 4668107"/>
                <a:gd name="connsiteX107" fmla="*/ 1240848 w 1859868"/>
                <a:gd name="connsiteY107" fmla="*/ 3984909 h 4668107"/>
                <a:gd name="connsiteX108" fmla="*/ 1282889 w 1859868"/>
                <a:gd name="connsiteY108" fmla="*/ 4153074 h 4668107"/>
                <a:gd name="connsiteX109" fmla="*/ 1240848 w 1859868"/>
                <a:gd name="connsiteY109" fmla="*/ 4531447 h 4668107"/>
                <a:gd name="connsiteX110" fmla="*/ 1240848 w 1859868"/>
                <a:gd name="connsiteY110" fmla="*/ 4668081 h 4668107"/>
                <a:gd name="connsiteX111" fmla="*/ 589207 w 1859868"/>
                <a:gd name="connsiteY111" fmla="*/ 4520936 h 466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859868" h="4668107">
                  <a:moveTo>
                    <a:pt x="589207" y="4520936"/>
                  </a:moveTo>
                  <a:cubicBezTo>
                    <a:pt x="482352" y="4456122"/>
                    <a:pt x="582200" y="4351020"/>
                    <a:pt x="599717" y="4279199"/>
                  </a:cubicBezTo>
                  <a:cubicBezTo>
                    <a:pt x="617234" y="4207378"/>
                    <a:pt x="662779" y="4156578"/>
                    <a:pt x="694310" y="4090012"/>
                  </a:cubicBezTo>
                  <a:cubicBezTo>
                    <a:pt x="725841" y="4023446"/>
                    <a:pt x="771386" y="3937612"/>
                    <a:pt x="788903" y="3879805"/>
                  </a:cubicBezTo>
                  <a:cubicBezTo>
                    <a:pt x="806420" y="3821998"/>
                    <a:pt x="776642" y="3846523"/>
                    <a:pt x="799414" y="3743171"/>
                  </a:cubicBezTo>
                  <a:cubicBezTo>
                    <a:pt x="822187" y="3639819"/>
                    <a:pt x="916780" y="3378812"/>
                    <a:pt x="925538" y="3259695"/>
                  </a:cubicBezTo>
                  <a:cubicBezTo>
                    <a:pt x="934297" y="3140578"/>
                    <a:pt x="890503" y="3116053"/>
                    <a:pt x="851965" y="3028467"/>
                  </a:cubicBezTo>
                  <a:cubicBezTo>
                    <a:pt x="813427" y="2940881"/>
                    <a:pt x="750365" y="2813005"/>
                    <a:pt x="694310" y="2734178"/>
                  </a:cubicBezTo>
                  <a:cubicBezTo>
                    <a:pt x="638255" y="2655350"/>
                    <a:pt x="536655" y="2585281"/>
                    <a:pt x="515634" y="2555502"/>
                  </a:cubicBezTo>
                  <a:cubicBezTo>
                    <a:pt x="494613" y="2525723"/>
                    <a:pt x="547165" y="2548495"/>
                    <a:pt x="568186" y="2555502"/>
                  </a:cubicBezTo>
                  <a:cubicBezTo>
                    <a:pt x="589207" y="2562509"/>
                    <a:pt x="610227" y="2566012"/>
                    <a:pt x="641758" y="2597543"/>
                  </a:cubicBezTo>
                  <a:cubicBezTo>
                    <a:pt x="673289" y="2629074"/>
                    <a:pt x="745110" y="2735929"/>
                    <a:pt x="757372" y="2744688"/>
                  </a:cubicBezTo>
                  <a:cubicBezTo>
                    <a:pt x="769634" y="2753447"/>
                    <a:pt x="738103" y="2739433"/>
                    <a:pt x="715331" y="2650095"/>
                  </a:cubicBezTo>
                  <a:cubicBezTo>
                    <a:pt x="692559" y="2560757"/>
                    <a:pt x="620738" y="2250702"/>
                    <a:pt x="620738" y="2208661"/>
                  </a:cubicBezTo>
                  <a:cubicBezTo>
                    <a:pt x="620738" y="2166620"/>
                    <a:pt x="690807" y="2333033"/>
                    <a:pt x="715331" y="2397847"/>
                  </a:cubicBezTo>
                  <a:cubicBezTo>
                    <a:pt x="739855" y="2462661"/>
                    <a:pt x="725842" y="2541488"/>
                    <a:pt x="767883" y="2597543"/>
                  </a:cubicBezTo>
                  <a:cubicBezTo>
                    <a:pt x="809924" y="2653598"/>
                    <a:pt x="913276" y="2690385"/>
                    <a:pt x="967579" y="2734178"/>
                  </a:cubicBezTo>
                  <a:cubicBezTo>
                    <a:pt x="1021882" y="2777971"/>
                    <a:pt x="1074434" y="2867309"/>
                    <a:pt x="1093703" y="2860302"/>
                  </a:cubicBezTo>
                  <a:cubicBezTo>
                    <a:pt x="1112972" y="2853295"/>
                    <a:pt x="1088448" y="2793736"/>
                    <a:pt x="1083193" y="2692136"/>
                  </a:cubicBezTo>
                  <a:cubicBezTo>
                    <a:pt x="1077938" y="2590536"/>
                    <a:pt x="1079689" y="2375074"/>
                    <a:pt x="1062172" y="2250702"/>
                  </a:cubicBezTo>
                  <a:cubicBezTo>
                    <a:pt x="1044655" y="2126330"/>
                    <a:pt x="1044654" y="2005461"/>
                    <a:pt x="978089" y="1945902"/>
                  </a:cubicBezTo>
                  <a:cubicBezTo>
                    <a:pt x="911524" y="1886343"/>
                    <a:pt x="764379" y="1940646"/>
                    <a:pt x="662779" y="1893350"/>
                  </a:cubicBezTo>
                  <a:cubicBezTo>
                    <a:pt x="561179" y="1846054"/>
                    <a:pt x="461330" y="1702413"/>
                    <a:pt x="368489" y="1662123"/>
                  </a:cubicBezTo>
                  <a:cubicBezTo>
                    <a:pt x="275648" y="1621833"/>
                    <a:pt x="167041" y="1627088"/>
                    <a:pt x="105731" y="1651612"/>
                  </a:cubicBezTo>
                  <a:cubicBezTo>
                    <a:pt x="44421" y="1676136"/>
                    <a:pt x="5882" y="1823281"/>
                    <a:pt x="627" y="1809267"/>
                  </a:cubicBezTo>
                  <a:cubicBezTo>
                    <a:pt x="-4628" y="1795253"/>
                    <a:pt x="23400" y="1613074"/>
                    <a:pt x="74200" y="1567530"/>
                  </a:cubicBezTo>
                  <a:cubicBezTo>
                    <a:pt x="125000" y="1521986"/>
                    <a:pt x="251123" y="1528992"/>
                    <a:pt x="305427" y="1535999"/>
                  </a:cubicBezTo>
                  <a:cubicBezTo>
                    <a:pt x="359730" y="1543006"/>
                    <a:pt x="371993" y="1616578"/>
                    <a:pt x="400021" y="1609571"/>
                  </a:cubicBezTo>
                  <a:cubicBezTo>
                    <a:pt x="428049" y="1602564"/>
                    <a:pt x="461331" y="1486950"/>
                    <a:pt x="473593" y="1493957"/>
                  </a:cubicBezTo>
                  <a:cubicBezTo>
                    <a:pt x="485855" y="1500964"/>
                    <a:pt x="459579" y="1609571"/>
                    <a:pt x="473593" y="1651612"/>
                  </a:cubicBezTo>
                  <a:cubicBezTo>
                    <a:pt x="487607" y="1693653"/>
                    <a:pt x="519138" y="1719929"/>
                    <a:pt x="557676" y="1746205"/>
                  </a:cubicBezTo>
                  <a:cubicBezTo>
                    <a:pt x="596214" y="1772481"/>
                    <a:pt x="673290" y="1788246"/>
                    <a:pt x="704821" y="1809267"/>
                  </a:cubicBezTo>
                  <a:cubicBezTo>
                    <a:pt x="736352" y="1830288"/>
                    <a:pt x="694310" y="1861819"/>
                    <a:pt x="746862" y="1872330"/>
                  </a:cubicBezTo>
                  <a:cubicBezTo>
                    <a:pt x="799414" y="1882840"/>
                    <a:pt x="958821" y="1930137"/>
                    <a:pt x="1020131" y="1872330"/>
                  </a:cubicBezTo>
                  <a:cubicBezTo>
                    <a:pt x="1081441" y="1814523"/>
                    <a:pt x="1153262" y="1613074"/>
                    <a:pt x="1114724" y="1525488"/>
                  </a:cubicBezTo>
                  <a:cubicBezTo>
                    <a:pt x="1076186" y="1437902"/>
                    <a:pt x="850213" y="1392357"/>
                    <a:pt x="788903" y="1346812"/>
                  </a:cubicBezTo>
                  <a:cubicBezTo>
                    <a:pt x="727593" y="1301267"/>
                    <a:pt x="769634" y="1294260"/>
                    <a:pt x="746862" y="1252219"/>
                  </a:cubicBezTo>
                  <a:cubicBezTo>
                    <a:pt x="724090" y="1210178"/>
                    <a:pt x="652269" y="1113833"/>
                    <a:pt x="652269" y="1094564"/>
                  </a:cubicBezTo>
                  <a:cubicBezTo>
                    <a:pt x="652269" y="1075295"/>
                    <a:pt x="717083" y="1096315"/>
                    <a:pt x="746862" y="1136605"/>
                  </a:cubicBezTo>
                  <a:cubicBezTo>
                    <a:pt x="776641" y="1176895"/>
                    <a:pt x="816931" y="1338054"/>
                    <a:pt x="830945" y="1336302"/>
                  </a:cubicBezTo>
                  <a:cubicBezTo>
                    <a:pt x="844959" y="1334550"/>
                    <a:pt x="844959" y="1194412"/>
                    <a:pt x="830945" y="1126095"/>
                  </a:cubicBezTo>
                  <a:cubicBezTo>
                    <a:pt x="816931" y="1057778"/>
                    <a:pt x="797662" y="989461"/>
                    <a:pt x="746862" y="926399"/>
                  </a:cubicBezTo>
                  <a:cubicBezTo>
                    <a:pt x="696062" y="863337"/>
                    <a:pt x="526145" y="747723"/>
                    <a:pt x="526145" y="747723"/>
                  </a:cubicBezTo>
                  <a:lnTo>
                    <a:pt x="526145" y="747723"/>
                  </a:lnTo>
                  <a:cubicBezTo>
                    <a:pt x="517386" y="709185"/>
                    <a:pt x="466586" y="535764"/>
                    <a:pt x="473593" y="516495"/>
                  </a:cubicBezTo>
                  <a:cubicBezTo>
                    <a:pt x="480600" y="497226"/>
                    <a:pt x="547165" y="588316"/>
                    <a:pt x="568186" y="632109"/>
                  </a:cubicBezTo>
                  <a:cubicBezTo>
                    <a:pt x="589207" y="675902"/>
                    <a:pt x="573441" y="740716"/>
                    <a:pt x="599717" y="779254"/>
                  </a:cubicBezTo>
                  <a:cubicBezTo>
                    <a:pt x="625993" y="817792"/>
                    <a:pt x="715331" y="929901"/>
                    <a:pt x="725841" y="863336"/>
                  </a:cubicBezTo>
                  <a:cubicBezTo>
                    <a:pt x="736351" y="796771"/>
                    <a:pt x="655772" y="395626"/>
                    <a:pt x="662779" y="379861"/>
                  </a:cubicBezTo>
                  <a:cubicBezTo>
                    <a:pt x="669786" y="364096"/>
                    <a:pt x="738104" y="684660"/>
                    <a:pt x="767883" y="768743"/>
                  </a:cubicBezTo>
                  <a:cubicBezTo>
                    <a:pt x="797662" y="852826"/>
                    <a:pt x="811676" y="884357"/>
                    <a:pt x="841455" y="884357"/>
                  </a:cubicBezTo>
                  <a:cubicBezTo>
                    <a:pt x="871234" y="884357"/>
                    <a:pt x="922034" y="812536"/>
                    <a:pt x="946558" y="768743"/>
                  </a:cubicBezTo>
                  <a:cubicBezTo>
                    <a:pt x="971082" y="724950"/>
                    <a:pt x="992103" y="646123"/>
                    <a:pt x="988600" y="621599"/>
                  </a:cubicBezTo>
                  <a:cubicBezTo>
                    <a:pt x="985097" y="597075"/>
                    <a:pt x="908021" y="632109"/>
                    <a:pt x="925538" y="621599"/>
                  </a:cubicBezTo>
                  <a:cubicBezTo>
                    <a:pt x="943055" y="611089"/>
                    <a:pt x="1093703" y="570798"/>
                    <a:pt x="1093703" y="558536"/>
                  </a:cubicBezTo>
                  <a:cubicBezTo>
                    <a:pt x="1093703" y="546274"/>
                    <a:pt x="925538" y="569047"/>
                    <a:pt x="925538" y="548026"/>
                  </a:cubicBezTo>
                  <a:cubicBezTo>
                    <a:pt x="925538" y="527005"/>
                    <a:pt x="1086696" y="448177"/>
                    <a:pt x="1093703" y="432412"/>
                  </a:cubicBezTo>
                  <a:cubicBezTo>
                    <a:pt x="1100710" y="416646"/>
                    <a:pt x="965827" y="469198"/>
                    <a:pt x="967579" y="453433"/>
                  </a:cubicBezTo>
                  <a:cubicBezTo>
                    <a:pt x="969331" y="437667"/>
                    <a:pt x="1074435" y="413143"/>
                    <a:pt x="1104214" y="337819"/>
                  </a:cubicBezTo>
                  <a:cubicBezTo>
                    <a:pt x="1133993" y="262495"/>
                    <a:pt x="1135745" y="-23036"/>
                    <a:pt x="1146255" y="1488"/>
                  </a:cubicBezTo>
                  <a:cubicBezTo>
                    <a:pt x="1156765" y="26012"/>
                    <a:pt x="1137497" y="416647"/>
                    <a:pt x="1167276" y="484964"/>
                  </a:cubicBezTo>
                  <a:cubicBezTo>
                    <a:pt x="1197055" y="553281"/>
                    <a:pt x="1317924" y="393875"/>
                    <a:pt x="1324931" y="411392"/>
                  </a:cubicBezTo>
                  <a:cubicBezTo>
                    <a:pt x="1331938" y="428909"/>
                    <a:pt x="1191800" y="572550"/>
                    <a:pt x="1209317" y="590067"/>
                  </a:cubicBezTo>
                  <a:cubicBezTo>
                    <a:pt x="1226834" y="607584"/>
                    <a:pt x="1437041" y="498978"/>
                    <a:pt x="1430034" y="516495"/>
                  </a:cubicBezTo>
                  <a:cubicBezTo>
                    <a:pt x="1423027" y="534012"/>
                    <a:pt x="1230338" y="668895"/>
                    <a:pt x="1167276" y="695171"/>
                  </a:cubicBezTo>
                  <a:cubicBezTo>
                    <a:pt x="1104214" y="721447"/>
                    <a:pt x="1093703" y="618095"/>
                    <a:pt x="1051662" y="674150"/>
                  </a:cubicBezTo>
                  <a:cubicBezTo>
                    <a:pt x="1009621" y="730205"/>
                    <a:pt x="937799" y="931654"/>
                    <a:pt x="915027" y="1031502"/>
                  </a:cubicBezTo>
                  <a:cubicBezTo>
                    <a:pt x="892255" y="1131350"/>
                    <a:pt x="886999" y="1215433"/>
                    <a:pt x="915027" y="1273240"/>
                  </a:cubicBezTo>
                  <a:cubicBezTo>
                    <a:pt x="943055" y="1331047"/>
                    <a:pt x="978090" y="1397612"/>
                    <a:pt x="1083193" y="1378343"/>
                  </a:cubicBezTo>
                  <a:cubicBezTo>
                    <a:pt x="1188297" y="1359074"/>
                    <a:pt x="1487841" y="1210178"/>
                    <a:pt x="1545648" y="1157626"/>
                  </a:cubicBezTo>
                  <a:cubicBezTo>
                    <a:pt x="1603455" y="1105074"/>
                    <a:pt x="1412517" y="1064785"/>
                    <a:pt x="1430034" y="1063033"/>
                  </a:cubicBezTo>
                  <a:cubicBezTo>
                    <a:pt x="1447551" y="1061281"/>
                    <a:pt x="1680531" y="1092812"/>
                    <a:pt x="1650752" y="1147116"/>
                  </a:cubicBezTo>
                  <a:cubicBezTo>
                    <a:pt x="1620973" y="1201420"/>
                    <a:pt x="1251358" y="1388854"/>
                    <a:pt x="1251358" y="1388854"/>
                  </a:cubicBezTo>
                  <a:cubicBezTo>
                    <a:pt x="1179537" y="1436150"/>
                    <a:pt x="1218075" y="1404619"/>
                    <a:pt x="1219827" y="1430895"/>
                  </a:cubicBezTo>
                  <a:cubicBezTo>
                    <a:pt x="1221579" y="1457171"/>
                    <a:pt x="1261869" y="1499213"/>
                    <a:pt x="1261869" y="1546509"/>
                  </a:cubicBezTo>
                  <a:cubicBezTo>
                    <a:pt x="1261869" y="1593805"/>
                    <a:pt x="1233841" y="1656867"/>
                    <a:pt x="1219827" y="1714674"/>
                  </a:cubicBezTo>
                  <a:cubicBezTo>
                    <a:pt x="1205813" y="1772481"/>
                    <a:pt x="1177786" y="1847805"/>
                    <a:pt x="1177786" y="1893350"/>
                  </a:cubicBezTo>
                  <a:cubicBezTo>
                    <a:pt x="1177786" y="1938895"/>
                    <a:pt x="1172531" y="1994950"/>
                    <a:pt x="1219827" y="1987943"/>
                  </a:cubicBezTo>
                  <a:cubicBezTo>
                    <a:pt x="1267124" y="1980936"/>
                    <a:pt x="1424779" y="1895102"/>
                    <a:pt x="1461565" y="1851309"/>
                  </a:cubicBezTo>
                  <a:cubicBezTo>
                    <a:pt x="1498351" y="1807516"/>
                    <a:pt x="1421276" y="1761971"/>
                    <a:pt x="1440545" y="1725185"/>
                  </a:cubicBezTo>
                  <a:cubicBezTo>
                    <a:pt x="1459814" y="1688399"/>
                    <a:pt x="1559662" y="1625337"/>
                    <a:pt x="1577179" y="1630592"/>
                  </a:cubicBezTo>
                  <a:cubicBezTo>
                    <a:pt x="1594696" y="1635847"/>
                    <a:pt x="1549152" y="1721681"/>
                    <a:pt x="1545648" y="1756716"/>
                  </a:cubicBezTo>
                  <a:cubicBezTo>
                    <a:pt x="1542145" y="1791750"/>
                    <a:pt x="1535137" y="1849558"/>
                    <a:pt x="1556158" y="1840799"/>
                  </a:cubicBezTo>
                  <a:cubicBezTo>
                    <a:pt x="1577179" y="1832040"/>
                    <a:pt x="1659510" y="1760219"/>
                    <a:pt x="1671772" y="1704164"/>
                  </a:cubicBezTo>
                  <a:cubicBezTo>
                    <a:pt x="1684034" y="1648109"/>
                    <a:pt x="1615717" y="1546508"/>
                    <a:pt x="1629731" y="1504467"/>
                  </a:cubicBezTo>
                  <a:cubicBezTo>
                    <a:pt x="1643745" y="1462426"/>
                    <a:pt x="1740090" y="1446661"/>
                    <a:pt x="1755855" y="1451916"/>
                  </a:cubicBezTo>
                  <a:cubicBezTo>
                    <a:pt x="1771620" y="1457171"/>
                    <a:pt x="1724324" y="1485199"/>
                    <a:pt x="1724324" y="1535999"/>
                  </a:cubicBezTo>
                  <a:cubicBezTo>
                    <a:pt x="1724324" y="1586799"/>
                    <a:pt x="1794393" y="1684895"/>
                    <a:pt x="1755855" y="1756716"/>
                  </a:cubicBezTo>
                  <a:cubicBezTo>
                    <a:pt x="1717317" y="1828537"/>
                    <a:pt x="1575427" y="1909116"/>
                    <a:pt x="1493096" y="1966923"/>
                  </a:cubicBezTo>
                  <a:cubicBezTo>
                    <a:pt x="1410765" y="2024730"/>
                    <a:pt x="1293400" y="2036992"/>
                    <a:pt x="1261869" y="2103557"/>
                  </a:cubicBezTo>
                  <a:cubicBezTo>
                    <a:pt x="1230338" y="2170122"/>
                    <a:pt x="1286393" y="2238440"/>
                    <a:pt x="1303910" y="2366316"/>
                  </a:cubicBezTo>
                  <a:cubicBezTo>
                    <a:pt x="1321427" y="2494192"/>
                    <a:pt x="1323179" y="2825267"/>
                    <a:pt x="1366972" y="2870812"/>
                  </a:cubicBezTo>
                  <a:cubicBezTo>
                    <a:pt x="1410765" y="2916357"/>
                    <a:pt x="1486090" y="2709654"/>
                    <a:pt x="1566669" y="2639585"/>
                  </a:cubicBezTo>
                  <a:cubicBezTo>
                    <a:pt x="1647248" y="2569516"/>
                    <a:pt x="1817165" y="2448647"/>
                    <a:pt x="1850448" y="2450399"/>
                  </a:cubicBezTo>
                  <a:cubicBezTo>
                    <a:pt x="1883731" y="2452151"/>
                    <a:pt x="1822420" y="2613309"/>
                    <a:pt x="1766365" y="2650095"/>
                  </a:cubicBezTo>
                  <a:cubicBezTo>
                    <a:pt x="1710310" y="2686881"/>
                    <a:pt x="1582434" y="2651847"/>
                    <a:pt x="1514117" y="2671116"/>
                  </a:cubicBezTo>
                  <a:cubicBezTo>
                    <a:pt x="1445800" y="2690385"/>
                    <a:pt x="1375731" y="2718412"/>
                    <a:pt x="1356462" y="2765709"/>
                  </a:cubicBezTo>
                  <a:cubicBezTo>
                    <a:pt x="1337193" y="2813005"/>
                    <a:pt x="1395000" y="2893585"/>
                    <a:pt x="1398503" y="2954895"/>
                  </a:cubicBezTo>
                  <a:cubicBezTo>
                    <a:pt x="1402006" y="3016205"/>
                    <a:pt x="1356462" y="3117805"/>
                    <a:pt x="1377483" y="3133571"/>
                  </a:cubicBezTo>
                  <a:cubicBezTo>
                    <a:pt x="1398504" y="3149337"/>
                    <a:pt x="1477331" y="3077516"/>
                    <a:pt x="1524627" y="3049488"/>
                  </a:cubicBezTo>
                  <a:cubicBezTo>
                    <a:pt x="1571923" y="3021460"/>
                    <a:pt x="1671772" y="2939129"/>
                    <a:pt x="1661262" y="2965405"/>
                  </a:cubicBezTo>
                  <a:cubicBezTo>
                    <a:pt x="1650752" y="2991681"/>
                    <a:pt x="1538641" y="3142329"/>
                    <a:pt x="1461565" y="3207143"/>
                  </a:cubicBezTo>
                  <a:cubicBezTo>
                    <a:pt x="1384489" y="3271957"/>
                    <a:pt x="1240848" y="3298233"/>
                    <a:pt x="1198807" y="3354288"/>
                  </a:cubicBezTo>
                  <a:cubicBezTo>
                    <a:pt x="1156766" y="3410343"/>
                    <a:pt x="1186545" y="3497929"/>
                    <a:pt x="1209317" y="3543474"/>
                  </a:cubicBezTo>
                  <a:cubicBezTo>
                    <a:pt x="1232089" y="3589019"/>
                    <a:pt x="1317924" y="3597778"/>
                    <a:pt x="1335441" y="3627557"/>
                  </a:cubicBezTo>
                  <a:cubicBezTo>
                    <a:pt x="1352958" y="3657336"/>
                    <a:pt x="1330186" y="3692371"/>
                    <a:pt x="1314421" y="3722150"/>
                  </a:cubicBezTo>
                  <a:cubicBezTo>
                    <a:pt x="1298656" y="3751929"/>
                    <a:pt x="1253110" y="3762440"/>
                    <a:pt x="1240848" y="3806233"/>
                  </a:cubicBezTo>
                  <a:cubicBezTo>
                    <a:pt x="1228586" y="3850026"/>
                    <a:pt x="1233841" y="3927102"/>
                    <a:pt x="1240848" y="3984909"/>
                  </a:cubicBezTo>
                  <a:cubicBezTo>
                    <a:pt x="1247855" y="4042716"/>
                    <a:pt x="1282889" y="4061984"/>
                    <a:pt x="1282889" y="4153074"/>
                  </a:cubicBezTo>
                  <a:cubicBezTo>
                    <a:pt x="1282889" y="4244164"/>
                    <a:pt x="1247855" y="4445612"/>
                    <a:pt x="1240848" y="4531447"/>
                  </a:cubicBezTo>
                  <a:cubicBezTo>
                    <a:pt x="1233841" y="4617282"/>
                    <a:pt x="1347703" y="4666329"/>
                    <a:pt x="1240848" y="4668081"/>
                  </a:cubicBezTo>
                  <a:cubicBezTo>
                    <a:pt x="1133993" y="4669833"/>
                    <a:pt x="696062" y="4585750"/>
                    <a:pt x="589207" y="4520936"/>
                  </a:cubicBezTo>
                  <a:close/>
                </a:path>
              </a:pathLst>
            </a:custGeom>
            <a:solidFill>
              <a:srgbClr val="7B847D"/>
            </a:solidFill>
            <a:ln>
              <a:solidFill>
                <a:srgbClr val="7B847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Freeform 418"/>
            <p:cNvSpPr/>
            <p:nvPr/>
          </p:nvSpPr>
          <p:spPr>
            <a:xfrm>
              <a:off x="7242138" y="1806365"/>
              <a:ext cx="1859868" cy="4668107"/>
            </a:xfrm>
            <a:custGeom>
              <a:avLst/>
              <a:gdLst>
                <a:gd name="connsiteX0" fmla="*/ 589207 w 1859868"/>
                <a:gd name="connsiteY0" fmla="*/ 4520936 h 4668107"/>
                <a:gd name="connsiteX1" fmla="*/ 599717 w 1859868"/>
                <a:gd name="connsiteY1" fmla="*/ 4279199 h 4668107"/>
                <a:gd name="connsiteX2" fmla="*/ 694310 w 1859868"/>
                <a:gd name="connsiteY2" fmla="*/ 4090012 h 4668107"/>
                <a:gd name="connsiteX3" fmla="*/ 788903 w 1859868"/>
                <a:gd name="connsiteY3" fmla="*/ 3879805 h 4668107"/>
                <a:gd name="connsiteX4" fmla="*/ 799414 w 1859868"/>
                <a:gd name="connsiteY4" fmla="*/ 3743171 h 4668107"/>
                <a:gd name="connsiteX5" fmla="*/ 925538 w 1859868"/>
                <a:gd name="connsiteY5" fmla="*/ 3259695 h 4668107"/>
                <a:gd name="connsiteX6" fmla="*/ 851965 w 1859868"/>
                <a:gd name="connsiteY6" fmla="*/ 3028467 h 4668107"/>
                <a:gd name="connsiteX7" fmla="*/ 694310 w 1859868"/>
                <a:gd name="connsiteY7" fmla="*/ 2734178 h 4668107"/>
                <a:gd name="connsiteX8" fmla="*/ 515634 w 1859868"/>
                <a:gd name="connsiteY8" fmla="*/ 2555502 h 4668107"/>
                <a:gd name="connsiteX9" fmla="*/ 568186 w 1859868"/>
                <a:gd name="connsiteY9" fmla="*/ 2555502 h 4668107"/>
                <a:gd name="connsiteX10" fmla="*/ 641758 w 1859868"/>
                <a:gd name="connsiteY10" fmla="*/ 2597543 h 4668107"/>
                <a:gd name="connsiteX11" fmla="*/ 757372 w 1859868"/>
                <a:gd name="connsiteY11" fmla="*/ 2744688 h 4668107"/>
                <a:gd name="connsiteX12" fmla="*/ 715331 w 1859868"/>
                <a:gd name="connsiteY12" fmla="*/ 2650095 h 4668107"/>
                <a:gd name="connsiteX13" fmla="*/ 620738 w 1859868"/>
                <a:gd name="connsiteY13" fmla="*/ 2208661 h 4668107"/>
                <a:gd name="connsiteX14" fmla="*/ 715331 w 1859868"/>
                <a:gd name="connsiteY14" fmla="*/ 2397847 h 4668107"/>
                <a:gd name="connsiteX15" fmla="*/ 767883 w 1859868"/>
                <a:gd name="connsiteY15" fmla="*/ 2597543 h 4668107"/>
                <a:gd name="connsiteX16" fmla="*/ 967579 w 1859868"/>
                <a:gd name="connsiteY16" fmla="*/ 2734178 h 4668107"/>
                <a:gd name="connsiteX17" fmla="*/ 1093703 w 1859868"/>
                <a:gd name="connsiteY17" fmla="*/ 2860302 h 4668107"/>
                <a:gd name="connsiteX18" fmla="*/ 1083193 w 1859868"/>
                <a:gd name="connsiteY18" fmla="*/ 2692136 h 4668107"/>
                <a:gd name="connsiteX19" fmla="*/ 1062172 w 1859868"/>
                <a:gd name="connsiteY19" fmla="*/ 2250702 h 4668107"/>
                <a:gd name="connsiteX20" fmla="*/ 978089 w 1859868"/>
                <a:gd name="connsiteY20" fmla="*/ 1945902 h 4668107"/>
                <a:gd name="connsiteX21" fmla="*/ 662779 w 1859868"/>
                <a:gd name="connsiteY21" fmla="*/ 1893350 h 4668107"/>
                <a:gd name="connsiteX22" fmla="*/ 368489 w 1859868"/>
                <a:gd name="connsiteY22" fmla="*/ 1662123 h 4668107"/>
                <a:gd name="connsiteX23" fmla="*/ 105731 w 1859868"/>
                <a:gd name="connsiteY23" fmla="*/ 1651612 h 4668107"/>
                <a:gd name="connsiteX24" fmla="*/ 627 w 1859868"/>
                <a:gd name="connsiteY24" fmla="*/ 1809267 h 4668107"/>
                <a:gd name="connsiteX25" fmla="*/ 74200 w 1859868"/>
                <a:gd name="connsiteY25" fmla="*/ 1567530 h 4668107"/>
                <a:gd name="connsiteX26" fmla="*/ 305427 w 1859868"/>
                <a:gd name="connsiteY26" fmla="*/ 1535999 h 4668107"/>
                <a:gd name="connsiteX27" fmla="*/ 400021 w 1859868"/>
                <a:gd name="connsiteY27" fmla="*/ 1609571 h 4668107"/>
                <a:gd name="connsiteX28" fmla="*/ 473593 w 1859868"/>
                <a:gd name="connsiteY28" fmla="*/ 1493957 h 4668107"/>
                <a:gd name="connsiteX29" fmla="*/ 473593 w 1859868"/>
                <a:gd name="connsiteY29" fmla="*/ 1651612 h 4668107"/>
                <a:gd name="connsiteX30" fmla="*/ 557676 w 1859868"/>
                <a:gd name="connsiteY30" fmla="*/ 1746205 h 4668107"/>
                <a:gd name="connsiteX31" fmla="*/ 704821 w 1859868"/>
                <a:gd name="connsiteY31" fmla="*/ 1809267 h 4668107"/>
                <a:gd name="connsiteX32" fmla="*/ 746862 w 1859868"/>
                <a:gd name="connsiteY32" fmla="*/ 1872330 h 4668107"/>
                <a:gd name="connsiteX33" fmla="*/ 1020131 w 1859868"/>
                <a:gd name="connsiteY33" fmla="*/ 1872330 h 4668107"/>
                <a:gd name="connsiteX34" fmla="*/ 1114724 w 1859868"/>
                <a:gd name="connsiteY34" fmla="*/ 1525488 h 4668107"/>
                <a:gd name="connsiteX35" fmla="*/ 788903 w 1859868"/>
                <a:gd name="connsiteY35" fmla="*/ 1346812 h 4668107"/>
                <a:gd name="connsiteX36" fmla="*/ 746862 w 1859868"/>
                <a:gd name="connsiteY36" fmla="*/ 1252219 h 4668107"/>
                <a:gd name="connsiteX37" fmla="*/ 652269 w 1859868"/>
                <a:gd name="connsiteY37" fmla="*/ 1094564 h 4668107"/>
                <a:gd name="connsiteX38" fmla="*/ 746862 w 1859868"/>
                <a:gd name="connsiteY38" fmla="*/ 1136605 h 4668107"/>
                <a:gd name="connsiteX39" fmla="*/ 830945 w 1859868"/>
                <a:gd name="connsiteY39" fmla="*/ 1336302 h 4668107"/>
                <a:gd name="connsiteX40" fmla="*/ 830945 w 1859868"/>
                <a:gd name="connsiteY40" fmla="*/ 1126095 h 4668107"/>
                <a:gd name="connsiteX41" fmla="*/ 746862 w 1859868"/>
                <a:gd name="connsiteY41" fmla="*/ 926399 h 4668107"/>
                <a:gd name="connsiteX42" fmla="*/ 526145 w 1859868"/>
                <a:gd name="connsiteY42" fmla="*/ 747723 h 4668107"/>
                <a:gd name="connsiteX43" fmla="*/ 526145 w 1859868"/>
                <a:gd name="connsiteY43" fmla="*/ 747723 h 4668107"/>
                <a:gd name="connsiteX44" fmla="*/ 473593 w 1859868"/>
                <a:gd name="connsiteY44" fmla="*/ 516495 h 4668107"/>
                <a:gd name="connsiteX45" fmla="*/ 568186 w 1859868"/>
                <a:gd name="connsiteY45" fmla="*/ 632109 h 4668107"/>
                <a:gd name="connsiteX46" fmla="*/ 599717 w 1859868"/>
                <a:gd name="connsiteY46" fmla="*/ 779254 h 4668107"/>
                <a:gd name="connsiteX47" fmla="*/ 725841 w 1859868"/>
                <a:gd name="connsiteY47" fmla="*/ 863336 h 4668107"/>
                <a:gd name="connsiteX48" fmla="*/ 662779 w 1859868"/>
                <a:gd name="connsiteY48" fmla="*/ 379861 h 4668107"/>
                <a:gd name="connsiteX49" fmla="*/ 767883 w 1859868"/>
                <a:gd name="connsiteY49" fmla="*/ 768743 h 4668107"/>
                <a:gd name="connsiteX50" fmla="*/ 841455 w 1859868"/>
                <a:gd name="connsiteY50" fmla="*/ 884357 h 4668107"/>
                <a:gd name="connsiteX51" fmla="*/ 946558 w 1859868"/>
                <a:gd name="connsiteY51" fmla="*/ 768743 h 4668107"/>
                <a:gd name="connsiteX52" fmla="*/ 988600 w 1859868"/>
                <a:gd name="connsiteY52" fmla="*/ 621599 h 4668107"/>
                <a:gd name="connsiteX53" fmla="*/ 925538 w 1859868"/>
                <a:gd name="connsiteY53" fmla="*/ 621599 h 4668107"/>
                <a:gd name="connsiteX54" fmla="*/ 1093703 w 1859868"/>
                <a:gd name="connsiteY54" fmla="*/ 558536 h 4668107"/>
                <a:gd name="connsiteX55" fmla="*/ 925538 w 1859868"/>
                <a:gd name="connsiteY55" fmla="*/ 548026 h 4668107"/>
                <a:gd name="connsiteX56" fmla="*/ 1093703 w 1859868"/>
                <a:gd name="connsiteY56" fmla="*/ 432412 h 4668107"/>
                <a:gd name="connsiteX57" fmla="*/ 967579 w 1859868"/>
                <a:gd name="connsiteY57" fmla="*/ 453433 h 4668107"/>
                <a:gd name="connsiteX58" fmla="*/ 1104214 w 1859868"/>
                <a:gd name="connsiteY58" fmla="*/ 337819 h 4668107"/>
                <a:gd name="connsiteX59" fmla="*/ 1146255 w 1859868"/>
                <a:gd name="connsiteY59" fmla="*/ 1488 h 4668107"/>
                <a:gd name="connsiteX60" fmla="*/ 1167276 w 1859868"/>
                <a:gd name="connsiteY60" fmla="*/ 484964 h 4668107"/>
                <a:gd name="connsiteX61" fmla="*/ 1324931 w 1859868"/>
                <a:gd name="connsiteY61" fmla="*/ 411392 h 4668107"/>
                <a:gd name="connsiteX62" fmla="*/ 1209317 w 1859868"/>
                <a:gd name="connsiteY62" fmla="*/ 590067 h 4668107"/>
                <a:gd name="connsiteX63" fmla="*/ 1430034 w 1859868"/>
                <a:gd name="connsiteY63" fmla="*/ 516495 h 4668107"/>
                <a:gd name="connsiteX64" fmla="*/ 1167276 w 1859868"/>
                <a:gd name="connsiteY64" fmla="*/ 695171 h 4668107"/>
                <a:gd name="connsiteX65" fmla="*/ 1051662 w 1859868"/>
                <a:gd name="connsiteY65" fmla="*/ 674150 h 4668107"/>
                <a:gd name="connsiteX66" fmla="*/ 915027 w 1859868"/>
                <a:gd name="connsiteY66" fmla="*/ 1031502 h 4668107"/>
                <a:gd name="connsiteX67" fmla="*/ 915027 w 1859868"/>
                <a:gd name="connsiteY67" fmla="*/ 1273240 h 4668107"/>
                <a:gd name="connsiteX68" fmla="*/ 1083193 w 1859868"/>
                <a:gd name="connsiteY68" fmla="*/ 1378343 h 4668107"/>
                <a:gd name="connsiteX69" fmla="*/ 1545648 w 1859868"/>
                <a:gd name="connsiteY69" fmla="*/ 1157626 h 4668107"/>
                <a:gd name="connsiteX70" fmla="*/ 1430034 w 1859868"/>
                <a:gd name="connsiteY70" fmla="*/ 1063033 h 4668107"/>
                <a:gd name="connsiteX71" fmla="*/ 1650752 w 1859868"/>
                <a:gd name="connsiteY71" fmla="*/ 1147116 h 4668107"/>
                <a:gd name="connsiteX72" fmla="*/ 1251358 w 1859868"/>
                <a:gd name="connsiteY72" fmla="*/ 1388854 h 4668107"/>
                <a:gd name="connsiteX73" fmla="*/ 1219827 w 1859868"/>
                <a:gd name="connsiteY73" fmla="*/ 1430895 h 4668107"/>
                <a:gd name="connsiteX74" fmla="*/ 1261869 w 1859868"/>
                <a:gd name="connsiteY74" fmla="*/ 1546509 h 4668107"/>
                <a:gd name="connsiteX75" fmla="*/ 1219827 w 1859868"/>
                <a:gd name="connsiteY75" fmla="*/ 1714674 h 4668107"/>
                <a:gd name="connsiteX76" fmla="*/ 1177786 w 1859868"/>
                <a:gd name="connsiteY76" fmla="*/ 1893350 h 4668107"/>
                <a:gd name="connsiteX77" fmla="*/ 1219827 w 1859868"/>
                <a:gd name="connsiteY77" fmla="*/ 1987943 h 4668107"/>
                <a:gd name="connsiteX78" fmla="*/ 1461565 w 1859868"/>
                <a:gd name="connsiteY78" fmla="*/ 1851309 h 4668107"/>
                <a:gd name="connsiteX79" fmla="*/ 1440545 w 1859868"/>
                <a:gd name="connsiteY79" fmla="*/ 1725185 h 4668107"/>
                <a:gd name="connsiteX80" fmla="*/ 1577179 w 1859868"/>
                <a:gd name="connsiteY80" fmla="*/ 1630592 h 4668107"/>
                <a:gd name="connsiteX81" fmla="*/ 1545648 w 1859868"/>
                <a:gd name="connsiteY81" fmla="*/ 1756716 h 4668107"/>
                <a:gd name="connsiteX82" fmla="*/ 1556158 w 1859868"/>
                <a:gd name="connsiteY82" fmla="*/ 1840799 h 4668107"/>
                <a:gd name="connsiteX83" fmla="*/ 1671772 w 1859868"/>
                <a:gd name="connsiteY83" fmla="*/ 1704164 h 4668107"/>
                <a:gd name="connsiteX84" fmla="*/ 1629731 w 1859868"/>
                <a:gd name="connsiteY84" fmla="*/ 1504467 h 4668107"/>
                <a:gd name="connsiteX85" fmla="*/ 1755855 w 1859868"/>
                <a:gd name="connsiteY85" fmla="*/ 1451916 h 4668107"/>
                <a:gd name="connsiteX86" fmla="*/ 1724324 w 1859868"/>
                <a:gd name="connsiteY86" fmla="*/ 1535999 h 4668107"/>
                <a:gd name="connsiteX87" fmla="*/ 1755855 w 1859868"/>
                <a:gd name="connsiteY87" fmla="*/ 1756716 h 4668107"/>
                <a:gd name="connsiteX88" fmla="*/ 1493096 w 1859868"/>
                <a:gd name="connsiteY88" fmla="*/ 1966923 h 4668107"/>
                <a:gd name="connsiteX89" fmla="*/ 1261869 w 1859868"/>
                <a:gd name="connsiteY89" fmla="*/ 2103557 h 4668107"/>
                <a:gd name="connsiteX90" fmla="*/ 1303910 w 1859868"/>
                <a:gd name="connsiteY90" fmla="*/ 2366316 h 4668107"/>
                <a:gd name="connsiteX91" fmla="*/ 1366972 w 1859868"/>
                <a:gd name="connsiteY91" fmla="*/ 2870812 h 4668107"/>
                <a:gd name="connsiteX92" fmla="*/ 1566669 w 1859868"/>
                <a:gd name="connsiteY92" fmla="*/ 2639585 h 4668107"/>
                <a:gd name="connsiteX93" fmla="*/ 1850448 w 1859868"/>
                <a:gd name="connsiteY93" fmla="*/ 2450399 h 4668107"/>
                <a:gd name="connsiteX94" fmla="*/ 1766365 w 1859868"/>
                <a:gd name="connsiteY94" fmla="*/ 2650095 h 4668107"/>
                <a:gd name="connsiteX95" fmla="*/ 1514117 w 1859868"/>
                <a:gd name="connsiteY95" fmla="*/ 2671116 h 4668107"/>
                <a:gd name="connsiteX96" fmla="*/ 1356462 w 1859868"/>
                <a:gd name="connsiteY96" fmla="*/ 2765709 h 4668107"/>
                <a:gd name="connsiteX97" fmla="*/ 1398503 w 1859868"/>
                <a:gd name="connsiteY97" fmla="*/ 2954895 h 4668107"/>
                <a:gd name="connsiteX98" fmla="*/ 1377483 w 1859868"/>
                <a:gd name="connsiteY98" fmla="*/ 3133571 h 4668107"/>
                <a:gd name="connsiteX99" fmla="*/ 1524627 w 1859868"/>
                <a:gd name="connsiteY99" fmla="*/ 3049488 h 4668107"/>
                <a:gd name="connsiteX100" fmla="*/ 1661262 w 1859868"/>
                <a:gd name="connsiteY100" fmla="*/ 2965405 h 4668107"/>
                <a:gd name="connsiteX101" fmla="*/ 1461565 w 1859868"/>
                <a:gd name="connsiteY101" fmla="*/ 3207143 h 4668107"/>
                <a:gd name="connsiteX102" fmla="*/ 1198807 w 1859868"/>
                <a:gd name="connsiteY102" fmla="*/ 3354288 h 4668107"/>
                <a:gd name="connsiteX103" fmla="*/ 1209317 w 1859868"/>
                <a:gd name="connsiteY103" fmla="*/ 3543474 h 4668107"/>
                <a:gd name="connsiteX104" fmla="*/ 1335441 w 1859868"/>
                <a:gd name="connsiteY104" fmla="*/ 3627557 h 4668107"/>
                <a:gd name="connsiteX105" fmla="*/ 1314421 w 1859868"/>
                <a:gd name="connsiteY105" fmla="*/ 3722150 h 4668107"/>
                <a:gd name="connsiteX106" fmla="*/ 1240848 w 1859868"/>
                <a:gd name="connsiteY106" fmla="*/ 3806233 h 4668107"/>
                <a:gd name="connsiteX107" fmla="*/ 1240848 w 1859868"/>
                <a:gd name="connsiteY107" fmla="*/ 3984909 h 4668107"/>
                <a:gd name="connsiteX108" fmla="*/ 1282889 w 1859868"/>
                <a:gd name="connsiteY108" fmla="*/ 4153074 h 4668107"/>
                <a:gd name="connsiteX109" fmla="*/ 1240848 w 1859868"/>
                <a:gd name="connsiteY109" fmla="*/ 4531447 h 4668107"/>
                <a:gd name="connsiteX110" fmla="*/ 1240848 w 1859868"/>
                <a:gd name="connsiteY110" fmla="*/ 4668081 h 4668107"/>
                <a:gd name="connsiteX111" fmla="*/ 589207 w 1859868"/>
                <a:gd name="connsiteY111" fmla="*/ 4520936 h 466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859868" h="4668107">
                  <a:moveTo>
                    <a:pt x="589207" y="4520936"/>
                  </a:moveTo>
                  <a:cubicBezTo>
                    <a:pt x="482352" y="4456122"/>
                    <a:pt x="582200" y="4351020"/>
                    <a:pt x="599717" y="4279199"/>
                  </a:cubicBezTo>
                  <a:cubicBezTo>
                    <a:pt x="617234" y="4207378"/>
                    <a:pt x="662779" y="4156578"/>
                    <a:pt x="694310" y="4090012"/>
                  </a:cubicBezTo>
                  <a:cubicBezTo>
                    <a:pt x="725841" y="4023446"/>
                    <a:pt x="771386" y="3937612"/>
                    <a:pt x="788903" y="3879805"/>
                  </a:cubicBezTo>
                  <a:cubicBezTo>
                    <a:pt x="806420" y="3821998"/>
                    <a:pt x="776642" y="3846523"/>
                    <a:pt x="799414" y="3743171"/>
                  </a:cubicBezTo>
                  <a:cubicBezTo>
                    <a:pt x="822187" y="3639819"/>
                    <a:pt x="916780" y="3378812"/>
                    <a:pt x="925538" y="3259695"/>
                  </a:cubicBezTo>
                  <a:cubicBezTo>
                    <a:pt x="934297" y="3140578"/>
                    <a:pt x="890503" y="3116053"/>
                    <a:pt x="851965" y="3028467"/>
                  </a:cubicBezTo>
                  <a:cubicBezTo>
                    <a:pt x="813427" y="2940881"/>
                    <a:pt x="750365" y="2813005"/>
                    <a:pt x="694310" y="2734178"/>
                  </a:cubicBezTo>
                  <a:cubicBezTo>
                    <a:pt x="638255" y="2655350"/>
                    <a:pt x="536655" y="2585281"/>
                    <a:pt x="515634" y="2555502"/>
                  </a:cubicBezTo>
                  <a:cubicBezTo>
                    <a:pt x="494613" y="2525723"/>
                    <a:pt x="547165" y="2548495"/>
                    <a:pt x="568186" y="2555502"/>
                  </a:cubicBezTo>
                  <a:cubicBezTo>
                    <a:pt x="589207" y="2562509"/>
                    <a:pt x="610227" y="2566012"/>
                    <a:pt x="641758" y="2597543"/>
                  </a:cubicBezTo>
                  <a:cubicBezTo>
                    <a:pt x="673289" y="2629074"/>
                    <a:pt x="745110" y="2735929"/>
                    <a:pt x="757372" y="2744688"/>
                  </a:cubicBezTo>
                  <a:cubicBezTo>
                    <a:pt x="769634" y="2753447"/>
                    <a:pt x="738103" y="2739433"/>
                    <a:pt x="715331" y="2650095"/>
                  </a:cubicBezTo>
                  <a:cubicBezTo>
                    <a:pt x="692559" y="2560757"/>
                    <a:pt x="620738" y="2250702"/>
                    <a:pt x="620738" y="2208661"/>
                  </a:cubicBezTo>
                  <a:cubicBezTo>
                    <a:pt x="620738" y="2166620"/>
                    <a:pt x="690807" y="2333033"/>
                    <a:pt x="715331" y="2397847"/>
                  </a:cubicBezTo>
                  <a:cubicBezTo>
                    <a:pt x="739855" y="2462661"/>
                    <a:pt x="725842" y="2541488"/>
                    <a:pt x="767883" y="2597543"/>
                  </a:cubicBezTo>
                  <a:cubicBezTo>
                    <a:pt x="809924" y="2653598"/>
                    <a:pt x="913276" y="2690385"/>
                    <a:pt x="967579" y="2734178"/>
                  </a:cubicBezTo>
                  <a:cubicBezTo>
                    <a:pt x="1021882" y="2777971"/>
                    <a:pt x="1074434" y="2867309"/>
                    <a:pt x="1093703" y="2860302"/>
                  </a:cubicBezTo>
                  <a:cubicBezTo>
                    <a:pt x="1112972" y="2853295"/>
                    <a:pt x="1088448" y="2793736"/>
                    <a:pt x="1083193" y="2692136"/>
                  </a:cubicBezTo>
                  <a:cubicBezTo>
                    <a:pt x="1077938" y="2590536"/>
                    <a:pt x="1079689" y="2375074"/>
                    <a:pt x="1062172" y="2250702"/>
                  </a:cubicBezTo>
                  <a:cubicBezTo>
                    <a:pt x="1044655" y="2126330"/>
                    <a:pt x="1044654" y="2005461"/>
                    <a:pt x="978089" y="1945902"/>
                  </a:cubicBezTo>
                  <a:cubicBezTo>
                    <a:pt x="911524" y="1886343"/>
                    <a:pt x="764379" y="1940646"/>
                    <a:pt x="662779" y="1893350"/>
                  </a:cubicBezTo>
                  <a:cubicBezTo>
                    <a:pt x="561179" y="1846054"/>
                    <a:pt x="461330" y="1702413"/>
                    <a:pt x="368489" y="1662123"/>
                  </a:cubicBezTo>
                  <a:cubicBezTo>
                    <a:pt x="275648" y="1621833"/>
                    <a:pt x="167041" y="1627088"/>
                    <a:pt x="105731" y="1651612"/>
                  </a:cubicBezTo>
                  <a:cubicBezTo>
                    <a:pt x="44421" y="1676136"/>
                    <a:pt x="5882" y="1823281"/>
                    <a:pt x="627" y="1809267"/>
                  </a:cubicBezTo>
                  <a:cubicBezTo>
                    <a:pt x="-4628" y="1795253"/>
                    <a:pt x="23400" y="1613074"/>
                    <a:pt x="74200" y="1567530"/>
                  </a:cubicBezTo>
                  <a:cubicBezTo>
                    <a:pt x="125000" y="1521986"/>
                    <a:pt x="251123" y="1528992"/>
                    <a:pt x="305427" y="1535999"/>
                  </a:cubicBezTo>
                  <a:cubicBezTo>
                    <a:pt x="359730" y="1543006"/>
                    <a:pt x="371993" y="1616578"/>
                    <a:pt x="400021" y="1609571"/>
                  </a:cubicBezTo>
                  <a:cubicBezTo>
                    <a:pt x="428049" y="1602564"/>
                    <a:pt x="461331" y="1486950"/>
                    <a:pt x="473593" y="1493957"/>
                  </a:cubicBezTo>
                  <a:cubicBezTo>
                    <a:pt x="485855" y="1500964"/>
                    <a:pt x="459579" y="1609571"/>
                    <a:pt x="473593" y="1651612"/>
                  </a:cubicBezTo>
                  <a:cubicBezTo>
                    <a:pt x="487607" y="1693653"/>
                    <a:pt x="519138" y="1719929"/>
                    <a:pt x="557676" y="1746205"/>
                  </a:cubicBezTo>
                  <a:cubicBezTo>
                    <a:pt x="596214" y="1772481"/>
                    <a:pt x="673290" y="1788246"/>
                    <a:pt x="704821" y="1809267"/>
                  </a:cubicBezTo>
                  <a:cubicBezTo>
                    <a:pt x="736352" y="1830288"/>
                    <a:pt x="694310" y="1861819"/>
                    <a:pt x="746862" y="1872330"/>
                  </a:cubicBezTo>
                  <a:cubicBezTo>
                    <a:pt x="799414" y="1882840"/>
                    <a:pt x="958821" y="1930137"/>
                    <a:pt x="1020131" y="1872330"/>
                  </a:cubicBezTo>
                  <a:cubicBezTo>
                    <a:pt x="1081441" y="1814523"/>
                    <a:pt x="1153262" y="1613074"/>
                    <a:pt x="1114724" y="1525488"/>
                  </a:cubicBezTo>
                  <a:cubicBezTo>
                    <a:pt x="1076186" y="1437902"/>
                    <a:pt x="850213" y="1392357"/>
                    <a:pt x="788903" y="1346812"/>
                  </a:cubicBezTo>
                  <a:cubicBezTo>
                    <a:pt x="727593" y="1301267"/>
                    <a:pt x="769634" y="1294260"/>
                    <a:pt x="746862" y="1252219"/>
                  </a:cubicBezTo>
                  <a:cubicBezTo>
                    <a:pt x="724090" y="1210178"/>
                    <a:pt x="652269" y="1113833"/>
                    <a:pt x="652269" y="1094564"/>
                  </a:cubicBezTo>
                  <a:cubicBezTo>
                    <a:pt x="652269" y="1075295"/>
                    <a:pt x="717083" y="1096315"/>
                    <a:pt x="746862" y="1136605"/>
                  </a:cubicBezTo>
                  <a:cubicBezTo>
                    <a:pt x="776641" y="1176895"/>
                    <a:pt x="816931" y="1338054"/>
                    <a:pt x="830945" y="1336302"/>
                  </a:cubicBezTo>
                  <a:cubicBezTo>
                    <a:pt x="844959" y="1334550"/>
                    <a:pt x="844959" y="1194412"/>
                    <a:pt x="830945" y="1126095"/>
                  </a:cubicBezTo>
                  <a:cubicBezTo>
                    <a:pt x="816931" y="1057778"/>
                    <a:pt x="797662" y="989461"/>
                    <a:pt x="746862" y="926399"/>
                  </a:cubicBezTo>
                  <a:cubicBezTo>
                    <a:pt x="696062" y="863337"/>
                    <a:pt x="526145" y="747723"/>
                    <a:pt x="526145" y="747723"/>
                  </a:cubicBezTo>
                  <a:lnTo>
                    <a:pt x="526145" y="747723"/>
                  </a:lnTo>
                  <a:cubicBezTo>
                    <a:pt x="517386" y="709185"/>
                    <a:pt x="466586" y="535764"/>
                    <a:pt x="473593" y="516495"/>
                  </a:cubicBezTo>
                  <a:cubicBezTo>
                    <a:pt x="480600" y="497226"/>
                    <a:pt x="547165" y="588316"/>
                    <a:pt x="568186" y="632109"/>
                  </a:cubicBezTo>
                  <a:cubicBezTo>
                    <a:pt x="589207" y="675902"/>
                    <a:pt x="573441" y="740716"/>
                    <a:pt x="599717" y="779254"/>
                  </a:cubicBezTo>
                  <a:cubicBezTo>
                    <a:pt x="625993" y="817792"/>
                    <a:pt x="715331" y="929901"/>
                    <a:pt x="725841" y="863336"/>
                  </a:cubicBezTo>
                  <a:cubicBezTo>
                    <a:pt x="736351" y="796771"/>
                    <a:pt x="655772" y="395626"/>
                    <a:pt x="662779" y="379861"/>
                  </a:cubicBezTo>
                  <a:cubicBezTo>
                    <a:pt x="669786" y="364096"/>
                    <a:pt x="738104" y="684660"/>
                    <a:pt x="767883" y="768743"/>
                  </a:cubicBezTo>
                  <a:cubicBezTo>
                    <a:pt x="797662" y="852826"/>
                    <a:pt x="811676" y="884357"/>
                    <a:pt x="841455" y="884357"/>
                  </a:cubicBezTo>
                  <a:cubicBezTo>
                    <a:pt x="871234" y="884357"/>
                    <a:pt x="922034" y="812536"/>
                    <a:pt x="946558" y="768743"/>
                  </a:cubicBezTo>
                  <a:cubicBezTo>
                    <a:pt x="971082" y="724950"/>
                    <a:pt x="992103" y="646123"/>
                    <a:pt x="988600" y="621599"/>
                  </a:cubicBezTo>
                  <a:cubicBezTo>
                    <a:pt x="985097" y="597075"/>
                    <a:pt x="908021" y="632109"/>
                    <a:pt x="925538" y="621599"/>
                  </a:cubicBezTo>
                  <a:cubicBezTo>
                    <a:pt x="943055" y="611089"/>
                    <a:pt x="1093703" y="570798"/>
                    <a:pt x="1093703" y="558536"/>
                  </a:cubicBezTo>
                  <a:cubicBezTo>
                    <a:pt x="1093703" y="546274"/>
                    <a:pt x="925538" y="569047"/>
                    <a:pt x="925538" y="548026"/>
                  </a:cubicBezTo>
                  <a:cubicBezTo>
                    <a:pt x="925538" y="527005"/>
                    <a:pt x="1086696" y="448177"/>
                    <a:pt x="1093703" y="432412"/>
                  </a:cubicBezTo>
                  <a:cubicBezTo>
                    <a:pt x="1100710" y="416646"/>
                    <a:pt x="965827" y="469198"/>
                    <a:pt x="967579" y="453433"/>
                  </a:cubicBezTo>
                  <a:cubicBezTo>
                    <a:pt x="969331" y="437667"/>
                    <a:pt x="1074435" y="413143"/>
                    <a:pt x="1104214" y="337819"/>
                  </a:cubicBezTo>
                  <a:cubicBezTo>
                    <a:pt x="1133993" y="262495"/>
                    <a:pt x="1135745" y="-23036"/>
                    <a:pt x="1146255" y="1488"/>
                  </a:cubicBezTo>
                  <a:cubicBezTo>
                    <a:pt x="1156765" y="26012"/>
                    <a:pt x="1137497" y="416647"/>
                    <a:pt x="1167276" y="484964"/>
                  </a:cubicBezTo>
                  <a:cubicBezTo>
                    <a:pt x="1197055" y="553281"/>
                    <a:pt x="1317924" y="393875"/>
                    <a:pt x="1324931" y="411392"/>
                  </a:cubicBezTo>
                  <a:cubicBezTo>
                    <a:pt x="1331938" y="428909"/>
                    <a:pt x="1191800" y="572550"/>
                    <a:pt x="1209317" y="590067"/>
                  </a:cubicBezTo>
                  <a:cubicBezTo>
                    <a:pt x="1226834" y="607584"/>
                    <a:pt x="1437041" y="498978"/>
                    <a:pt x="1430034" y="516495"/>
                  </a:cubicBezTo>
                  <a:cubicBezTo>
                    <a:pt x="1423027" y="534012"/>
                    <a:pt x="1230338" y="668895"/>
                    <a:pt x="1167276" y="695171"/>
                  </a:cubicBezTo>
                  <a:cubicBezTo>
                    <a:pt x="1104214" y="721447"/>
                    <a:pt x="1093703" y="618095"/>
                    <a:pt x="1051662" y="674150"/>
                  </a:cubicBezTo>
                  <a:cubicBezTo>
                    <a:pt x="1009621" y="730205"/>
                    <a:pt x="937799" y="931654"/>
                    <a:pt x="915027" y="1031502"/>
                  </a:cubicBezTo>
                  <a:cubicBezTo>
                    <a:pt x="892255" y="1131350"/>
                    <a:pt x="886999" y="1215433"/>
                    <a:pt x="915027" y="1273240"/>
                  </a:cubicBezTo>
                  <a:cubicBezTo>
                    <a:pt x="943055" y="1331047"/>
                    <a:pt x="978090" y="1397612"/>
                    <a:pt x="1083193" y="1378343"/>
                  </a:cubicBezTo>
                  <a:cubicBezTo>
                    <a:pt x="1188297" y="1359074"/>
                    <a:pt x="1487841" y="1210178"/>
                    <a:pt x="1545648" y="1157626"/>
                  </a:cubicBezTo>
                  <a:cubicBezTo>
                    <a:pt x="1603455" y="1105074"/>
                    <a:pt x="1412517" y="1064785"/>
                    <a:pt x="1430034" y="1063033"/>
                  </a:cubicBezTo>
                  <a:cubicBezTo>
                    <a:pt x="1447551" y="1061281"/>
                    <a:pt x="1680531" y="1092812"/>
                    <a:pt x="1650752" y="1147116"/>
                  </a:cubicBezTo>
                  <a:cubicBezTo>
                    <a:pt x="1620973" y="1201420"/>
                    <a:pt x="1251358" y="1388854"/>
                    <a:pt x="1251358" y="1388854"/>
                  </a:cubicBezTo>
                  <a:cubicBezTo>
                    <a:pt x="1179537" y="1436150"/>
                    <a:pt x="1218075" y="1404619"/>
                    <a:pt x="1219827" y="1430895"/>
                  </a:cubicBezTo>
                  <a:cubicBezTo>
                    <a:pt x="1221579" y="1457171"/>
                    <a:pt x="1261869" y="1499213"/>
                    <a:pt x="1261869" y="1546509"/>
                  </a:cubicBezTo>
                  <a:cubicBezTo>
                    <a:pt x="1261869" y="1593805"/>
                    <a:pt x="1233841" y="1656867"/>
                    <a:pt x="1219827" y="1714674"/>
                  </a:cubicBezTo>
                  <a:cubicBezTo>
                    <a:pt x="1205813" y="1772481"/>
                    <a:pt x="1177786" y="1847805"/>
                    <a:pt x="1177786" y="1893350"/>
                  </a:cubicBezTo>
                  <a:cubicBezTo>
                    <a:pt x="1177786" y="1938895"/>
                    <a:pt x="1172531" y="1994950"/>
                    <a:pt x="1219827" y="1987943"/>
                  </a:cubicBezTo>
                  <a:cubicBezTo>
                    <a:pt x="1267124" y="1980936"/>
                    <a:pt x="1424779" y="1895102"/>
                    <a:pt x="1461565" y="1851309"/>
                  </a:cubicBezTo>
                  <a:cubicBezTo>
                    <a:pt x="1498351" y="1807516"/>
                    <a:pt x="1421276" y="1761971"/>
                    <a:pt x="1440545" y="1725185"/>
                  </a:cubicBezTo>
                  <a:cubicBezTo>
                    <a:pt x="1459814" y="1688399"/>
                    <a:pt x="1559662" y="1625337"/>
                    <a:pt x="1577179" y="1630592"/>
                  </a:cubicBezTo>
                  <a:cubicBezTo>
                    <a:pt x="1594696" y="1635847"/>
                    <a:pt x="1549152" y="1721681"/>
                    <a:pt x="1545648" y="1756716"/>
                  </a:cubicBezTo>
                  <a:cubicBezTo>
                    <a:pt x="1542145" y="1791750"/>
                    <a:pt x="1535137" y="1849558"/>
                    <a:pt x="1556158" y="1840799"/>
                  </a:cubicBezTo>
                  <a:cubicBezTo>
                    <a:pt x="1577179" y="1832040"/>
                    <a:pt x="1659510" y="1760219"/>
                    <a:pt x="1671772" y="1704164"/>
                  </a:cubicBezTo>
                  <a:cubicBezTo>
                    <a:pt x="1684034" y="1648109"/>
                    <a:pt x="1615717" y="1546508"/>
                    <a:pt x="1629731" y="1504467"/>
                  </a:cubicBezTo>
                  <a:cubicBezTo>
                    <a:pt x="1643745" y="1462426"/>
                    <a:pt x="1740090" y="1446661"/>
                    <a:pt x="1755855" y="1451916"/>
                  </a:cubicBezTo>
                  <a:cubicBezTo>
                    <a:pt x="1771620" y="1457171"/>
                    <a:pt x="1724324" y="1485199"/>
                    <a:pt x="1724324" y="1535999"/>
                  </a:cubicBezTo>
                  <a:cubicBezTo>
                    <a:pt x="1724324" y="1586799"/>
                    <a:pt x="1794393" y="1684895"/>
                    <a:pt x="1755855" y="1756716"/>
                  </a:cubicBezTo>
                  <a:cubicBezTo>
                    <a:pt x="1717317" y="1828537"/>
                    <a:pt x="1575427" y="1909116"/>
                    <a:pt x="1493096" y="1966923"/>
                  </a:cubicBezTo>
                  <a:cubicBezTo>
                    <a:pt x="1410765" y="2024730"/>
                    <a:pt x="1293400" y="2036992"/>
                    <a:pt x="1261869" y="2103557"/>
                  </a:cubicBezTo>
                  <a:cubicBezTo>
                    <a:pt x="1230338" y="2170122"/>
                    <a:pt x="1286393" y="2238440"/>
                    <a:pt x="1303910" y="2366316"/>
                  </a:cubicBezTo>
                  <a:cubicBezTo>
                    <a:pt x="1321427" y="2494192"/>
                    <a:pt x="1323179" y="2825267"/>
                    <a:pt x="1366972" y="2870812"/>
                  </a:cubicBezTo>
                  <a:cubicBezTo>
                    <a:pt x="1410765" y="2916357"/>
                    <a:pt x="1486090" y="2709654"/>
                    <a:pt x="1566669" y="2639585"/>
                  </a:cubicBezTo>
                  <a:cubicBezTo>
                    <a:pt x="1647248" y="2569516"/>
                    <a:pt x="1817165" y="2448647"/>
                    <a:pt x="1850448" y="2450399"/>
                  </a:cubicBezTo>
                  <a:cubicBezTo>
                    <a:pt x="1883731" y="2452151"/>
                    <a:pt x="1822420" y="2613309"/>
                    <a:pt x="1766365" y="2650095"/>
                  </a:cubicBezTo>
                  <a:cubicBezTo>
                    <a:pt x="1710310" y="2686881"/>
                    <a:pt x="1582434" y="2651847"/>
                    <a:pt x="1514117" y="2671116"/>
                  </a:cubicBezTo>
                  <a:cubicBezTo>
                    <a:pt x="1445800" y="2690385"/>
                    <a:pt x="1375731" y="2718412"/>
                    <a:pt x="1356462" y="2765709"/>
                  </a:cubicBezTo>
                  <a:cubicBezTo>
                    <a:pt x="1337193" y="2813005"/>
                    <a:pt x="1395000" y="2893585"/>
                    <a:pt x="1398503" y="2954895"/>
                  </a:cubicBezTo>
                  <a:cubicBezTo>
                    <a:pt x="1402006" y="3016205"/>
                    <a:pt x="1356462" y="3117805"/>
                    <a:pt x="1377483" y="3133571"/>
                  </a:cubicBezTo>
                  <a:cubicBezTo>
                    <a:pt x="1398504" y="3149337"/>
                    <a:pt x="1477331" y="3077516"/>
                    <a:pt x="1524627" y="3049488"/>
                  </a:cubicBezTo>
                  <a:cubicBezTo>
                    <a:pt x="1571923" y="3021460"/>
                    <a:pt x="1671772" y="2939129"/>
                    <a:pt x="1661262" y="2965405"/>
                  </a:cubicBezTo>
                  <a:cubicBezTo>
                    <a:pt x="1650752" y="2991681"/>
                    <a:pt x="1538641" y="3142329"/>
                    <a:pt x="1461565" y="3207143"/>
                  </a:cubicBezTo>
                  <a:cubicBezTo>
                    <a:pt x="1384489" y="3271957"/>
                    <a:pt x="1240848" y="3298233"/>
                    <a:pt x="1198807" y="3354288"/>
                  </a:cubicBezTo>
                  <a:cubicBezTo>
                    <a:pt x="1156766" y="3410343"/>
                    <a:pt x="1186545" y="3497929"/>
                    <a:pt x="1209317" y="3543474"/>
                  </a:cubicBezTo>
                  <a:cubicBezTo>
                    <a:pt x="1232089" y="3589019"/>
                    <a:pt x="1317924" y="3597778"/>
                    <a:pt x="1335441" y="3627557"/>
                  </a:cubicBezTo>
                  <a:cubicBezTo>
                    <a:pt x="1352958" y="3657336"/>
                    <a:pt x="1330186" y="3692371"/>
                    <a:pt x="1314421" y="3722150"/>
                  </a:cubicBezTo>
                  <a:cubicBezTo>
                    <a:pt x="1298656" y="3751929"/>
                    <a:pt x="1253110" y="3762440"/>
                    <a:pt x="1240848" y="3806233"/>
                  </a:cubicBezTo>
                  <a:cubicBezTo>
                    <a:pt x="1228586" y="3850026"/>
                    <a:pt x="1233841" y="3927102"/>
                    <a:pt x="1240848" y="3984909"/>
                  </a:cubicBezTo>
                  <a:cubicBezTo>
                    <a:pt x="1247855" y="4042716"/>
                    <a:pt x="1282889" y="4061984"/>
                    <a:pt x="1282889" y="4153074"/>
                  </a:cubicBezTo>
                  <a:cubicBezTo>
                    <a:pt x="1282889" y="4244164"/>
                    <a:pt x="1247855" y="4445612"/>
                    <a:pt x="1240848" y="4531447"/>
                  </a:cubicBezTo>
                  <a:cubicBezTo>
                    <a:pt x="1233841" y="4617282"/>
                    <a:pt x="1347703" y="4666329"/>
                    <a:pt x="1240848" y="4668081"/>
                  </a:cubicBezTo>
                  <a:cubicBezTo>
                    <a:pt x="1133993" y="4669833"/>
                    <a:pt x="696062" y="4585750"/>
                    <a:pt x="589207" y="4520936"/>
                  </a:cubicBezTo>
                  <a:close/>
                </a:path>
              </a:pathLst>
            </a:custGeom>
            <a:solidFill>
              <a:srgbClr val="0F040A"/>
            </a:solidFill>
            <a:ln>
              <a:solidFill>
                <a:srgbClr val="0F040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6" name="Group 415"/>
          <p:cNvGrpSpPr/>
          <p:nvPr/>
        </p:nvGrpSpPr>
        <p:grpSpPr>
          <a:xfrm>
            <a:off x="7147517" y="1780295"/>
            <a:ext cx="1880410" cy="4720761"/>
            <a:chOff x="7221596" y="1753711"/>
            <a:chExt cx="1880410" cy="4720761"/>
          </a:xfrm>
        </p:grpSpPr>
        <p:sp>
          <p:nvSpPr>
            <p:cNvPr id="415" name="Freeform 414"/>
            <p:cNvSpPr/>
            <p:nvPr/>
          </p:nvSpPr>
          <p:spPr>
            <a:xfrm>
              <a:off x="7221596" y="1753711"/>
              <a:ext cx="1859868" cy="4668107"/>
            </a:xfrm>
            <a:custGeom>
              <a:avLst/>
              <a:gdLst>
                <a:gd name="connsiteX0" fmla="*/ 589207 w 1859868"/>
                <a:gd name="connsiteY0" fmla="*/ 4520936 h 4668107"/>
                <a:gd name="connsiteX1" fmla="*/ 599717 w 1859868"/>
                <a:gd name="connsiteY1" fmla="*/ 4279199 h 4668107"/>
                <a:gd name="connsiteX2" fmla="*/ 694310 w 1859868"/>
                <a:gd name="connsiteY2" fmla="*/ 4090012 h 4668107"/>
                <a:gd name="connsiteX3" fmla="*/ 788903 w 1859868"/>
                <a:gd name="connsiteY3" fmla="*/ 3879805 h 4668107"/>
                <a:gd name="connsiteX4" fmla="*/ 799414 w 1859868"/>
                <a:gd name="connsiteY4" fmla="*/ 3743171 h 4668107"/>
                <a:gd name="connsiteX5" fmla="*/ 925538 w 1859868"/>
                <a:gd name="connsiteY5" fmla="*/ 3259695 h 4668107"/>
                <a:gd name="connsiteX6" fmla="*/ 851965 w 1859868"/>
                <a:gd name="connsiteY6" fmla="*/ 3028467 h 4668107"/>
                <a:gd name="connsiteX7" fmla="*/ 694310 w 1859868"/>
                <a:gd name="connsiteY7" fmla="*/ 2734178 h 4668107"/>
                <a:gd name="connsiteX8" fmla="*/ 515634 w 1859868"/>
                <a:gd name="connsiteY8" fmla="*/ 2555502 h 4668107"/>
                <a:gd name="connsiteX9" fmla="*/ 568186 w 1859868"/>
                <a:gd name="connsiteY9" fmla="*/ 2555502 h 4668107"/>
                <a:gd name="connsiteX10" fmla="*/ 641758 w 1859868"/>
                <a:gd name="connsiteY10" fmla="*/ 2597543 h 4668107"/>
                <a:gd name="connsiteX11" fmla="*/ 757372 w 1859868"/>
                <a:gd name="connsiteY11" fmla="*/ 2744688 h 4668107"/>
                <a:gd name="connsiteX12" fmla="*/ 715331 w 1859868"/>
                <a:gd name="connsiteY12" fmla="*/ 2650095 h 4668107"/>
                <a:gd name="connsiteX13" fmla="*/ 620738 w 1859868"/>
                <a:gd name="connsiteY13" fmla="*/ 2208661 h 4668107"/>
                <a:gd name="connsiteX14" fmla="*/ 715331 w 1859868"/>
                <a:gd name="connsiteY14" fmla="*/ 2397847 h 4668107"/>
                <a:gd name="connsiteX15" fmla="*/ 767883 w 1859868"/>
                <a:gd name="connsiteY15" fmla="*/ 2597543 h 4668107"/>
                <a:gd name="connsiteX16" fmla="*/ 967579 w 1859868"/>
                <a:gd name="connsiteY16" fmla="*/ 2734178 h 4668107"/>
                <a:gd name="connsiteX17" fmla="*/ 1093703 w 1859868"/>
                <a:gd name="connsiteY17" fmla="*/ 2860302 h 4668107"/>
                <a:gd name="connsiteX18" fmla="*/ 1083193 w 1859868"/>
                <a:gd name="connsiteY18" fmla="*/ 2692136 h 4668107"/>
                <a:gd name="connsiteX19" fmla="*/ 1062172 w 1859868"/>
                <a:gd name="connsiteY19" fmla="*/ 2250702 h 4668107"/>
                <a:gd name="connsiteX20" fmla="*/ 978089 w 1859868"/>
                <a:gd name="connsiteY20" fmla="*/ 1945902 h 4668107"/>
                <a:gd name="connsiteX21" fmla="*/ 662779 w 1859868"/>
                <a:gd name="connsiteY21" fmla="*/ 1893350 h 4668107"/>
                <a:gd name="connsiteX22" fmla="*/ 368489 w 1859868"/>
                <a:gd name="connsiteY22" fmla="*/ 1662123 h 4668107"/>
                <a:gd name="connsiteX23" fmla="*/ 105731 w 1859868"/>
                <a:gd name="connsiteY23" fmla="*/ 1651612 h 4668107"/>
                <a:gd name="connsiteX24" fmla="*/ 627 w 1859868"/>
                <a:gd name="connsiteY24" fmla="*/ 1809267 h 4668107"/>
                <a:gd name="connsiteX25" fmla="*/ 74200 w 1859868"/>
                <a:gd name="connsiteY25" fmla="*/ 1567530 h 4668107"/>
                <a:gd name="connsiteX26" fmla="*/ 305427 w 1859868"/>
                <a:gd name="connsiteY26" fmla="*/ 1535999 h 4668107"/>
                <a:gd name="connsiteX27" fmla="*/ 400021 w 1859868"/>
                <a:gd name="connsiteY27" fmla="*/ 1609571 h 4668107"/>
                <a:gd name="connsiteX28" fmla="*/ 473593 w 1859868"/>
                <a:gd name="connsiteY28" fmla="*/ 1493957 h 4668107"/>
                <a:gd name="connsiteX29" fmla="*/ 473593 w 1859868"/>
                <a:gd name="connsiteY29" fmla="*/ 1651612 h 4668107"/>
                <a:gd name="connsiteX30" fmla="*/ 557676 w 1859868"/>
                <a:gd name="connsiteY30" fmla="*/ 1746205 h 4668107"/>
                <a:gd name="connsiteX31" fmla="*/ 704821 w 1859868"/>
                <a:gd name="connsiteY31" fmla="*/ 1809267 h 4668107"/>
                <a:gd name="connsiteX32" fmla="*/ 746862 w 1859868"/>
                <a:gd name="connsiteY32" fmla="*/ 1872330 h 4668107"/>
                <a:gd name="connsiteX33" fmla="*/ 1020131 w 1859868"/>
                <a:gd name="connsiteY33" fmla="*/ 1872330 h 4668107"/>
                <a:gd name="connsiteX34" fmla="*/ 1114724 w 1859868"/>
                <a:gd name="connsiteY34" fmla="*/ 1525488 h 4668107"/>
                <a:gd name="connsiteX35" fmla="*/ 788903 w 1859868"/>
                <a:gd name="connsiteY35" fmla="*/ 1346812 h 4668107"/>
                <a:gd name="connsiteX36" fmla="*/ 746862 w 1859868"/>
                <a:gd name="connsiteY36" fmla="*/ 1252219 h 4668107"/>
                <a:gd name="connsiteX37" fmla="*/ 652269 w 1859868"/>
                <a:gd name="connsiteY37" fmla="*/ 1094564 h 4668107"/>
                <a:gd name="connsiteX38" fmla="*/ 746862 w 1859868"/>
                <a:gd name="connsiteY38" fmla="*/ 1136605 h 4668107"/>
                <a:gd name="connsiteX39" fmla="*/ 830945 w 1859868"/>
                <a:gd name="connsiteY39" fmla="*/ 1336302 h 4668107"/>
                <a:gd name="connsiteX40" fmla="*/ 830945 w 1859868"/>
                <a:gd name="connsiteY40" fmla="*/ 1126095 h 4668107"/>
                <a:gd name="connsiteX41" fmla="*/ 746862 w 1859868"/>
                <a:gd name="connsiteY41" fmla="*/ 926399 h 4668107"/>
                <a:gd name="connsiteX42" fmla="*/ 526145 w 1859868"/>
                <a:gd name="connsiteY42" fmla="*/ 747723 h 4668107"/>
                <a:gd name="connsiteX43" fmla="*/ 526145 w 1859868"/>
                <a:gd name="connsiteY43" fmla="*/ 747723 h 4668107"/>
                <a:gd name="connsiteX44" fmla="*/ 473593 w 1859868"/>
                <a:gd name="connsiteY44" fmla="*/ 516495 h 4668107"/>
                <a:gd name="connsiteX45" fmla="*/ 568186 w 1859868"/>
                <a:gd name="connsiteY45" fmla="*/ 632109 h 4668107"/>
                <a:gd name="connsiteX46" fmla="*/ 599717 w 1859868"/>
                <a:gd name="connsiteY46" fmla="*/ 779254 h 4668107"/>
                <a:gd name="connsiteX47" fmla="*/ 725841 w 1859868"/>
                <a:gd name="connsiteY47" fmla="*/ 863336 h 4668107"/>
                <a:gd name="connsiteX48" fmla="*/ 662779 w 1859868"/>
                <a:gd name="connsiteY48" fmla="*/ 379861 h 4668107"/>
                <a:gd name="connsiteX49" fmla="*/ 767883 w 1859868"/>
                <a:gd name="connsiteY49" fmla="*/ 768743 h 4668107"/>
                <a:gd name="connsiteX50" fmla="*/ 841455 w 1859868"/>
                <a:gd name="connsiteY50" fmla="*/ 884357 h 4668107"/>
                <a:gd name="connsiteX51" fmla="*/ 946558 w 1859868"/>
                <a:gd name="connsiteY51" fmla="*/ 768743 h 4668107"/>
                <a:gd name="connsiteX52" fmla="*/ 988600 w 1859868"/>
                <a:gd name="connsiteY52" fmla="*/ 621599 h 4668107"/>
                <a:gd name="connsiteX53" fmla="*/ 925538 w 1859868"/>
                <a:gd name="connsiteY53" fmla="*/ 621599 h 4668107"/>
                <a:gd name="connsiteX54" fmla="*/ 1093703 w 1859868"/>
                <a:gd name="connsiteY54" fmla="*/ 558536 h 4668107"/>
                <a:gd name="connsiteX55" fmla="*/ 925538 w 1859868"/>
                <a:gd name="connsiteY55" fmla="*/ 548026 h 4668107"/>
                <a:gd name="connsiteX56" fmla="*/ 1093703 w 1859868"/>
                <a:gd name="connsiteY56" fmla="*/ 432412 h 4668107"/>
                <a:gd name="connsiteX57" fmla="*/ 967579 w 1859868"/>
                <a:gd name="connsiteY57" fmla="*/ 453433 h 4668107"/>
                <a:gd name="connsiteX58" fmla="*/ 1104214 w 1859868"/>
                <a:gd name="connsiteY58" fmla="*/ 337819 h 4668107"/>
                <a:gd name="connsiteX59" fmla="*/ 1146255 w 1859868"/>
                <a:gd name="connsiteY59" fmla="*/ 1488 h 4668107"/>
                <a:gd name="connsiteX60" fmla="*/ 1167276 w 1859868"/>
                <a:gd name="connsiteY60" fmla="*/ 484964 h 4668107"/>
                <a:gd name="connsiteX61" fmla="*/ 1324931 w 1859868"/>
                <a:gd name="connsiteY61" fmla="*/ 411392 h 4668107"/>
                <a:gd name="connsiteX62" fmla="*/ 1209317 w 1859868"/>
                <a:gd name="connsiteY62" fmla="*/ 590067 h 4668107"/>
                <a:gd name="connsiteX63" fmla="*/ 1430034 w 1859868"/>
                <a:gd name="connsiteY63" fmla="*/ 516495 h 4668107"/>
                <a:gd name="connsiteX64" fmla="*/ 1167276 w 1859868"/>
                <a:gd name="connsiteY64" fmla="*/ 695171 h 4668107"/>
                <a:gd name="connsiteX65" fmla="*/ 1051662 w 1859868"/>
                <a:gd name="connsiteY65" fmla="*/ 674150 h 4668107"/>
                <a:gd name="connsiteX66" fmla="*/ 915027 w 1859868"/>
                <a:gd name="connsiteY66" fmla="*/ 1031502 h 4668107"/>
                <a:gd name="connsiteX67" fmla="*/ 915027 w 1859868"/>
                <a:gd name="connsiteY67" fmla="*/ 1273240 h 4668107"/>
                <a:gd name="connsiteX68" fmla="*/ 1083193 w 1859868"/>
                <a:gd name="connsiteY68" fmla="*/ 1378343 h 4668107"/>
                <a:gd name="connsiteX69" fmla="*/ 1545648 w 1859868"/>
                <a:gd name="connsiteY69" fmla="*/ 1157626 h 4668107"/>
                <a:gd name="connsiteX70" fmla="*/ 1430034 w 1859868"/>
                <a:gd name="connsiteY70" fmla="*/ 1063033 h 4668107"/>
                <a:gd name="connsiteX71" fmla="*/ 1650752 w 1859868"/>
                <a:gd name="connsiteY71" fmla="*/ 1147116 h 4668107"/>
                <a:gd name="connsiteX72" fmla="*/ 1251358 w 1859868"/>
                <a:gd name="connsiteY72" fmla="*/ 1388854 h 4668107"/>
                <a:gd name="connsiteX73" fmla="*/ 1219827 w 1859868"/>
                <a:gd name="connsiteY73" fmla="*/ 1430895 h 4668107"/>
                <a:gd name="connsiteX74" fmla="*/ 1261869 w 1859868"/>
                <a:gd name="connsiteY74" fmla="*/ 1546509 h 4668107"/>
                <a:gd name="connsiteX75" fmla="*/ 1219827 w 1859868"/>
                <a:gd name="connsiteY75" fmla="*/ 1714674 h 4668107"/>
                <a:gd name="connsiteX76" fmla="*/ 1177786 w 1859868"/>
                <a:gd name="connsiteY76" fmla="*/ 1893350 h 4668107"/>
                <a:gd name="connsiteX77" fmla="*/ 1219827 w 1859868"/>
                <a:gd name="connsiteY77" fmla="*/ 1987943 h 4668107"/>
                <a:gd name="connsiteX78" fmla="*/ 1461565 w 1859868"/>
                <a:gd name="connsiteY78" fmla="*/ 1851309 h 4668107"/>
                <a:gd name="connsiteX79" fmla="*/ 1440545 w 1859868"/>
                <a:gd name="connsiteY79" fmla="*/ 1725185 h 4668107"/>
                <a:gd name="connsiteX80" fmla="*/ 1577179 w 1859868"/>
                <a:gd name="connsiteY80" fmla="*/ 1630592 h 4668107"/>
                <a:gd name="connsiteX81" fmla="*/ 1545648 w 1859868"/>
                <a:gd name="connsiteY81" fmla="*/ 1756716 h 4668107"/>
                <a:gd name="connsiteX82" fmla="*/ 1556158 w 1859868"/>
                <a:gd name="connsiteY82" fmla="*/ 1840799 h 4668107"/>
                <a:gd name="connsiteX83" fmla="*/ 1671772 w 1859868"/>
                <a:gd name="connsiteY83" fmla="*/ 1704164 h 4668107"/>
                <a:gd name="connsiteX84" fmla="*/ 1629731 w 1859868"/>
                <a:gd name="connsiteY84" fmla="*/ 1504467 h 4668107"/>
                <a:gd name="connsiteX85" fmla="*/ 1755855 w 1859868"/>
                <a:gd name="connsiteY85" fmla="*/ 1451916 h 4668107"/>
                <a:gd name="connsiteX86" fmla="*/ 1724324 w 1859868"/>
                <a:gd name="connsiteY86" fmla="*/ 1535999 h 4668107"/>
                <a:gd name="connsiteX87" fmla="*/ 1755855 w 1859868"/>
                <a:gd name="connsiteY87" fmla="*/ 1756716 h 4668107"/>
                <a:gd name="connsiteX88" fmla="*/ 1493096 w 1859868"/>
                <a:gd name="connsiteY88" fmla="*/ 1966923 h 4668107"/>
                <a:gd name="connsiteX89" fmla="*/ 1261869 w 1859868"/>
                <a:gd name="connsiteY89" fmla="*/ 2103557 h 4668107"/>
                <a:gd name="connsiteX90" fmla="*/ 1303910 w 1859868"/>
                <a:gd name="connsiteY90" fmla="*/ 2366316 h 4668107"/>
                <a:gd name="connsiteX91" fmla="*/ 1366972 w 1859868"/>
                <a:gd name="connsiteY91" fmla="*/ 2870812 h 4668107"/>
                <a:gd name="connsiteX92" fmla="*/ 1566669 w 1859868"/>
                <a:gd name="connsiteY92" fmla="*/ 2639585 h 4668107"/>
                <a:gd name="connsiteX93" fmla="*/ 1850448 w 1859868"/>
                <a:gd name="connsiteY93" fmla="*/ 2450399 h 4668107"/>
                <a:gd name="connsiteX94" fmla="*/ 1766365 w 1859868"/>
                <a:gd name="connsiteY94" fmla="*/ 2650095 h 4668107"/>
                <a:gd name="connsiteX95" fmla="*/ 1514117 w 1859868"/>
                <a:gd name="connsiteY95" fmla="*/ 2671116 h 4668107"/>
                <a:gd name="connsiteX96" fmla="*/ 1356462 w 1859868"/>
                <a:gd name="connsiteY96" fmla="*/ 2765709 h 4668107"/>
                <a:gd name="connsiteX97" fmla="*/ 1398503 w 1859868"/>
                <a:gd name="connsiteY97" fmla="*/ 2954895 h 4668107"/>
                <a:gd name="connsiteX98" fmla="*/ 1377483 w 1859868"/>
                <a:gd name="connsiteY98" fmla="*/ 3133571 h 4668107"/>
                <a:gd name="connsiteX99" fmla="*/ 1524627 w 1859868"/>
                <a:gd name="connsiteY99" fmla="*/ 3049488 h 4668107"/>
                <a:gd name="connsiteX100" fmla="*/ 1661262 w 1859868"/>
                <a:gd name="connsiteY100" fmla="*/ 2965405 h 4668107"/>
                <a:gd name="connsiteX101" fmla="*/ 1461565 w 1859868"/>
                <a:gd name="connsiteY101" fmla="*/ 3207143 h 4668107"/>
                <a:gd name="connsiteX102" fmla="*/ 1198807 w 1859868"/>
                <a:gd name="connsiteY102" fmla="*/ 3354288 h 4668107"/>
                <a:gd name="connsiteX103" fmla="*/ 1209317 w 1859868"/>
                <a:gd name="connsiteY103" fmla="*/ 3543474 h 4668107"/>
                <a:gd name="connsiteX104" fmla="*/ 1335441 w 1859868"/>
                <a:gd name="connsiteY104" fmla="*/ 3627557 h 4668107"/>
                <a:gd name="connsiteX105" fmla="*/ 1314421 w 1859868"/>
                <a:gd name="connsiteY105" fmla="*/ 3722150 h 4668107"/>
                <a:gd name="connsiteX106" fmla="*/ 1240848 w 1859868"/>
                <a:gd name="connsiteY106" fmla="*/ 3806233 h 4668107"/>
                <a:gd name="connsiteX107" fmla="*/ 1240848 w 1859868"/>
                <a:gd name="connsiteY107" fmla="*/ 3984909 h 4668107"/>
                <a:gd name="connsiteX108" fmla="*/ 1282889 w 1859868"/>
                <a:gd name="connsiteY108" fmla="*/ 4153074 h 4668107"/>
                <a:gd name="connsiteX109" fmla="*/ 1240848 w 1859868"/>
                <a:gd name="connsiteY109" fmla="*/ 4531447 h 4668107"/>
                <a:gd name="connsiteX110" fmla="*/ 1240848 w 1859868"/>
                <a:gd name="connsiteY110" fmla="*/ 4668081 h 4668107"/>
                <a:gd name="connsiteX111" fmla="*/ 589207 w 1859868"/>
                <a:gd name="connsiteY111" fmla="*/ 4520936 h 466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859868" h="4668107">
                  <a:moveTo>
                    <a:pt x="589207" y="4520936"/>
                  </a:moveTo>
                  <a:cubicBezTo>
                    <a:pt x="482352" y="4456122"/>
                    <a:pt x="582200" y="4351020"/>
                    <a:pt x="599717" y="4279199"/>
                  </a:cubicBezTo>
                  <a:cubicBezTo>
                    <a:pt x="617234" y="4207378"/>
                    <a:pt x="662779" y="4156578"/>
                    <a:pt x="694310" y="4090012"/>
                  </a:cubicBezTo>
                  <a:cubicBezTo>
                    <a:pt x="725841" y="4023446"/>
                    <a:pt x="771386" y="3937612"/>
                    <a:pt x="788903" y="3879805"/>
                  </a:cubicBezTo>
                  <a:cubicBezTo>
                    <a:pt x="806420" y="3821998"/>
                    <a:pt x="776642" y="3846523"/>
                    <a:pt x="799414" y="3743171"/>
                  </a:cubicBezTo>
                  <a:cubicBezTo>
                    <a:pt x="822187" y="3639819"/>
                    <a:pt x="916780" y="3378812"/>
                    <a:pt x="925538" y="3259695"/>
                  </a:cubicBezTo>
                  <a:cubicBezTo>
                    <a:pt x="934297" y="3140578"/>
                    <a:pt x="890503" y="3116053"/>
                    <a:pt x="851965" y="3028467"/>
                  </a:cubicBezTo>
                  <a:cubicBezTo>
                    <a:pt x="813427" y="2940881"/>
                    <a:pt x="750365" y="2813005"/>
                    <a:pt x="694310" y="2734178"/>
                  </a:cubicBezTo>
                  <a:cubicBezTo>
                    <a:pt x="638255" y="2655350"/>
                    <a:pt x="536655" y="2585281"/>
                    <a:pt x="515634" y="2555502"/>
                  </a:cubicBezTo>
                  <a:cubicBezTo>
                    <a:pt x="494613" y="2525723"/>
                    <a:pt x="547165" y="2548495"/>
                    <a:pt x="568186" y="2555502"/>
                  </a:cubicBezTo>
                  <a:cubicBezTo>
                    <a:pt x="589207" y="2562509"/>
                    <a:pt x="610227" y="2566012"/>
                    <a:pt x="641758" y="2597543"/>
                  </a:cubicBezTo>
                  <a:cubicBezTo>
                    <a:pt x="673289" y="2629074"/>
                    <a:pt x="745110" y="2735929"/>
                    <a:pt x="757372" y="2744688"/>
                  </a:cubicBezTo>
                  <a:cubicBezTo>
                    <a:pt x="769634" y="2753447"/>
                    <a:pt x="738103" y="2739433"/>
                    <a:pt x="715331" y="2650095"/>
                  </a:cubicBezTo>
                  <a:cubicBezTo>
                    <a:pt x="692559" y="2560757"/>
                    <a:pt x="620738" y="2250702"/>
                    <a:pt x="620738" y="2208661"/>
                  </a:cubicBezTo>
                  <a:cubicBezTo>
                    <a:pt x="620738" y="2166620"/>
                    <a:pt x="690807" y="2333033"/>
                    <a:pt x="715331" y="2397847"/>
                  </a:cubicBezTo>
                  <a:cubicBezTo>
                    <a:pt x="739855" y="2462661"/>
                    <a:pt x="725842" y="2541488"/>
                    <a:pt x="767883" y="2597543"/>
                  </a:cubicBezTo>
                  <a:cubicBezTo>
                    <a:pt x="809924" y="2653598"/>
                    <a:pt x="913276" y="2690385"/>
                    <a:pt x="967579" y="2734178"/>
                  </a:cubicBezTo>
                  <a:cubicBezTo>
                    <a:pt x="1021882" y="2777971"/>
                    <a:pt x="1074434" y="2867309"/>
                    <a:pt x="1093703" y="2860302"/>
                  </a:cubicBezTo>
                  <a:cubicBezTo>
                    <a:pt x="1112972" y="2853295"/>
                    <a:pt x="1088448" y="2793736"/>
                    <a:pt x="1083193" y="2692136"/>
                  </a:cubicBezTo>
                  <a:cubicBezTo>
                    <a:pt x="1077938" y="2590536"/>
                    <a:pt x="1079689" y="2375074"/>
                    <a:pt x="1062172" y="2250702"/>
                  </a:cubicBezTo>
                  <a:cubicBezTo>
                    <a:pt x="1044655" y="2126330"/>
                    <a:pt x="1044654" y="2005461"/>
                    <a:pt x="978089" y="1945902"/>
                  </a:cubicBezTo>
                  <a:cubicBezTo>
                    <a:pt x="911524" y="1886343"/>
                    <a:pt x="764379" y="1940646"/>
                    <a:pt x="662779" y="1893350"/>
                  </a:cubicBezTo>
                  <a:cubicBezTo>
                    <a:pt x="561179" y="1846054"/>
                    <a:pt x="461330" y="1702413"/>
                    <a:pt x="368489" y="1662123"/>
                  </a:cubicBezTo>
                  <a:cubicBezTo>
                    <a:pt x="275648" y="1621833"/>
                    <a:pt x="167041" y="1627088"/>
                    <a:pt x="105731" y="1651612"/>
                  </a:cubicBezTo>
                  <a:cubicBezTo>
                    <a:pt x="44421" y="1676136"/>
                    <a:pt x="5882" y="1823281"/>
                    <a:pt x="627" y="1809267"/>
                  </a:cubicBezTo>
                  <a:cubicBezTo>
                    <a:pt x="-4628" y="1795253"/>
                    <a:pt x="23400" y="1613074"/>
                    <a:pt x="74200" y="1567530"/>
                  </a:cubicBezTo>
                  <a:cubicBezTo>
                    <a:pt x="125000" y="1521986"/>
                    <a:pt x="251123" y="1528992"/>
                    <a:pt x="305427" y="1535999"/>
                  </a:cubicBezTo>
                  <a:cubicBezTo>
                    <a:pt x="359730" y="1543006"/>
                    <a:pt x="371993" y="1616578"/>
                    <a:pt x="400021" y="1609571"/>
                  </a:cubicBezTo>
                  <a:cubicBezTo>
                    <a:pt x="428049" y="1602564"/>
                    <a:pt x="461331" y="1486950"/>
                    <a:pt x="473593" y="1493957"/>
                  </a:cubicBezTo>
                  <a:cubicBezTo>
                    <a:pt x="485855" y="1500964"/>
                    <a:pt x="459579" y="1609571"/>
                    <a:pt x="473593" y="1651612"/>
                  </a:cubicBezTo>
                  <a:cubicBezTo>
                    <a:pt x="487607" y="1693653"/>
                    <a:pt x="519138" y="1719929"/>
                    <a:pt x="557676" y="1746205"/>
                  </a:cubicBezTo>
                  <a:cubicBezTo>
                    <a:pt x="596214" y="1772481"/>
                    <a:pt x="673290" y="1788246"/>
                    <a:pt x="704821" y="1809267"/>
                  </a:cubicBezTo>
                  <a:cubicBezTo>
                    <a:pt x="736352" y="1830288"/>
                    <a:pt x="694310" y="1861819"/>
                    <a:pt x="746862" y="1872330"/>
                  </a:cubicBezTo>
                  <a:cubicBezTo>
                    <a:pt x="799414" y="1882840"/>
                    <a:pt x="958821" y="1930137"/>
                    <a:pt x="1020131" y="1872330"/>
                  </a:cubicBezTo>
                  <a:cubicBezTo>
                    <a:pt x="1081441" y="1814523"/>
                    <a:pt x="1153262" y="1613074"/>
                    <a:pt x="1114724" y="1525488"/>
                  </a:cubicBezTo>
                  <a:cubicBezTo>
                    <a:pt x="1076186" y="1437902"/>
                    <a:pt x="850213" y="1392357"/>
                    <a:pt x="788903" y="1346812"/>
                  </a:cubicBezTo>
                  <a:cubicBezTo>
                    <a:pt x="727593" y="1301267"/>
                    <a:pt x="769634" y="1294260"/>
                    <a:pt x="746862" y="1252219"/>
                  </a:cubicBezTo>
                  <a:cubicBezTo>
                    <a:pt x="724090" y="1210178"/>
                    <a:pt x="652269" y="1113833"/>
                    <a:pt x="652269" y="1094564"/>
                  </a:cubicBezTo>
                  <a:cubicBezTo>
                    <a:pt x="652269" y="1075295"/>
                    <a:pt x="717083" y="1096315"/>
                    <a:pt x="746862" y="1136605"/>
                  </a:cubicBezTo>
                  <a:cubicBezTo>
                    <a:pt x="776641" y="1176895"/>
                    <a:pt x="816931" y="1338054"/>
                    <a:pt x="830945" y="1336302"/>
                  </a:cubicBezTo>
                  <a:cubicBezTo>
                    <a:pt x="844959" y="1334550"/>
                    <a:pt x="844959" y="1194412"/>
                    <a:pt x="830945" y="1126095"/>
                  </a:cubicBezTo>
                  <a:cubicBezTo>
                    <a:pt x="816931" y="1057778"/>
                    <a:pt x="797662" y="989461"/>
                    <a:pt x="746862" y="926399"/>
                  </a:cubicBezTo>
                  <a:cubicBezTo>
                    <a:pt x="696062" y="863337"/>
                    <a:pt x="526145" y="747723"/>
                    <a:pt x="526145" y="747723"/>
                  </a:cubicBezTo>
                  <a:lnTo>
                    <a:pt x="526145" y="747723"/>
                  </a:lnTo>
                  <a:cubicBezTo>
                    <a:pt x="517386" y="709185"/>
                    <a:pt x="466586" y="535764"/>
                    <a:pt x="473593" y="516495"/>
                  </a:cubicBezTo>
                  <a:cubicBezTo>
                    <a:pt x="480600" y="497226"/>
                    <a:pt x="547165" y="588316"/>
                    <a:pt x="568186" y="632109"/>
                  </a:cubicBezTo>
                  <a:cubicBezTo>
                    <a:pt x="589207" y="675902"/>
                    <a:pt x="573441" y="740716"/>
                    <a:pt x="599717" y="779254"/>
                  </a:cubicBezTo>
                  <a:cubicBezTo>
                    <a:pt x="625993" y="817792"/>
                    <a:pt x="715331" y="929901"/>
                    <a:pt x="725841" y="863336"/>
                  </a:cubicBezTo>
                  <a:cubicBezTo>
                    <a:pt x="736351" y="796771"/>
                    <a:pt x="655772" y="395626"/>
                    <a:pt x="662779" y="379861"/>
                  </a:cubicBezTo>
                  <a:cubicBezTo>
                    <a:pt x="669786" y="364096"/>
                    <a:pt x="738104" y="684660"/>
                    <a:pt x="767883" y="768743"/>
                  </a:cubicBezTo>
                  <a:cubicBezTo>
                    <a:pt x="797662" y="852826"/>
                    <a:pt x="811676" y="884357"/>
                    <a:pt x="841455" y="884357"/>
                  </a:cubicBezTo>
                  <a:cubicBezTo>
                    <a:pt x="871234" y="884357"/>
                    <a:pt x="922034" y="812536"/>
                    <a:pt x="946558" y="768743"/>
                  </a:cubicBezTo>
                  <a:cubicBezTo>
                    <a:pt x="971082" y="724950"/>
                    <a:pt x="992103" y="646123"/>
                    <a:pt x="988600" y="621599"/>
                  </a:cubicBezTo>
                  <a:cubicBezTo>
                    <a:pt x="985097" y="597075"/>
                    <a:pt x="908021" y="632109"/>
                    <a:pt x="925538" y="621599"/>
                  </a:cubicBezTo>
                  <a:cubicBezTo>
                    <a:pt x="943055" y="611089"/>
                    <a:pt x="1093703" y="570798"/>
                    <a:pt x="1093703" y="558536"/>
                  </a:cubicBezTo>
                  <a:cubicBezTo>
                    <a:pt x="1093703" y="546274"/>
                    <a:pt x="925538" y="569047"/>
                    <a:pt x="925538" y="548026"/>
                  </a:cubicBezTo>
                  <a:cubicBezTo>
                    <a:pt x="925538" y="527005"/>
                    <a:pt x="1086696" y="448177"/>
                    <a:pt x="1093703" y="432412"/>
                  </a:cubicBezTo>
                  <a:cubicBezTo>
                    <a:pt x="1100710" y="416646"/>
                    <a:pt x="965827" y="469198"/>
                    <a:pt x="967579" y="453433"/>
                  </a:cubicBezTo>
                  <a:cubicBezTo>
                    <a:pt x="969331" y="437667"/>
                    <a:pt x="1074435" y="413143"/>
                    <a:pt x="1104214" y="337819"/>
                  </a:cubicBezTo>
                  <a:cubicBezTo>
                    <a:pt x="1133993" y="262495"/>
                    <a:pt x="1135745" y="-23036"/>
                    <a:pt x="1146255" y="1488"/>
                  </a:cubicBezTo>
                  <a:cubicBezTo>
                    <a:pt x="1156765" y="26012"/>
                    <a:pt x="1137497" y="416647"/>
                    <a:pt x="1167276" y="484964"/>
                  </a:cubicBezTo>
                  <a:cubicBezTo>
                    <a:pt x="1197055" y="553281"/>
                    <a:pt x="1317924" y="393875"/>
                    <a:pt x="1324931" y="411392"/>
                  </a:cubicBezTo>
                  <a:cubicBezTo>
                    <a:pt x="1331938" y="428909"/>
                    <a:pt x="1191800" y="572550"/>
                    <a:pt x="1209317" y="590067"/>
                  </a:cubicBezTo>
                  <a:cubicBezTo>
                    <a:pt x="1226834" y="607584"/>
                    <a:pt x="1437041" y="498978"/>
                    <a:pt x="1430034" y="516495"/>
                  </a:cubicBezTo>
                  <a:cubicBezTo>
                    <a:pt x="1423027" y="534012"/>
                    <a:pt x="1230338" y="668895"/>
                    <a:pt x="1167276" y="695171"/>
                  </a:cubicBezTo>
                  <a:cubicBezTo>
                    <a:pt x="1104214" y="721447"/>
                    <a:pt x="1093703" y="618095"/>
                    <a:pt x="1051662" y="674150"/>
                  </a:cubicBezTo>
                  <a:cubicBezTo>
                    <a:pt x="1009621" y="730205"/>
                    <a:pt x="937799" y="931654"/>
                    <a:pt x="915027" y="1031502"/>
                  </a:cubicBezTo>
                  <a:cubicBezTo>
                    <a:pt x="892255" y="1131350"/>
                    <a:pt x="886999" y="1215433"/>
                    <a:pt x="915027" y="1273240"/>
                  </a:cubicBezTo>
                  <a:cubicBezTo>
                    <a:pt x="943055" y="1331047"/>
                    <a:pt x="978090" y="1397612"/>
                    <a:pt x="1083193" y="1378343"/>
                  </a:cubicBezTo>
                  <a:cubicBezTo>
                    <a:pt x="1188297" y="1359074"/>
                    <a:pt x="1487841" y="1210178"/>
                    <a:pt x="1545648" y="1157626"/>
                  </a:cubicBezTo>
                  <a:cubicBezTo>
                    <a:pt x="1603455" y="1105074"/>
                    <a:pt x="1412517" y="1064785"/>
                    <a:pt x="1430034" y="1063033"/>
                  </a:cubicBezTo>
                  <a:cubicBezTo>
                    <a:pt x="1447551" y="1061281"/>
                    <a:pt x="1680531" y="1092812"/>
                    <a:pt x="1650752" y="1147116"/>
                  </a:cubicBezTo>
                  <a:cubicBezTo>
                    <a:pt x="1620973" y="1201420"/>
                    <a:pt x="1251358" y="1388854"/>
                    <a:pt x="1251358" y="1388854"/>
                  </a:cubicBezTo>
                  <a:cubicBezTo>
                    <a:pt x="1179537" y="1436150"/>
                    <a:pt x="1218075" y="1404619"/>
                    <a:pt x="1219827" y="1430895"/>
                  </a:cubicBezTo>
                  <a:cubicBezTo>
                    <a:pt x="1221579" y="1457171"/>
                    <a:pt x="1261869" y="1499213"/>
                    <a:pt x="1261869" y="1546509"/>
                  </a:cubicBezTo>
                  <a:cubicBezTo>
                    <a:pt x="1261869" y="1593805"/>
                    <a:pt x="1233841" y="1656867"/>
                    <a:pt x="1219827" y="1714674"/>
                  </a:cubicBezTo>
                  <a:cubicBezTo>
                    <a:pt x="1205813" y="1772481"/>
                    <a:pt x="1177786" y="1847805"/>
                    <a:pt x="1177786" y="1893350"/>
                  </a:cubicBezTo>
                  <a:cubicBezTo>
                    <a:pt x="1177786" y="1938895"/>
                    <a:pt x="1172531" y="1994950"/>
                    <a:pt x="1219827" y="1987943"/>
                  </a:cubicBezTo>
                  <a:cubicBezTo>
                    <a:pt x="1267124" y="1980936"/>
                    <a:pt x="1424779" y="1895102"/>
                    <a:pt x="1461565" y="1851309"/>
                  </a:cubicBezTo>
                  <a:cubicBezTo>
                    <a:pt x="1498351" y="1807516"/>
                    <a:pt x="1421276" y="1761971"/>
                    <a:pt x="1440545" y="1725185"/>
                  </a:cubicBezTo>
                  <a:cubicBezTo>
                    <a:pt x="1459814" y="1688399"/>
                    <a:pt x="1559662" y="1625337"/>
                    <a:pt x="1577179" y="1630592"/>
                  </a:cubicBezTo>
                  <a:cubicBezTo>
                    <a:pt x="1594696" y="1635847"/>
                    <a:pt x="1549152" y="1721681"/>
                    <a:pt x="1545648" y="1756716"/>
                  </a:cubicBezTo>
                  <a:cubicBezTo>
                    <a:pt x="1542145" y="1791750"/>
                    <a:pt x="1535137" y="1849558"/>
                    <a:pt x="1556158" y="1840799"/>
                  </a:cubicBezTo>
                  <a:cubicBezTo>
                    <a:pt x="1577179" y="1832040"/>
                    <a:pt x="1659510" y="1760219"/>
                    <a:pt x="1671772" y="1704164"/>
                  </a:cubicBezTo>
                  <a:cubicBezTo>
                    <a:pt x="1684034" y="1648109"/>
                    <a:pt x="1615717" y="1546508"/>
                    <a:pt x="1629731" y="1504467"/>
                  </a:cubicBezTo>
                  <a:cubicBezTo>
                    <a:pt x="1643745" y="1462426"/>
                    <a:pt x="1740090" y="1446661"/>
                    <a:pt x="1755855" y="1451916"/>
                  </a:cubicBezTo>
                  <a:cubicBezTo>
                    <a:pt x="1771620" y="1457171"/>
                    <a:pt x="1724324" y="1485199"/>
                    <a:pt x="1724324" y="1535999"/>
                  </a:cubicBezTo>
                  <a:cubicBezTo>
                    <a:pt x="1724324" y="1586799"/>
                    <a:pt x="1794393" y="1684895"/>
                    <a:pt x="1755855" y="1756716"/>
                  </a:cubicBezTo>
                  <a:cubicBezTo>
                    <a:pt x="1717317" y="1828537"/>
                    <a:pt x="1575427" y="1909116"/>
                    <a:pt x="1493096" y="1966923"/>
                  </a:cubicBezTo>
                  <a:cubicBezTo>
                    <a:pt x="1410765" y="2024730"/>
                    <a:pt x="1293400" y="2036992"/>
                    <a:pt x="1261869" y="2103557"/>
                  </a:cubicBezTo>
                  <a:cubicBezTo>
                    <a:pt x="1230338" y="2170122"/>
                    <a:pt x="1286393" y="2238440"/>
                    <a:pt x="1303910" y="2366316"/>
                  </a:cubicBezTo>
                  <a:cubicBezTo>
                    <a:pt x="1321427" y="2494192"/>
                    <a:pt x="1323179" y="2825267"/>
                    <a:pt x="1366972" y="2870812"/>
                  </a:cubicBezTo>
                  <a:cubicBezTo>
                    <a:pt x="1410765" y="2916357"/>
                    <a:pt x="1486090" y="2709654"/>
                    <a:pt x="1566669" y="2639585"/>
                  </a:cubicBezTo>
                  <a:cubicBezTo>
                    <a:pt x="1647248" y="2569516"/>
                    <a:pt x="1817165" y="2448647"/>
                    <a:pt x="1850448" y="2450399"/>
                  </a:cubicBezTo>
                  <a:cubicBezTo>
                    <a:pt x="1883731" y="2452151"/>
                    <a:pt x="1822420" y="2613309"/>
                    <a:pt x="1766365" y="2650095"/>
                  </a:cubicBezTo>
                  <a:cubicBezTo>
                    <a:pt x="1710310" y="2686881"/>
                    <a:pt x="1582434" y="2651847"/>
                    <a:pt x="1514117" y="2671116"/>
                  </a:cubicBezTo>
                  <a:cubicBezTo>
                    <a:pt x="1445800" y="2690385"/>
                    <a:pt x="1375731" y="2718412"/>
                    <a:pt x="1356462" y="2765709"/>
                  </a:cubicBezTo>
                  <a:cubicBezTo>
                    <a:pt x="1337193" y="2813005"/>
                    <a:pt x="1395000" y="2893585"/>
                    <a:pt x="1398503" y="2954895"/>
                  </a:cubicBezTo>
                  <a:cubicBezTo>
                    <a:pt x="1402006" y="3016205"/>
                    <a:pt x="1356462" y="3117805"/>
                    <a:pt x="1377483" y="3133571"/>
                  </a:cubicBezTo>
                  <a:cubicBezTo>
                    <a:pt x="1398504" y="3149337"/>
                    <a:pt x="1477331" y="3077516"/>
                    <a:pt x="1524627" y="3049488"/>
                  </a:cubicBezTo>
                  <a:cubicBezTo>
                    <a:pt x="1571923" y="3021460"/>
                    <a:pt x="1671772" y="2939129"/>
                    <a:pt x="1661262" y="2965405"/>
                  </a:cubicBezTo>
                  <a:cubicBezTo>
                    <a:pt x="1650752" y="2991681"/>
                    <a:pt x="1538641" y="3142329"/>
                    <a:pt x="1461565" y="3207143"/>
                  </a:cubicBezTo>
                  <a:cubicBezTo>
                    <a:pt x="1384489" y="3271957"/>
                    <a:pt x="1240848" y="3298233"/>
                    <a:pt x="1198807" y="3354288"/>
                  </a:cubicBezTo>
                  <a:cubicBezTo>
                    <a:pt x="1156766" y="3410343"/>
                    <a:pt x="1186545" y="3497929"/>
                    <a:pt x="1209317" y="3543474"/>
                  </a:cubicBezTo>
                  <a:cubicBezTo>
                    <a:pt x="1232089" y="3589019"/>
                    <a:pt x="1317924" y="3597778"/>
                    <a:pt x="1335441" y="3627557"/>
                  </a:cubicBezTo>
                  <a:cubicBezTo>
                    <a:pt x="1352958" y="3657336"/>
                    <a:pt x="1330186" y="3692371"/>
                    <a:pt x="1314421" y="3722150"/>
                  </a:cubicBezTo>
                  <a:cubicBezTo>
                    <a:pt x="1298656" y="3751929"/>
                    <a:pt x="1253110" y="3762440"/>
                    <a:pt x="1240848" y="3806233"/>
                  </a:cubicBezTo>
                  <a:cubicBezTo>
                    <a:pt x="1228586" y="3850026"/>
                    <a:pt x="1233841" y="3927102"/>
                    <a:pt x="1240848" y="3984909"/>
                  </a:cubicBezTo>
                  <a:cubicBezTo>
                    <a:pt x="1247855" y="4042716"/>
                    <a:pt x="1282889" y="4061984"/>
                    <a:pt x="1282889" y="4153074"/>
                  </a:cubicBezTo>
                  <a:cubicBezTo>
                    <a:pt x="1282889" y="4244164"/>
                    <a:pt x="1247855" y="4445612"/>
                    <a:pt x="1240848" y="4531447"/>
                  </a:cubicBezTo>
                  <a:cubicBezTo>
                    <a:pt x="1233841" y="4617282"/>
                    <a:pt x="1347703" y="4666329"/>
                    <a:pt x="1240848" y="4668081"/>
                  </a:cubicBezTo>
                  <a:cubicBezTo>
                    <a:pt x="1133993" y="4669833"/>
                    <a:pt x="696062" y="4585750"/>
                    <a:pt x="589207" y="4520936"/>
                  </a:cubicBezTo>
                  <a:close/>
                </a:path>
              </a:pathLst>
            </a:custGeom>
            <a:solidFill>
              <a:srgbClr val="7B847D"/>
            </a:solidFill>
            <a:ln>
              <a:solidFill>
                <a:srgbClr val="7B847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Freeform 413"/>
            <p:cNvSpPr/>
            <p:nvPr/>
          </p:nvSpPr>
          <p:spPr>
            <a:xfrm>
              <a:off x="7242138" y="1806365"/>
              <a:ext cx="1859868" cy="4668107"/>
            </a:xfrm>
            <a:custGeom>
              <a:avLst/>
              <a:gdLst>
                <a:gd name="connsiteX0" fmla="*/ 589207 w 1859868"/>
                <a:gd name="connsiteY0" fmla="*/ 4520936 h 4668107"/>
                <a:gd name="connsiteX1" fmla="*/ 599717 w 1859868"/>
                <a:gd name="connsiteY1" fmla="*/ 4279199 h 4668107"/>
                <a:gd name="connsiteX2" fmla="*/ 694310 w 1859868"/>
                <a:gd name="connsiteY2" fmla="*/ 4090012 h 4668107"/>
                <a:gd name="connsiteX3" fmla="*/ 788903 w 1859868"/>
                <a:gd name="connsiteY3" fmla="*/ 3879805 h 4668107"/>
                <a:gd name="connsiteX4" fmla="*/ 799414 w 1859868"/>
                <a:gd name="connsiteY4" fmla="*/ 3743171 h 4668107"/>
                <a:gd name="connsiteX5" fmla="*/ 925538 w 1859868"/>
                <a:gd name="connsiteY5" fmla="*/ 3259695 h 4668107"/>
                <a:gd name="connsiteX6" fmla="*/ 851965 w 1859868"/>
                <a:gd name="connsiteY6" fmla="*/ 3028467 h 4668107"/>
                <a:gd name="connsiteX7" fmla="*/ 694310 w 1859868"/>
                <a:gd name="connsiteY7" fmla="*/ 2734178 h 4668107"/>
                <a:gd name="connsiteX8" fmla="*/ 515634 w 1859868"/>
                <a:gd name="connsiteY8" fmla="*/ 2555502 h 4668107"/>
                <a:gd name="connsiteX9" fmla="*/ 568186 w 1859868"/>
                <a:gd name="connsiteY9" fmla="*/ 2555502 h 4668107"/>
                <a:gd name="connsiteX10" fmla="*/ 641758 w 1859868"/>
                <a:gd name="connsiteY10" fmla="*/ 2597543 h 4668107"/>
                <a:gd name="connsiteX11" fmla="*/ 757372 w 1859868"/>
                <a:gd name="connsiteY11" fmla="*/ 2744688 h 4668107"/>
                <a:gd name="connsiteX12" fmla="*/ 715331 w 1859868"/>
                <a:gd name="connsiteY12" fmla="*/ 2650095 h 4668107"/>
                <a:gd name="connsiteX13" fmla="*/ 620738 w 1859868"/>
                <a:gd name="connsiteY13" fmla="*/ 2208661 h 4668107"/>
                <a:gd name="connsiteX14" fmla="*/ 715331 w 1859868"/>
                <a:gd name="connsiteY14" fmla="*/ 2397847 h 4668107"/>
                <a:gd name="connsiteX15" fmla="*/ 767883 w 1859868"/>
                <a:gd name="connsiteY15" fmla="*/ 2597543 h 4668107"/>
                <a:gd name="connsiteX16" fmla="*/ 967579 w 1859868"/>
                <a:gd name="connsiteY16" fmla="*/ 2734178 h 4668107"/>
                <a:gd name="connsiteX17" fmla="*/ 1093703 w 1859868"/>
                <a:gd name="connsiteY17" fmla="*/ 2860302 h 4668107"/>
                <a:gd name="connsiteX18" fmla="*/ 1083193 w 1859868"/>
                <a:gd name="connsiteY18" fmla="*/ 2692136 h 4668107"/>
                <a:gd name="connsiteX19" fmla="*/ 1062172 w 1859868"/>
                <a:gd name="connsiteY19" fmla="*/ 2250702 h 4668107"/>
                <a:gd name="connsiteX20" fmla="*/ 978089 w 1859868"/>
                <a:gd name="connsiteY20" fmla="*/ 1945902 h 4668107"/>
                <a:gd name="connsiteX21" fmla="*/ 662779 w 1859868"/>
                <a:gd name="connsiteY21" fmla="*/ 1893350 h 4668107"/>
                <a:gd name="connsiteX22" fmla="*/ 368489 w 1859868"/>
                <a:gd name="connsiteY22" fmla="*/ 1662123 h 4668107"/>
                <a:gd name="connsiteX23" fmla="*/ 105731 w 1859868"/>
                <a:gd name="connsiteY23" fmla="*/ 1651612 h 4668107"/>
                <a:gd name="connsiteX24" fmla="*/ 627 w 1859868"/>
                <a:gd name="connsiteY24" fmla="*/ 1809267 h 4668107"/>
                <a:gd name="connsiteX25" fmla="*/ 74200 w 1859868"/>
                <a:gd name="connsiteY25" fmla="*/ 1567530 h 4668107"/>
                <a:gd name="connsiteX26" fmla="*/ 305427 w 1859868"/>
                <a:gd name="connsiteY26" fmla="*/ 1535999 h 4668107"/>
                <a:gd name="connsiteX27" fmla="*/ 400021 w 1859868"/>
                <a:gd name="connsiteY27" fmla="*/ 1609571 h 4668107"/>
                <a:gd name="connsiteX28" fmla="*/ 473593 w 1859868"/>
                <a:gd name="connsiteY28" fmla="*/ 1493957 h 4668107"/>
                <a:gd name="connsiteX29" fmla="*/ 473593 w 1859868"/>
                <a:gd name="connsiteY29" fmla="*/ 1651612 h 4668107"/>
                <a:gd name="connsiteX30" fmla="*/ 557676 w 1859868"/>
                <a:gd name="connsiteY30" fmla="*/ 1746205 h 4668107"/>
                <a:gd name="connsiteX31" fmla="*/ 704821 w 1859868"/>
                <a:gd name="connsiteY31" fmla="*/ 1809267 h 4668107"/>
                <a:gd name="connsiteX32" fmla="*/ 746862 w 1859868"/>
                <a:gd name="connsiteY32" fmla="*/ 1872330 h 4668107"/>
                <a:gd name="connsiteX33" fmla="*/ 1020131 w 1859868"/>
                <a:gd name="connsiteY33" fmla="*/ 1872330 h 4668107"/>
                <a:gd name="connsiteX34" fmla="*/ 1114724 w 1859868"/>
                <a:gd name="connsiteY34" fmla="*/ 1525488 h 4668107"/>
                <a:gd name="connsiteX35" fmla="*/ 788903 w 1859868"/>
                <a:gd name="connsiteY35" fmla="*/ 1346812 h 4668107"/>
                <a:gd name="connsiteX36" fmla="*/ 746862 w 1859868"/>
                <a:gd name="connsiteY36" fmla="*/ 1252219 h 4668107"/>
                <a:gd name="connsiteX37" fmla="*/ 652269 w 1859868"/>
                <a:gd name="connsiteY37" fmla="*/ 1094564 h 4668107"/>
                <a:gd name="connsiteX38" fmla="*/ 746862 w 1859868"/>
                <a:gd name="connsiteY38" fmla="*/ 1136605 h 4668107"/>
                <a:gd name="connsiteX39" fmla="*/ 830945 w 1859868"/>
                <a:gd name="connsiteY39" fmla="*/ 1336302 h 4668107"/>
                <a:gd name="connsiteX40" fmla="*/ 830945 w 1859868"/>
                <a:gd name="connsiteY40" fmla="*/ 1126095 h 4668107"/>
                <a:gd name="connsiteX41" fmla="*/ 746862 w 1859868"/>
                <a:gd name="connsiteY41" fmla="*/ 926399 h 4668107"/>
                <a:gd name="connsiteX42" fmla="*/ 526145 w 1859868"/>
                <a:gd name="connsiteY42" fmla="*/ 747723 h 4668107"/>
                <a:gd name="connsiteX43" fmla="*/ 526145 w 1859868"/>
                <a:gd name="connsiteY43" fmla="*/ 747723 h 4668107"/>
                <a:gd name="connsiteX44" fmla="*/ 473593 w 1859868"/>
                <a:gd name="connsiteY44" fmla="*/ 516495 h 4668107"/>
                <a:gd name="connsiteX45" fmla="*/ 568186 w 1859868"/>
                <a:gd name="connsiteY45" fmla="*/ 632109 h 4668107"/>
                <a:gd name="connsiteX46" fmla="*/ 599717 w 1859868"/>
                <a:gd name="connsiteY46" fmla="*/ 779254 h 4668107"/>
                <a:gd name="connsiteX47" fmla="*/ 725841 w 1859868"/>
                <a:gd name="connsiteY47" fmla="*/ 863336 h 4668107"/>
                <a:gd name="connsiteX48" fmla="*/ 662779 w 1859868"/>
                <a:gd name="connsiteY48" fmla="*/ 379861 h 4668107"/>
                <a:gd name="connsiteX49" fmla="*/ 767883 w 1859868"/>
                <a:gd name="connsiteY49" fmla="*/ 768743 h 4668107"/>
                <a:gd name="connsiteX50" fmla="*/ 841455 w 1859868"/>
                <a:gd name="connsiteY50" fmla="*/ 884357 h 4668107"/>
                <a:gd name="connsiteX51" fmla="*/ 946558 w 1859868"/>
                <a:gd name="connsiteY51" fmla="*/ 768743 h 4668107"/>
                <a:gd name="connsiteX52" fmla="*/ 988600 w 1859868"/>
                <a:gd name="connsiteY52" fmla="*/ 621599 h 4668107"/>
                <a:gd name="connsiteX53" fmla="*/ 925538 w 1859868"/>
                <a:gd name="connsiteY53" fmla="*/ 621599 h 4668107"/>
                <a:gd name="connsiteX54" fmla="*/ 1093703 w 1859868"/>
                <a:gd name="connsiteY54" fmla="*/ 558536 h 4668107"/>
                <a:gd name="connsiteX55" fmla="*/ 925538 w 1859868"/>
                <a:gd name="connsiteY55" fmla="*/ 548026 h 4668107"/>
                <a:gd name="connsiteX56" fmla="*/ 1093703 w 1859868"/>
                <a:gd name="connsiteY56" fmla="*/ 432412 h 4668107"/>
                <a:gd name="connsiteX57" fmla="*/ 967579 w 1859868"/>
                <a:gd name="connsiteY57" fmla="*/ 453433 h 4668107"/>
                <a:gd name="connsiteX58" fmla="*/ 1104214 w 1859868"/>
                <a:gd name="connsiteY58" fmla="*/ 337819 h 4668107"/>
                <a:gd name="connsiteX59" fmla="*/ 1146255 w 1859868"/>
                <a:gd name="connsiteY59" fmla="*/ 1488 h 4668107"/>
                <a:gd name="connsiteX60" fmla="*/ 1167276 w 1859868"/>
                <a:gd name="connsiteY60" fmla="*/ 484964 h 4668107"/>
                <a:gd name="connsiteX61" fmla="*/ 1324931 w 1859868"/>
                <a:gd name="connsiteY61" fmla="*/ 411392 h 4668107"/>
                <a:gd name="connsiteX62" fmla="*/ 1209317 w 1859868"/>
                <a:gd name="connsiteY62" fmla="*/ 590067 h 4668107"/>
                <a:gd name="connsiteX63" fmla="*/ 1430034 w 1859868"/>
                <a:gd name="connsiteY63" fmla="*/ 516495 h 4668107"/>
                <a:gd name="connsiteX64" fmla="*/ 1167276 w 1859868"/>
                <a:gd name="connsiteY64" fmla="*/ 695171 h 4668107"/>
                <a:gd name="connsiteX65" fmla="*/ 1051662 w 1859868"/>
                <a:gd name="connsiteY65" fmla="*/ 674150 h 4668107"/>
                <a:gd name="connsiteX66" fmla="*/ 915027 w 1859868"/>
                <a:gd name="connsiteY66" fmla="*/ 1031502 h 4668107"/>
                <a:gd name="connsiteX67" fmla="*/ 915027 w 1859868"/>
                <a:gd name="connsiteY67" fmla="*/ 1273240 h 4668107"/>
                <a:gd name="connsiteX68" fmla="*/ 1083193 w 1859868"/>
                <a:gd name="connsiteY68" fmla="*/ 1378343 h 4668107"/>
                <a:gd name="connsiteX69" fmla="*/ 1545648 w 1859868"/>
                <a:gd name="connsiteY69" fmla="*/ 1157626 h 4668107"/>
                <a:gd name="connsiteX70" fmla="*/ 1430034 w 1859868"/>
                <a:gd name="connsiteY70" fmla="*/ 1063033 h 4668107"/>
                <a:gd name="connsiteX71" fmla="*/ 1650752 w 1859868"/>
                <a:gd name="connsiteY71" fmla="*/ 1147116 h 4668107"/>
                <a:gd name="connsiteX72" fmla="*/ 1251358 w 1859868"/>
                <a:gd name="connsiteY72" fmla="*/ 1388854 h 4668107"/>
                <a:gd name="connsiteX73" fmla="*/ 1219827 w 1859868"/>
                <a:gd name="connsiteY73" fmla="*/ 1430895 h 4668107"/>
                <a:gd name="connsiteX74" fmla="*/ 1261869 w 1859868"/>
                <a:gd name="connsiteY74" fmla="*/ 1546509 h 4668107"/>
                <a:gd name="connsiteX75" fmla="*/ 1219827 w 1859868"/>
                <a:gd name="connsiteY75" fmla="*/ 1714674 h 4668107"/>
                <a:gd name="connsiteX76" fmla="*/ 1177786 w 1859868"/>
                <a:gd name="connsiteY76" fmla="*/ 1893350 h 4668107"/>
                <a:gd name="connsiteX77" fmla="*/ 1219827 w 1859868"/>
                <a:gd name="connsiteY77" fmla="*/ 1987943 h 4668107"/>
                <a:gd name="connsiteX78" fmla="*/ 1461565 w 1859868"/>
                <a:gd name="connsiteY78" fmla="*/ 1851309 h 4668107"/>
                <a:gd name="connsiteX79" fmla="*/ 1440545 w 1859868"/>
                <a:gd name="connsiteY79" fmla="*/ 1725185 h 4668107"/>
                <a:gd name="connsiteX80" fmla="*/ 1577179 w 1859868"/>
                <a:gd name="connsiteY80" fmla="*/ 1630592 h 4668107"/>
                <a:gd name="connsiteX81" fmla="*/ 1545648 w 1859868"/>
                <a:gd name="connsiteY81" fmla="*/ 1756716 h 4668107"/>
                <a:gd name="connsiteX82" fmla="*/ 1556158 w 1859868"/>
                <a:gd name="connsiteY82" fmla="*/ 1840799 h 4668107"/>
                <a:gd name="connsiteX83" fmla="*/ 1671772 w 1859868"/>
                <a:gd name="connsiteY83" fmla="*/ 1704164 h 4668107"/>
                <a:gd name="connsiteX84" fmla="*/ 1629731 w 1859868"/>
                <a:gd name="connsiteY84" fmla="*/ 1504467 h 4668107"/>
                <a:gd name="connsiteX85" fmla="*/ 1755855 w 1859868"/>
                <a:gd name="connsiteY85" fmla="*/ 1451916 h 4668107"/>
                <a:gd name="connsiteX86" fmla="*/ 1724324 w 1859868"/>
                <a:gd name="connsiteY86" fmla="*/ 1535999 h 4668107"/>
                <a:gd name="connsiteX87" fmla="*/ 1755855 w 1859868"/>
                <a:gd name="connsiteY87" fmla="*/ 1756716 h 4668107"/>
                <a:gd name="connsiteX88" fmla="*/ 1493096 w 1859868"/>
                <a:gd name="connsiteY88" fmla="*/ 1966923 h 4668107"/>
                <a:gd name="connsiteX89" fmla="*/ 1261869 w 1859868"/>
                <a:gd name="connsiteY89" fmla="*/ 2103557 h 4668107"/>
                <a:gd name="connsiteX90" fmla="*/ 1303910 w 1859868"/>
                <a:gd name="connsiteY90" fmla="*/ 2366316 h 4668107"/>
                <a:gd name="connsiteX91" fmla="*/ 1366972 w 1859868"/>
                <a:gd name="connsiteY91" fmla="*/ 2870812 h 4668107"/>
                <a:gd name="connsiteX92" fmla="*/ 1566669 w 1859868"/>
                <a:gd name="connsiteY92" fmla="*/ 2639585 h 4668107"/>
                <a:gd name="connsiteX93" fmla="*/ 1850448 w 1859868"/>
                <a:gd name="connsiteY93" fmla="*/ 2450399 h 4668107"/>
                <a:gd name="connsiteX94" fmla="*/ 1766365 w 1859868"/>
                <a:gd name="connsiteY94" fmla="*/ 2650095 h 4668107"/>
                <a:gd name="connsiteX95" fmla="*/ 1514117 w 1859868"/>
                <a:gd name="connsiteY95" fmla="*/ 2671116 h 4668107"/>
                <a:gd name="connsiteX96" fmla="*/ 1356462 w 1859868"/>
                <a:gd name="connsiteY96" fmla="*/ 2765709 h 4668107"/>
                <a:gd name="connsiteX97" fmla="*/ 1398503 w 1859868"/>
                <a:gd name="connsiteY97" fmla="*/ 2954895 h 4668107"/>
                <a:gd name="connsiteX98" fmla="*/ 1377483 w 1859868"/>
                <a:gd name="connsiteY98" fmla="*/ 3133571 h 4668107"/>
                <a:gd name="connsiteX99" fmla="*/ 1524627 w 1859868"/>
                <a:gd name="connsiteY99" fmla="*/ 3049488 h 4668107"/>
                <a:gd name="connsiteX100" fmla="*/ 1661262 w 1859868"/>
                <a:gd name="connsiteY100" fmla="*/ 2965405 h 4668107"/>
                <a:gd name="connsiteX101" fmla="*/ 1461565 w 1859868"/>
                <a:gd name="connsiteY101" fmla="*/ 3207143 h 4668107"/>
                <a:gd name="connsiteX102" fmla="*/ 1198807 w 1859868"/>
                <a:gd name="connsiteY102" fmla="*/ 3354288 h 4668107"/>
                <a:gd name="connsiteX103" fmla="*/ 1209317 w 1859868"/>
                <a:gd name="connsiteY103" fmla="*/ 3543474 h 4668107"/>
                <a:gd name="connsiteX104" fmla="*/ 1335441 w 1859868"/>
                <a:gd name="connsiteY104" fmla="*/ 3627557 h 4668107"/>
                <a:gd name="connsiteX105" fmla="*/ 1314421 w 1859868"/>
                <a:gd name="connsiteY105" fmla="*/ 3722150 h 4668107"/>
                <a:gd name="connsiteX106" fmla="*/ 1240848 w 1859868"/>
                <a:gd name="connsiteY106" fmla="*/ 3806233 h 4668107"/>
                <a:gd name="connsiteX107" fmla="*/ 1240848 w 1859868"/>
                <a:gd name="connsiteY107" fmla="*/ 3984909 h 4668107"/>
                <a:gd name="connsiteX108" fmla="*/ 1282889 w 1859868"/>
                <a:gd name="connsiteY108" fmla="*/ 4153074 h 4668107"/>
                <a:gd name="connsiteX109" fmla="*/ 1240848 w 1859868"/>
                <a:gd name="connsiteY109" fmla="*/ 4531447 h 4668107"/>
                <a:gd name="connsiteX110" fmla="*/ 1240848 w 1859868"/>
                <a:gd name="connsiteY110" fmla="*/ 4668081 h 4668107"/>
                <a:gd name="connsiteX111" fmla="*/ 589207 w 1859868"/>
                <a:gd name="connsiteY111" fmla="*/ 4520936 h 466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859868" h="4668107">
                  <a:moveTo>
                    <a:pt x="589207" y="4520936"/>
                  </a:moveTo>
                  <a:cubicBezTo>
                    <a:pt x="482352" y="4456122"/>
                    <a:pt x="582200" y="4351020"/>
                    <a:pt x="599717" y="4279199"/>
                  </a:cubicBezTo>
                  <a:cubicBezTo>
                    <a:pt x="617234" y="4207378"/>
                    <a:pt x="662779" y="4156578"/>
                    <a:pt x="694310" y="4090012"/>
                  </a:cubicBezTo>
                  <a:cubicBezTo>
                    <a:pt x="725841" y="4023446"/>
                    <a:pt x="771386" y="3937612"/>
                    <a:pt x="788903" y="3879805"/>
                  </a:cubicBezTo>
                  <a:cubicBezTo>
                    <a:pt x="806420" y="3821998"/>
                    <a:pt x="776642" y="3846523"/>
                    <a:pt x="799414" y="3743171"/>
                  </a:cubicBezTo>
                  <a:cubicBezTo>
                    <a:pt x="822187" y="3639819"/>
                    <a:pt x="916780" y="3378812"/>
                    <a:pt x="925538" y="3259695"/>
                  </a:cubicBezTo>
                  <a:cubicBezTo>
                    <a:pt x="934297" y="3140578"/>
                    <a:pt x="890503" y="3116053"/>
                    <a:pt x="851965" y="3028467"/>
                  </a:cubicBezTo>
                  <a:cubicBezTo>
                    <a:pt x="813427" y="2940881"/>
                    <a:pt x="750365" y="2813005"/>
                    <a:pt x="694310" y="2734178"/>
                  </a:cubicBezTo>
                  <a:cubicBezTo>
                    <a:pt x="638255" y="2655350"/>
                    <a:pt x="536655" y="2585281"/>
                    <a:pt x="515634" y="2555502"/>
                  </a:cubicBezTo>
                  <a:cubicBezTo>
                    <a:pt x="494613" y="2525723"/>
                    <a:pt x="547165" y="2548495"/>
                    <a:pt x="568186" y="2555502"/>
                  </a:cubicBezTo>
                  <a:cubicBezTo>
                    <a:pt x="589207" y="2562509"/>
                    <a:pt x="610227" y="2566012"/>
                    <a:pt x="641758" y="2597543"/>
                  </a:cubicBezTo>
                  <a:cubicBezTo>
                    <a:pt x="673289" y="2629074"/>
                    <a:pt x="745110" y="2735929"/>
                    <a:pt x="757372" y="2744688"/>
                  </a:cubicBezTo>
                  <a:cubicBezTo>
                    <a:pt x="769634" y="2753447"/>
                    <a:pt x="738103" y="2739433"/>
                    <a:pt x="715331" y="2650095"/>
                  </a:cubicBezTo>
                  <a:cubicBezTo>
                    <a:pt x="692559" y="2560757"/>
                    <a:pt x="620738" y="2250702"/>
                    <a:pt x="620738" y="2208661"/>
                  </a:cubicBezTo>
                  <a:cubicBezTo>
                    <a:pt x="620738" y="2166620"/>
                    <a:pt x="690807" y="2333033"/>
                    <a:pt x="715331" y="2397847"/>
                  </a:cubicBezTo>
                  <a:cubicBezTo>
                    <a:pt x="739855" y="2462661"/>
                    <a:pt x="725842" y="2541488"/>
                    <a:pt x="767883" y="2597543"/>
                  </a:cubicBezTo>
                  <a:cubicBezTo>
                    <a:pt x="809924" y="2653598"/>
                    <a:pt x="913276" y="2690385"/>
                    <a:pt x="967579" y="2734178"/>
                  </a:cubicBezTo>
                  <a:cubicBezTo>
                    <a:pt x="1021882" y="2777971"/>
                    <a:pt x="1074434" y="2867309"/>
                    <a:pt x="1093703" y="2860302"/>
                  </a:cubicBezTo>
                  <a:cubicBezTo>
                    <a:pt x="1112972" y="2853295"/>
                    <a:pt x="1088448" y="2793736"/>
                    <a:pt x="1083193" y="2692136"/>
                  </a:cubicBezTo>
                  <a:cubicBezTo>
                    <a:pt x="1077938" y="2590536"/>
                    <a:pt x="1079689" y="2375074"/>
                    <a:pt x="1062172" y="2250702"/>
                  </a:cubicBezTo>
                  <a:cubicBezTo>
                    <a:pt x="1044655" y="2126330"/>
                    <a:pt x="1044654" y="2005461"/>
                    <a:pt x="978089" y="1945902"/>
                  </a:cubicBezTo>
                  <a:cubicBezTo>
                    <a:pt x="911524" y="1886343"/>
                    <a:pt x="764379" y="1940646"/>
                    <a:pt x="662779" y="1893350"/>
                  </a:cubicBezTo>
                  <a:cubicBezTo>
                    <a:pt x="561179" y="1846054"/>
                    <a:pt x="461330" y="1702413"/>
                    <a:pt x="368489" y="1662123"/>
                  </a:cubicBezTo>
                  <a:cubicBezTo>
                    <a:pt x="275648" y="1621833"/>
                    <a:pt x="167041" y="1627088"/>
                    <a:pt x="105731" y="1651612"/>
                  </a:cubicBezTo>
                  <a:cubicBezTo>
                    <a:pt x="44421" y="1676136"/>
                    <a:pt x="5882" y="1823281"/>
                    <a:pt x="627" y="1809267"/>
                  </a:cubicBezTo>
                  <a:cubicBezTo>
                    <a:pt x="-4628" y="1795253"/>
                    <a:pt x="23400" y="1613074"/>
                    <a:pt x="74200" y="1567530"/>
                  </a:cubicBezTo>
                  <a:cubicBezTo>
                    <a:pt x="125000" y="1521986"/>
                    <a:pt x="251123" y="1528992"/>
                    <a:pt x="305427" y="1535999"/>
                  </a:cubicBezTo>
                  <a:cubicBezTo>
                    <a:pt x="359730" y="1543006"/>
                    <a:pt x="371993" y="1616578"/>
                    <a:pt x="400021" y="1609571"/>
                  </a:cubicBezTo>
                  <a:cubicBezTo>
                    <a:pt x="428049" y="1602564"/>
                    <a:pt x="461331" y="1486950"/>
                    <a:pt x="473593" y="1493957"/>
                  </a:cubicBezTo>
                  <a:cubicBezTo>
                    <a:pt x="485855" y="1500964"/>
                    <a:pt x="459579" y="1609571"/>
                    <a:pt x="473593" y="1651612"/>
                  </a:cubicBezTo>
                  <a:cubicBezTo>
                    <a:pt x="487607" y="1693653"/>
                    <a:pt x="519138" y="1719929"/>
                    <a:pt x="557676" y="1746205"/>
                  </a:cubicBezTo>
                  <a:cubicBezTo>
                    <a:pt x="596214" y="1772481"/>
                    <a:pt x="673290" y="1788246"/>
                    <a:pt x="704821" y="1809267"/>
                  </a:cubicBezTo>
                  <a:cubicBezTo>
                    <a:pt x="736352" y="1830288"/>
                    <a:pt x="694310" y="1861819"/>
                    <a:pt x="746862" y="1872330"/>
                  </a:cubicBezTo>
                  <a:cubicBezTo>
                    <a:pt x="799414" y="1882840"/>
                    <a:pt x="958821" y="1930137"/>
                    <a:pt x="1020131" y="1872330"/>
                  </a:cubicBezTo>
                  <a:cubicBezTo>
                    <a:pt x="1081441" y="1814523"/>
                    <a:pt x="1153262" y="1613074"/>
                    <a:pt x="1114724" y="1525488"/>
                  </a:cubicBezTo>
                  <a:cubicBezTo>
                    <a:pt x="1076186" y="1437902"/>
                    <a:pt x="850213" y="1392357"/>
                    <a:pt x="788903" y="1346812"/>
                  </a:cubicBezTo>
                  <a:cubicBezTo>
                    <a:pt x="727593" y="1301267"/>
                    <a:pt x="769634" y="1294260"/>
                    <a:pt x="746862" y="1252219"/>
                  </a:cubicBezTo>
                  <a:cubicBezTo>
                    <a:pt x="724090" y="1210178"/>
                    <a:pt x="652269" y="1113833"/>
                    <a:pt x="652269" y="1094564"/>
                  </a:cubicBezTo>
                  <a:cubicBezTo>
                    <a:pt x="652269" y="1075295"/>
                    <a:pt x="717083" y="1096315"/>
                    <a:pt x="746862" y="1136605"/>
                  </a:cubicBezTo>
                  <a:cubicBezTo>
                    <a:pt x="776641" y="1176895"/>
                    <a:pt x="816931" y="1338054"/>
                    <a:pt x="830945" y="1336302"/>
                  </a:cubicBezTo>
                  <a:cubicBezTo>
                    <a:pt x="844959" y="1334550"/>
                    <a:pt x="844959" y="1194412"/>
                    <a:pt x="830945" y="1126095"/>
                  </a:cubicBezTo>
                  <a:cubicBezTo>
                    <a:pt x="816931" y="1057778"/>
                    <a:pt x="797662" y="989461"/>
                    <a:pt x="746862" y="926399"/>
                  </a:cubicBezTo>
                  <a:cubicBezTo>
                    <a:pt x="696062" y="863337"/>
                    <a:pt x="526145" y="747723"/>
                    <a:pt x="526145" y="747723"/>
                  </a:cubicBezTo>
                  <a:lnTo>
                    <a:pt x="526145" y="747723"/>
                  </a:lnTo>
                  <a:cubicBezTo>
                    <a:pt x="517386" y="709185"/>
                    <a:pt x="466586" y="535764"/>
                    <a:pt x="473593" y="516495"/>
                  </a:cubicBezTo>
                  <a:cubicBezTo>
                    <a:pt x="480600" y="497226"/>
                    <a:pt x="547165" y="588316"/>
                    <a:pt x="568186" y="632109"/>
                  </a:cubicBezTo>
                  <a:cubicBezTo>
                    <a:pt x="589207" y="675902"/>
                    <a:pt x="573441" y="740716"/>
                    <a:pt x="599717" y="779254"/>
                  </a:cubicBezTo>
                  <a:cubicBezTo>
                    <a:pt x="625993" y="817792"/>
                    <a:pt x="715331" y="929901"/>
                    <a:pt x="725841" y="863336"/>
                  </a:cubicBezTo>
                  <a:cubicBezTo>
                    <a:pt x="736351" y="796771"/>
                    <a:pt x="655772" y="395626"/>
                    <a:pt x="662779" y="379861"/>
                  </a:cubicBezTo>
                  <a:cubicBezTo>
                    <a:pt x="669786" y="364096"/>
                    <a:pt x="738104" y="684660"/>
                    <a:pt x="767883" y="768743"/>
                  </a:cubicBezTo>
                  <a:cubicBezTo>
                    <a:pt x="797662" y="852826"/>
                    <a:pt x="811676" y="884357"/>
                    <a:pt x="841455" y="884357"/>
                  </a:cubicBezTo>
                  <a:cubicBezTo>
                    <a:pt x="871234" y="884357"/>
                    <a:pt x="922034" y="812536"/>
                    <a:pt x="946558" y="768743"/>
                  </a:cubicBezTo>
                  <a:cubicBezTo>
                    <a:pt x="971082" y="724950"/>
                    <a:pt x="992103" y="646123"/>
                    <a:pt x="988600" y="621599"/>
                  </a:cubicBezTo>
                  <a:cubicBezTo>
                    <a:pt x="985097" y="597075"/>
                    <a:pt x="908021" y="632109"/>
                    <a:pt x="925538" y="621599"/>
                  </a:cubicBezTo>
                  <a:cubicBezTo>
                    <a:pt x="943055" y="611089"/>
                    <a:pt x="1093703" y="570798"/>
                    <a:pt x="1093703" y="558536"/>
                  </a:cubicBezTo>
                  <a:cubicBezTo>
                    <a:pt x="1093703" y="546274"/>
                    <a:pt x="925538" y="569047"/>
                    <a:pt x="925538" y="548026"/>
                  </a:cubicBezTo>
                  <a:cubicBezTo>
                    <a:pt x="925538" y="527005"/>
                    <a:pt x="1086696" y="448177"/>
                    <a:pt x="1093703" y="432412"/>
                  </a:cubicBezTo>
                  <a:cubicBezTo>
                    <a:pt x="1100710" y="416646"/>
                    <a:pt x="965827" y="469198"/>
                    <a:pt x="967579" y="453433"/>
                  </a:cubicBezTo>
                  <a:cubicBezTo>
                    <a:pt x="969331" y="437667"/>
                    <a:pt x="1074435" y="413143"/>
                    <a:pt x="1104214" y="337819"/>
                  </a:cubicBezTo>
                  <a:cubicBezTo>
                    <a:pt x="1133993" y="262495"/>
                    <a:pt x="1135745" y="-23036"/>
                    <a:pt x="1146255" y="1488"/>
                  </a:cubicBezTo>
                  <a:cubicBezTo>
                    <a:pt x="1156765" y="26012"/>
                    <a:pt x="1137497" y="416647"/>
                    <a:pt x="1167276" y="484964"/>
                  </a:cubicBezTo>
                  <a:cubicBezTo>
                    <a:pt x="1197055" y="553281"/>
                    <a:pt x="1317924" y="393875"/>
                    <a:pt x="1324931" y="411392"/>
                  </a:cubicBezTo>
                  <a:cubicBezTo>
                    <a:pt x="1331938" y="428909"/>
                    <a:pt x="1191800" y="572550"/>
                    <a:pt x="1209317" y="590067"/>
                  </a:cubicBezTo>
                  <a:cubicBezTo>
                    <a:pt x="1226834" y="607584"/>
                    <a:pt x="1437041" y="498978"/>
                    <a:pt x="1430034" y="516495"/>
                  </a:cubicBezTo>
                  <a:cubicBezTo>
                    <a:pt x="1423027" y="534012"/>
                    <a:pt x="1230338" y="668895"/>
                    <a:pt x="1167276" y="695171"/>
                  </a:cubicBezTo>
                  <a:cubicBezTo>
                    <a:pt x="1104214" y="721447"/>
                    <a:pt x="1093703" y="618095"/>
                    <a:pt x="1051662" y="674150"/>
                  </a:cubicBezTo>
                  <a:cubicBezTo>
                    <a:pt x="1009621" y="730205"/>
                    <a:pt x="937799" y="931654"/>
                    <a:pt x="915027" y="1031502"/>
                  </a:cubicBezTo>
                  <a:cubicBezTo>
                    <a:pt x="892255" y="1131350"/>
                    <a:pt x="886999" y="1215433"/>
                    <a:pt x="915027" y="1273240"/>
                  </a:cubicBezTo>
                  <a:cubicBezTo>
                    <a:pt x="943055" y="1331047"/>
                    <a:pt x="978090" y="1397612"/>
                    <a:pt x="1083193" y="1378343"/>
                  </a:cubicBezTo>
                  <a:cubicBezTo>
                    <a:pt x="1188297" y="1359074"/>
                    <a:pt x="1487841" y="1210178"/>
                    <a:pt x="1545648" y="1157626"/>
                  </a:cubicBezTo>
                  <a:cubicBezTo>
                    <a:pt x="1603455" y="1105074"/>
                    <a:pt x="1412517" y="1064785"/>
                    <a:pt x="1430034" y="1063033"/>
                  </a:cubicBezTo>
                  <a:cubicBezTo>
                    <a:pt x="1447551" y="1061281"/>
                    <a:pt x="1680531" y="1092812"/>
                    <a:pt x="1650752" y="1147116"/>
                  </a:cubicBezTo>
                  <a:cubicBezTo>
                    <a:pt x="1620973" y="1201420"/>
                    <a:pt x="1251358" y="1388854"/>
                    <a:pt x="1251358" y="1388854"/>
                  </a:cubicBezTo>
                  <a:cubicBezTo>
                    <a:pt x="1179537" y="1436150"/>
                    <a:pt x="1218075" y="1404619"/>
                    <a:pt x="1219827" y="1430895"/>
                  </a:cubicBezTo>
                  <a:cubicBezTo>
                    <a:pt x="1221579" y="1457171"/>
                    <a:pt x="1261869" y="1499213"/>
                    <a:pt x="1261869" y="1546509"/>
                  </a:cubicBezTo>
                  <a:cubicBezTo>
                    <a:pt x="1261869" y="1593805"/>
                    <a:pt x="1233841" y="1656867"/>
                    <a:pt x="1219827" y="1714674"/>
                  </a:cubicBezTo>
                  <a:cubicBezTo>
                    <a:pt x="1205813" y="1772481"/>
                    <a:pt x="1177786" y="1847805"/>
                    <a:pt x="1177786" y="1893350"/>
                  </a:cubicBezTo>
                  <a:cubicBezTo>
                    <a:pt x="1177786" y="1938895"/>
                    <a:pt x="1172531" y="1994950"/>
                    <a:pt x="1219827" y="1987943"/>
                  </a:cubicBezTo>
                  <a:cubicBezTo>
                    <a:pt x="1267124" y="1980936"/>
                    <a:pt x="1424779" y="1895102"/>
                    <a:pt x="1461565" y="1851309"/>
                  </a:cubicBezTo>
                  <a:cubicBezTo>
                    <a:pt x="1498351" y="1807516"/>
                    <a:pt x="1421276" y="1761971"/>
                    <a:pt x="1440545" y="1725185"/>
                  </a:cubicBezTo>
                  <a:cubicBezTo>
                    <a:pt x="1459814" y="1688399"/>
                    <a:pt x="1559662" y="1625337"/>
                    <a:pt x="1577179" y="1630592"/>
                  </a:cubicBezTo>
                  <a:cubicBezTo>
                    <a:pt x="1594696" y="1635847"/>
                    <a:pt x="1549152" y="1721681"/>
                    <a:pt x="1545648" y="1756716"/>
                  </a:cubicBezTo>
                  <a:cubicBezTo>
                    <a:pt x="1542145" y="1791750"/>
                    <a:pt x="1535137" y="1849558"/>
                    <a:pt x="1556158" y="1840799"/>
                  </a:cubicBezTo>
                  <a:cubicBezTo>
                    <a:pt x="1577179" y="1832040"/>
                    <a:pt x="1659510" y="1760219"/>
                    <a:pt x="1671772" y="1704164"/>
                  </a:cubicBezTo>
                  <a:cubicBezTo>
                    <a:pt x="1684034" y="1648109"/>
                    <a:pt x="1615717" y="1546508"/>
                    <a:pt x="1629731" y="1504467"/>
                  </a:cubicBezTo>
                  <a:cubicBezTo>
                    <a:pt x="1643745" y="1462426"/>
                    <a:pt x="1740090" y="1446661"/>
                    <a:pt x="1755855" y="1451916"/>
                  </a:cubicBezTo>
                  <a:cubicBezTo>
                    <a:pt x="1771620" y="1457171"/>
                    <a:pt x="1724324" y="1485199"/>
                    <a:pt x="1724324" y="1535999"/>
                  </a:cubicBezTo>
                  <a:cubicBezTo>
                    <a:pt x="1724324" y="1586799"/>
                    <a:pt x="1794393" y="1684895"/>
                    <a:pt x="1755855" y="1756716"/>
                  </a:cubicBezTo>
                  <a:cubicBezTo>
                    <a:pt x="1717317" y="1828537"/>
                    <a:pt x="1575427" y="1909116"/>
                    <a:pt x="1493096" y="1966923"/>
                  </a:cubicBezTo>
                  <a:cubicBezTo>
                    <a:pt x="1410765" y="2024730"/>
                    <a:pt x="1293400" y="2036992"/>
                    <a:pt x="1261869" y="2103557"/>
                  </a:cubicBezTo>
                  <a:cubicBezTo>
                    <a:pt x="1230338" y="2170122"/>
                    <a:pt x="1286393" y="2238440"/>
                    <a:pt x="1303910" y="2366316"/>
                  </a:cubicBezTo>
                  <a:cubicBezTo>
                    <a:pt x="1321427" y="2494192"/>
                    <a:pt x="1323179" y="2825267"/>
                    <a:pt x="1366972" y="2870812"/>
                  </a:cubicBezTo>
                  <a:cubicBezTo>
                    <a:pt x="1410765" y="2916357"/>
                    <a:pt x="1486090" y="2709654"/>
                    <a:pt x="1566669" y="2639585"/>
                  </a:cubicBezTo>
                  <a:cubicBezTo>
                    <a:pt x="1647248" y="2569516"/>
                    <a:pt x="1817165" y="2448647"/>
                    <a:pt x="1850448" y="2450399"/>
                  </a:cubicBezTo>
                  <a:cubicBezTo>
                    <a:pt x="1883731" y="2452151"/>
                    <a:pt x="1822420" y="2613309"/>
                    <a:pt x="1766365" y="2650095"/>
                  </a:cubicBezTo>
                  <a:cubicBezTo>
                    <a:pt x="1710310" y="2686881"/>
                    <a:pt x="1582434" y="2651847"/>
                    <a:pt x="1514117" y="2671116"/>
                  </a:cubicBezTo>
                  <a:cubicBezTo>
                    <a:pt x="1445800" y="2690385"/>
                    <a:pt x="1375731" y="2718412"/>
                    <a:pt x="1356462" y="2765709"/>
                  </a:cubicBezTo>
                  <a:cubicBezTo>
                    <a:pt x="1337193" y="2813005"/>
                    <a:pt x="1395000" y="2893585"/>
                    <a:pt x="1398503" y="2954895"/>
                  </a:cubicBezTo>
                  <a:cubicBezTo>
                    <a:pt x="1402006" y="3016205"/>
                    <a:pt x="1356462" y="3117805"/>
                    <a:pt x="1377483" y="3133571"/>
                  </a:cubicBezTo>
                  <a:cubicBezTo>
                    <a:pt x="1398504" y="3149337"/>
                    <a:pt x="1477331" y="3077516"/>
                    <a:pt x="1524627" y="3049488"/>
                  </a:cubicBezTo>
                  <a:cubicBezTo>
                    <a:pt x="1571923" y="3021460"/>
                    <a:pt x="1671772" y="2939129"/>
                    <a:pt x="1661262" y="2965405"/>
                  </a:cubicBezTo>
                  <a:cubicBezTo>
                    <a:pt x="1650752" y="2991681"/>
                    <a:pt x="1538641" y="3142329"/>
                    <a:pt x="1461565" y="3207143"/>
                  </a:cubicBezTo>
                  <a:cubicBezTo>
                    <a:pt x="1384489" y="3271957"/>
                    <a:pt x="1240848" y="3298233"/>
                    <a:pt x="1198807" y="3354288"/>
                  </a:cubicBezTo>
                  <a:cubicBezTo>
                    <a:pt x="1156766" y="3410343"/>
                    <a:pt x="1186545" y="3497929"/>
                    <a:pt x="1209317" y="3543474"/>
                  </a:cubicBezTo>
                  <a:cubicBezTo>
                    <a:pt x="1232089" y="3589019"/>
                    <a:pt x="1317924" y="3597778"/>
                    <a:pt x="1335441" y="3627557"/>
                  </a:cubicBezTo>
                  <a:cubicBezTo>
                    <a:pt x="1352958" y="3657336"/>
                    <a:pt x="1330186" y="3692371"/>
                    <a:pt x="1314421" y="3722150"/>
                  </a:cubicBezTo>
                  <a:cubicBezTo>
                    <a:pt x="1298656" y="3751929"/>
                    <a:pt x="1253110" y="3762440"/>
                    <a:pt x="1240848" y="3806233"/>
                  </a:cubicBezTo>
                  <a:cubicBezTo>
                    <a:pt x="1228586" y="3850026"/>
                    <a:pt x="1233841" y="3927102"/>
                    <a:pt x="1240848" y="3984909"/>
                  </a:cubicBezTo>
                  <a:cubicBezTo>
                    <a:pt x="1247855" y="4042716"/>
                    <a:pt x="1282889" y="4061984"/>
                    <a:pt x="1282889" y="4153074"/>
                  </a:cubicBezTo>
                  <a:cubicBezTo>
                    <a:pt x="1282889" y="4244164"/>
                    <a:pt x="1247855" y="4445612"/>
                    <a:pt x="1240848" y="4531447"/>
                  </a:cubicBezTo>
                  <a:cubicBezTo>
                    <a:pt x="1233841" y="4617282"/>
                    <a:pt x="1347703" y="4666329"/>
                    <a:pt x="1240848" y="4668081"/>
                  </a:cubicBezTo>
                  <a:cubicBezTo>
                    <a:pt x="1133993" y="4669833"/>
                    <a:pt x="696062" y="4585750"/>
                    <a:pt x="589207" y="4520936"/>
                  </a:cubicBezTo>
                  <a:close/>
                </a:path>
              </a:pathLst>
            </a:custGeom>
            <a:solidFill>
              <a:srgbClr val="0F040A"/>
            </a:solidFill>
            <a:ln>
              <a:solidFill>
                <a:srgbClr val="0F040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8" name="Freeform 287"/>
          <p:cNvSpPr/>
          <p:nvPr/>
        </p:nvSpPr>
        <p:spPr>
          <a:xfrm>
            <a:off x="2913167" y="4429865"/>
            <a:ext cx="790611" cy="906631"/>
          </a:xfrm>
          <a:custGeom>
            <a:avLst/>
            <a:gdLst>
              <a:gd name="connsiteX0" fmla="*/ 790611 w 790611"/>
              <a:gd name="connsiteY0" fmla="*/ 905358 h 906631"/>
              <a:gd name="connsiteX1" fmla="*/ 628686 w 790611"/>
              <a:gd name="connsiteY1" fmla="*/ 800583 h 906631"/>
              <a:gd name="connsiteX2" fmla="*/ 523911 w 790611"/>
              <a:gd name="connsiteY2" fmla="*/ 714858 h 906631"/>
              <a:gd name="connsiteX3" fmla="*/ 409611 w 790611"/>
              <a:gd name="connsiteY3" fmla="*/ 743433 h 906631"/>
              <a:gd name="connsiteX4" fmla="*/ 352461 w 790611"/>
              <a:gd name="connsiteY4" fmla="*/ 848208 h 906631"/>
              <a:gd name="connsiteX5" fmla="*/ 161961 w 790611"/>
              <a:gd name="connsiteY5" fmla="*/ 848208 h 906631"/>
              <a:gd name="connsiteX6" fmla="*/ 352461 w 790611"/>
              <a:gd name="connsiteY6" fmla="*/ 810108 h 906631"/>
              <a:gd name="connsiteX7" fmla="*/ 409611 w 790611"/>
              <a:gd name="connsiteY7" fmla="*/ 648183 h 906631"/>
              <a:gd name="connsiteX8" fmla="*/ 276261 w 790611"/>
              <a:gd name="connsiteY8" fmla="*/ 581508 h 906631"/>
              <a:gd name="connsiteX9" fmla="*/ 152436 w 790611"/>
              <a:gd name="connsiteY9" fmla="*/ 581508 h 906631"/>
              <a:gd name="connsiteX10" fmla="*/ 57186 w 790611"/>
              <a:gd name="connsiteY10" fmla="*/ 533883 h 906631"/>
              <a:gd name="connsiteX11" fmla="*/ 57186 w 790611"/>
              <a:gd name="connsiteY11" fmla="*/ 448158 h 906631"/>
              <a:gd name="connsiteX12" fmla="*/ 114336 w 790611"/>
              <a:gd name="connsiteY12" fmla="*/ 533883 h 906631"/>
              <a:gd name="connsiteX13" fmla="*/ 238161 w 790611"/>
              <a:gd name="connsiteY13" fmla="*/ 533883 h 906631"/>
              <a:gd name="connsiteX14" fmla="*/ 238161 w 790611"/>
              <a:gd name="connsiteY14" fmla="*/ 419583 h 906631"/>
              <a:gd name="connsiteX15" fmla="*/ 85761 w 790611"/>
              <a:gd name="connsiteY15" fmla="*/ 286233 h 906631"/>
              <a:gd name="connsiteX16" fmla="*/ 36 w 790611"/>
              <a:gd name="connsiteY16" fmla="*/ 305283 h 906631"/>
              <a:gd name="connsiteX17" fmla="*/ 76236 w 790611"/>
              <a:gd name="connsiteY17" fmla="*/ 229083 h 906631"/>
              <a:gd name="connsiteX18" fmla="*/ 161961 w 790611"/>
              <a:gd name="connsiteY18" fmla="*/ 295758 h 906631"/>
              <a:gd name="connsiteX19" fmla="*/ 295311 w 790611"/>
              <a:gd name="connsiteY19" fmla="*/ 410058 h 906631"/>
              <a:gd name="connsiteX20" fmla="*/ 323886 w 790611"/>
              <a:gd name="connsiteY20" fmla="*/ 505308 h 906631"/>
              <a:gd name="connsiteX21" fmla="*/ 428661 w 790611"/>
              <a:gd name="connsiteY21" fmla="*/ 600558 h 906631"/>
              <a:gd name="connsiteX22" fmla="*/ 485811 w 790611"/>
              <a:gd name="connsiteY22" fmla="*/ 610083 h 906631"/>
              <a:gd name="connsiteX23" fmla="*/ 447711 w 790611"/>
              <a:gd name="connsiteY23" fmla="*/ 410058 h 906631"/>
              <a:gd name="connsiteX24" fmla="*/ 352461 w 790611"/>
              <a:gd name="connsiteY24" fmla="*/ 181458 h 906631"/>
              <a:gd name="connsiteX25" fmla="*/ 257211 w 790611"/>
              <a:gd name="connsiteY25" fmla="*/ 162408 h 906631"/>
              <a:gd name="connsiteX26" fmla="*/ 295311 w 790611"/>
              <a:gd name="connsiteY26" fmla="*/ 483 h 906631"/>
              <a:gd name="connsiteX27" fmla="*/ 304836 w 790611"/>
              <a:gd name="connsiteY27" fmla="*/ 114783 h 906631"/>
              <a:gd name="connsiteX28" fmla="*/ 409611 w 790611"/>
              <a:gd name="connsiteY28" fmla="*/ 181458 h 906631"/>
              <a:gd name="connsiteX29" fmla="*/ 495336 w 790611"/>
              <a:gd name="connsiteY29" fmla="*/ 552933 h 906631"/>
              <a:gd name="connsiteX30" fmla="*/ 562011 w 790611"/>
              <a:gd name="connsiteY30" fmla="*/ 419583 h 906631"/>
              <a:gd name="connsiteX31" fmla="*/ 562011 w 790611"/>
              <a:gd name="connsiteY31" fmla="*/ 171933 h 906631"/>
              <a:gd name="connsiteX32" fmla="*/ 619161 w 790611"/>
              <a:gd name="connsiteY32" fmla="*/ 219558 h 906631"/>
              <a:gd name="connsiteX33" fmla="*/ 590586 w 790611"/>
              <a:gd name="connsiteY33" fmla="*/ 286233 h 906631"/>
              <a:gd name="connsiteX34" fmla="*/ 628686 w 790611"/>
              <a:gd name="connsiteY34" fmla="*/ 410058 h 906631"/>
              <a:gd name="connsiteX35" fmla="*/ 590586 w 790611"/>
              <a:gd name="connsiteY35" fmla="*/ 467208 h 906631"/>
              <a:gd name="connsiteX36" fmla="*/ 552486 w 790611"/>
              <a:gd name="connsiteY36" fmla="*/ 638658 h 906631"/>
              <a:gd name="connsiteX37" fmla="*/ 619161 w 790611"/>
              <a:gd name="connsiteY37" fmla="*/ 648183 h 906631"/>
              <a:gd name="connsiteX38" fmla="*/ 628686 w 790611"/>
              <a:gd name="connsiteY38" fmla="*/ 724383 h 906631"/>
              <a:gd name="connsiteX39" fmla="*/ 790611 w 790611"/>
              <a:gd name="connsiteY39" fmla="*/ 905358 h 9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90611" h="906631">
                <a:moveTo>
                  <a:pt x="790611" y="905358"/>
                </a:moveTo>
                <a:cubicBezTo>
                  <a:pt x="790611" y="918058"/>
                  <a:pt x="673136" y="832333"/>
                  <a:pt x="628686" y="800583"/>
                </a:cubicBezTo>
                <a:cubicBezTo>
                  <a:pt x="584236" y="768833"/>
                  <a:pt x="560423" y="724383"/>
                  <a:pt x="523911" y="714858"/>
                </a:cubicBezTo>
                <a:cubicBezTo>
                  <a:pt x="487399" y="705333"/>
                  <a:pt x="438186" y="721208"/>
                  <a:pt x="409611" y="743433"/>
                </a:cubicBezTo>
                <a:cubicBezTo>
                  <a:pt x="381036" y="765658"/>
                  <a:pt x="393736" y="830745"/>
                  <a:pt x="352461" y="848208"/>
                </a:cubicBezTo>
                <a:cubicBezTo>
                  <a:pt x="311186" y="865670"/>
                  <a:pt x="161961" y="854558"/>
                  <a:pt x="161961" y="848208"/>
                </a:cubicBezTo>
                <a:cubicBezTo>
                  <a:pt x="161961" y="841858"/>
                  <a:pt x="311186" y="843445"/>
                  <a:pt x="352461" y="810108"/>
                </a:cubicBezTo>
                <a:cubicBezTo>
                  <a:pt x="393736" y="776771"/>
                  <a:pt x="422311" y="686283"/>
                  <a:pt x="409611" y="648183"/>
                </a:cubicBezTo>
                <a:cubicBezTo>
                  <a:pt x="396911" y="610083"/>
                  <a:pt x="319123" y="592620"/>
                  <a:pt x="276261" y="581508"/>
                </a:cubicBezTo>
                <a:cubicBezTo>
                  <a:pt x="233399" y="570396"/>
                  <a:pt x="188948" y="589445"/>
                  <a:pt x="152436" y="581508"/>
                </a:cubicBezTo>
                <a:cubicBezTo>
                  <a:pt x="115924" y="573571"/>
                  <a:pt x="73061" y="556108"/>
                  <a:pt x="57186" y="533883"/>
                </a:cubicBezTo>
                <a:cubicBezTo>
                  <a:pt x="41311" y="511658"/>
                  <a:pt x="47661" y="448158"/>
                  <a:pt x="57186" y="448158"/>
                </a:cubicBezTo>
                <a:cubicBezTo>
                  <a:pt x="66711" y="448158"/>
                  <a:pt x="84174" y="519596"/>
                  <a:pt x="114336" y="533883"/>
                </a:cubicBezTo>
                <a:cubicBezTo>
                  <a:pt x="144498" y="548170"/>
                  <a:pt x="217524" y="552933"/>
                  <a:pt x="238161" y="533883"/>
                </a:cubicBezTo>
                <a:cubicBezTo>
                  <a:pt x="258798" y="514833"/>
                  <a:pt x="263561" y="460858"/>
                  <a:pt x="238161" y="419583"/>
                </a:cubicBezTo>
                <a:cubicBezTo>
                  <a:pt x="212761" y="378308"/>
                  <a:pt x="125449" y="305283"/>
                  <a:pt x="85761" y="286233"/>
                </a:cubicBezTo>
                <a:cubicBezTo>
                  <a:pt x="46073" y="267183"/>
                  <a:pt x="1623" y="314808"/>
                  <a:pt x="36" y="305283"/>
                </a:cubicBezTo>
                <a:cubicBezTo>
                  <a:pt x="-1552" y="295758"/>
                  <a:pt x="49249" y="230670"/>
                  <a:pt x="76236" y="229083"/>
                </a:cubicBezTo>
                <a:cubicBezTo>
                  <a:pt x="103223" y="227496"/>
                  <a:pt x="125448" y="265595"/>
                  <a:pt x="161961" y="295758"/>
                </a:cubicBezTo>
                <a:cubicBezTo>
                  <a:pt x="198474" y="325921"/>
                  <a:pt x="268323" y="375133"/>
                  <a:pt x="295311" y="410058"/>
                </a:cubicBezTo>
                <a:cubicBezTo>
                  <a:pt x="322298" y="444983"/>
                  <a:pt x="301661" y="473558"/>
                  <a:pt x="323886" y="505308"/>
                </a:cubicBezTo>
                <a:cubicBezTo>
                  <a:pt x="346111" y="537058"/>
                  <a:pt x="401673" y="583095"/>
                  <a:pt x="428661" y="600558"/>
                </a:cubicBezTo>
                <a:cubicBezTo>
                  <a:pt x="455649" y="618021"/>
                  <a:pt x="482636" y="641833"/>
                  <a:pt x="485811" y="610083"/>
                </a:cubicBezTo>
                <a:cubicBezTo>
                  <a:pt x="488986" y="578333"/>
                  <a:pt x="469936" y="481495"/>
                  <a:pt x="447711" y="410058"/>
                </a:cubicBezTo>
                <a:cubicBezTo>
                  <a:pt x="425486" y="338620"/>
                  <a:pt x="384211" y="222733"/>
                  <a:pt x="352461" y="181458"/>
                </a:cubicBezTo>
                <a:cubicBezTo>
                  <a:pt x="320711" y="140183"/>
                  <a:pt x="266736" y="192570"/>
                  <a:pt x="257211" y="162408"/>
                </a:cubicBezTo>
                <a:cubicBezTo>
                  <a:pt x="247686" y="132246"/>
                  <a:pt x="287374" y="8420"/>
                  <a:pt x="295311" y="483"/>
                </a:cubicBezTo>
                <a:cubicBezTo>
                  <a:pt x="303248" y="-7454"/>
                  <a:pt x="285786" y="84620"/>
                  <a:pt x="304836" y="114783"/>
                </a:cubicBezTo>
                <a:cubicBezTo>
                  <a:pt x="323886" y="144945"/>
                  <a:pt x="377861" y="108433"/>
                  <a:pt x="409611" y="181458"/>
                </a:cubicBezTo>
                <a:cubicBezTo>
                  <a:pt x="441361" y="254483"/>
                  <a:pt x="469936" y="513245"/>
                  <a:pt x="495336" y="552933"/>
                </a:cubicBezTo>
                <a:cubicBezTo>
                  <a:pt x="520736" y="592620"/>
                  <a:pt x="550898" y="483083"/>
                  <a:pt x="562011" y="419583"/>
                </a:cubicBezTo>
                <a:cubicBezTo>
                  <a:pt x="573123" y="356083"/>
                  <a:pt x="552486" y="205270"/>
                  <a:pt x="562011" y="171933"/>
                </a:cubicBezTo>
                <a:cubicBezTo>
                  <a:pt x="571536" y="138595"/>
                  <a:pt x="614399" y="200508"/>
                  <a:pt x="619161" y="219558"/>
                </a:cubicBezTo>
                <a:cubicBezTo>
                  <a:pt x="623923" y="238608"/>
                  <a:pt x="588998" y="254483"/>
                  <a:pt x="590586" y="286233"/>
                </a:cubicBezTo>
                <a:cubicBezTo>
                  <a:pt x="592174" y="317983"/>
                  <a:pt x="628686" y="379896"/>
                  <a:pt x="628686" y="410058"/>
                </a:cubicBezTo>
                <a:cubicBezTo>
                  <a:pt x="628686" y="440220"/>
                  <a:pt x="603286" y="429108"/>
                  <a:pt x="590586" y="467208"/>
                </a:cubicBezTo>
                <a:cubicBezTo>
                  <a:pt x="577886" y="505308"/>
                  <a:pt x="547723" y="608495"/>
                  <a:pt x="552486" y="638658"/>
                </a:cubicBezTo>
                <a:cubicBezTo>
                  <a:pt x="557248" y="668820"/>
                  <a:pt x="606461" y="633895"/>
                  <a:pt x="619161" y="648183"/>
                </a:cubicBezTo>
                <a:cubicBezTo>
                  <a:pt x="631861" y="662470"/>
                  <a:pt x="598524" y="683108"/>
                  <a:pt x="628686" y="724383"/>
                </a:cubicBezTo>
                <a:cubicBezTo>
                  <a:pt x="658848" y="765658"/>
                  <a:pt x="790611" y="892658"/>
                  <a:pt x="790611" y="905358"/>
                </a:cubicBezTo>
                <a:close/>
              </a:path>
            </a:pathLst>
          </a:custGeom>
          <a:solidFill>
            <a:srgbClr val="0F040A"/>
          </a:solidFill>
          <a:ln>
            <a:solidFill>
              <a:srgbClr val="0F040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2991579" y="701905"/>
            <a:ext cx="3335452" cy="3335452"/>
          </a:xfrm>
          <a:prstGeom prst="ellipse">
            <a:avLst/>
          </a:prstGeom>
          <a:solidFill>
            <a:srgbClr val="FEF2C0"/>
          </a:solidFill>
          <a:ln>
            <a:solidFill>
              <a:srgbClr val="FFF3C1"/>
            </a:solidFill>
          </a:ln>
          <a:effectLst>
            <a:glow rad="736600">
              <a:srgbClr val="6A8483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Freeform 288"/>
          <p:cNvSpPr/>
          <p:nvPr/>
        </p:nvSpPr>
        <p:spPr>
          <a:xfrm>
            <a:off x="2944181" y="3542399"/>
            <a:ext cx="784159" cy="1077709"/>
          </a:xfrm>
          <a:custGeom>
            <a:avLst/>
            <a:gdLst>
              <a:gd name="connsiteX0" fmla="*/ 784159 w 784159"/>
              <a:gd name="connsiteY0" fmla="*/ 1077112 h 1077709"/>
              <a:gd name="connsiteX1" fmla="*/ 546034 w 784159"/>
              <a:gd name="connsiteY1" fmla="*/ 905662 h 1077709"/>
              <a:gd name="connsiteX2" fmla="*/ 517459 w 784159"/>
              <a:gd name="connsiteY2" fmla="*/ 629437 h 1077709"/>
              <a:gd name="connsiteX3" fmla="*/ 488884 w 784159"/>
              <a:gd name="connsiteY3" fmla="*/ 677062 h 1077709"/>
              <a:gd name="connsiteX4" fmla="*/ 441259 w 784159"/>
              <a:gd name="connsiteY4" fmla="*/ 781837 h 1077709"/>
              <a:gd name="connsiteX5" fmla="*/ 450784 w 784159"/>
              <a:gd name="connsiteY5" fmla="*/ 677062 h 1077709"/>
              <a:gd name="connsiteX6" fmla="*/ 260284 w 784159"/>
              <a:gd name="connsiteY6" fmla="*/ 667537 h 1077709"/>
              <a:gd name="connsiteX7" fmla="*/ 79309 w 784159"/>
              <a:gd name="connsiteY7" fmla="*/ 562762 h 1077709"/>
              <a:gd name="connsiteX8" fmla="*/ 231709 w 784159"/>
              <a:gd name="connsiteY8" fmla="*/ 610387 h 1077709"/>
              <a:gd name="connsiteX9" fmla="*/ 184084 w 784159"/>
              <a:gd name="connsiteY9" fmla="*/ 381787 h 1077709"/>
              <a:gd name="connsiteX10" fmla="*/ 212659 w 784159"/>
              <a:gd name="connsiteY10" fmla="*/ 200812 h 1077709"/>
              <a:gd name="connsiteX11" fmla="*/ 3109 w 784159"/>
              <a:gd name="connsiteY11" fmla="*/ 162712 h 1077709"/>
              <a:gd name="connsiteX12" fmla="*/ 98359 w 784159"/>
              <a:gd name="connsiteY12" fmla="*/ 134137 h 1077709"/>
              <a:gd name="connsiteX13" fmla="*/ 250759 w 784159"/>
              <a:gd name="connsiteY13" fmla="*/ 210337 h 1077709"/>
              <a:gd name="connsiteX14" fmla="*/ 250759 w 784159"/>
              <a:gd name="connsiteY14" fmla="*/ 105562 h 1077709"/>
              <a:gd name="connsiteX15" fmla="*/ 336484 w 784159"/>
              <a:gd name="connsiteY15" fmla="*/ 787 h 1077709"/>
              <a:gd name="connsiteX16" fmla="*/ 307909 w 784159"/>
              <a:gd name="connsiteY16" fmla="*/ 162712 h 1077709"/>
              <a:gd name="connsiteX17" fmla="*/ 298384 w 784159"/>
              <a:gd name="connsiteY17" fmla="*/ 286537 h 1077709"/>
              <a:gd name="connsiteX18" fmla="*/ 231709 w 784159"/>
              <a:gd name="connsiteY18" fmla="*/ 286537 h 1077709"/>
              <a:gd name="connsiteX19" fmla="*/ 222184 w 784159"/>
              <a:gd name="connsiteY19" fmla="*/ 381787 h 1077709"/>
              <a:gd name="connsiteX20" fmla="*/ 393634 w 784159"/>
              <a:gd name="connsiteY20" fmla="*/ 343687 h 1077709"/>
              <a:gd name="connsiteX21" fmla="*/ 250759 w 784159"/>
              <a:gd name="connsiteY21" fmla="*/ 438937 h 1077709"/>
              <a:gd name="connsiteX22" fmla="*/ 288859 w 784159"/>
              <a:gd name="connsiteY22" fmla="*/ 562762 h 1077709"/>
              <a:gd name="connsiteX23" fmla="*/ 412684 w 784159"/>
              <a:gd name="connsiteY23" fmla="*/ 534187 h 1077709"/>
              <a:gd name="connsiteX24" fmla="*/ 536509 w 784159"/>
              <a:gd name="connsiteY24" fmla="*/ 429412 h 1077709"/>
              <a:gd name="connsiteX25" fmla="*/ 479359 w 784159"/>
              <a:gd name="connsiteY25" fmla="*/ 305587 h 1077709"/>
              <a:gd name="connsiteX26" fmla="*/ 574609 w 784159"/>
              <a:gd name="connsiteY26" fmla="*/ 372262 h 1077709"/>
              <a:gd name="connsiteX27" fmla="*/ 565084 w 784159"/>
              <a:gd name="connsiteY27" fmla="*/ 467512 h 1077709"/>
              <a:gd name="connsiteX28" fmla="*/ 431734 w 784159"/>
              <a:gd name="connsiteY28" fmla="*/ 581812 h 1077709"/>
              <a:gd name="connsiteX29" fmla="*/ 450784 w 784159"/>
              <a:gd name="connsiteY29" fmla="*/ 638962 h 1077709"/>
              <a:gd name="connsiteX30" fmla="*/ 517459 w 784159"/>
              <a:gd name="connsiteY30" fmla="*/ 629437 h 1077709"/>
              <a:gd name="connsiteX31" fmla="*/ 555559 w 784159"/>
              <a:gd name="connsiteY31" fmla="*/ 724687 h 1077709"/>
              <a:gd name="connsiteX32" fmla="*/ 546034 w 784159"/>
              <a:gd name="connsiteY32" fmla="*/ 848512 h 1077709"/>
              <a:gd name="connsiteX33" fmla="*/ 784159 w 784159"/>
              <a:gd name="connsiteY33" fmla="*/ 1077112 h 1077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84159" h="1077709">
                <a:moveTo>
                  <a:pt x="784159" y="1077112"/>
                </a:moveTo>
                <a:cubicBezTo>
                  <a:pt x="784159" y="1086637"/>
                  <a:pt x="590484" y="980275"/>
                  <a:pt x="546034" y="905662"/>
                </a:cubicBezTo>
                <a:cubicBezTo>
                  <a:pt x="501584" y="831049"/>
                  <a:pt x="526984" y="667537"/>
                  <a:pt x="517459" y="629437"/>
                </a:cubicBezTo>
                <a:cubicBezTo>
                  <a:pt x="507934" y="591337"/>
                  <a:pt x="501584" y="651662"/>
                  <a:pt x="488884" y="677062"/>
                </a:cubicBezTo>
                <a:cubicBezTo>
                  <a:pt x="476184" y="702462"/>
                  <a:pt x="447609" y="781837"/>
                  <a:pt x="441259" y="781837"/>
                </a:cubicBezTo>
                <a:cubicBezTo>
                  <a:pt x="434909" y="781837"/>
                  <a:pt x="480946" y="696112"/>
                  <a:pt x="450784" y="677062"/>
                </a:cubicBezTo>
                <a:cubicBezTo>
                  <a:pt x="420621" y="658012"/>
                  <a:pt x="322197" y="686587"/>
                  <a:pt x="260284" y="667537"/>
                </a:cubicBezTo>
                <a:cubicBezTo>
                  <a:pt x="198371" y="648487"/>
                  <a:pt x="84072" y="572287"/>
                  <a:pt x="79309" y="562762"/>
                </a:cubicBezTo>
                <a:cubicBezTo>
                  <a:pt x="74546" y="553237"/>
                  <a:pt x="214247" y="640549"/>
                  <a:pt x="231709" y="610387"/>
                </a:cubicBezTo>
                <a:cubicBezTo>
                  <a:pt x="249171" y="580225"/>
                  <a:pt x="187259" y="450049"/>
                  <a:pt x="184084" y="381787"/>
                </a:cubicBezTo>
                <a:cubicBezTo>
                  <a:pt x="180909" y="313525"/>
                  <a:pt x="242822" y="237325"/>
                  <a:pt x="212659" y="200812"/>
                </a:cubicBezTo>
                <a:cubicBezTo>
                  <a:pt x="182496" y="164299"/>
                  <a:pt x="22159" y="173824"/>
                  <a:pt x="3109" y="162712"/>
                </a:cubicBezTo>
                <a:cubicBezTo>
                  <a:pt x="-15941" y="151600"/>
                  <a:pt x="57084" y="126200"/>
                  <a:pt x="98359" y="134137"/>
                </a:cubicBezTo>
                <a:cubicBezTo>
                  <a:pt x="139634" y="142074"/>
                  <a:pt x="225359" y="215099"/>
                  <a:pt x="250759" y="210337"/>
                </a:cubicBezTo>
                <a:cubicBezTo>
                  <a:pt x="276159" y="205575"/>
                  <a:pt x="236471" y="140487"/>
                  <a:pt x="250759" y="105562"/>
                </a:cubicBezTo>
                <a:cubicBezTo>
                  <a:pt x="265046" y="70637"/>
                  <a:pt x="326959" y="-8738"/>
                  <a:pt x="336484" y="787"/>
                </a:cubicBezTo>
                <a:cubicBezTo>
                  <a:pt x="346009" y="10312"/>
                  <a:pt x="314259" y="115087"/>
                  <a:pt x="307909" y="162712"/>
                </a:cubicBezTo>
                <a:cubicBezTo>
                  <a:pt x="301559" y="210337"/>
                  <a:pt x="311084" y="265900"/>
                  <a:pt x="298384" y="286537"/>
                </a:cubicBezTo>
                <a:cubicBezTo>
                  <a:pt x="285684" y="307174"/>
                  <a:pt x="244409" y="270662"/>
                  <a:pt x="231709" y="286537"/>
                </a:cubicBezTo>
                <a:cubicBezTo>
                  <a:pt x="219009" y="302412"/>
                  <a:pt x="195197" y="372262"/>
                  <a:pt x="222184" y="381787"/>
                </a:cubicBezTo>
                <a:cubicBezTo>
                  <a:pt x="249171" y="391312"/>
                  <a:pt x="388871" y="334162"/>
                  <a:pt x="393634" y="343687"/>
                </a:cubicBezTo>
                <a:cubicBezTo>
                  <a:pt x="398397" y="353212"/>
                  <a:pt x="268221" y="402425"/>
                  <a:pt x="250759" y="438937"/>
                </a:cubicBezTo>
                <a:cubicBezTo>
                  <a:pt x="233297" y="475449"/>
                  <a:pt x="261871" y="546887"/>
                  <a:pt x="288859" y="562762"/>
                </a:cubicBezTo>
                <a:cubicBezTo>
                  <a:pt x="315846" y="578637"/>
                  <a:pt x="371409" y="556412"/>
                  <a:pt x="412684" y="534187"/>
                </a:cubicBezTo>
                <a:cubicBezTo>
                  <a:pt x="453959" y="511962"/>
                  <a:pt x="525397" y="467512"/>
                  <a:pt x="536509" y="429412"/>
                </a:cubicBezTo>
                <a:cubicBezTo>
                  <a:pt x="547621" y="391312"/>
                  <a:pt x="473009" y="315112"/>
                  <a:pt x="479359" y="305587"/>
                </a:cubicBezTo>
                <a:cubicBezTo>
                  <a:pt x="485709" y="296062"/>
                  <a:pt x="560321" y="345274"/>
                  <a:pt x="574609" y="372262"/>
                </a:cubicBezTo>
                <a:cubicBezTo>
                  <a:pt x="588896" y="399249"/>
                  <a:pt x="588896" y="432587"/>
                  <a:pt x="565084" y="467512"/>
                </a:cubicBezTo>
                <a:cubicBezTo>
                  <a:pt x="541272" y="502437"/>
                  <a:pt x="450784" y="553237"/>
                  <a:pt x="431734" y="581812"/>
                </a:cubicBezTo>
                <a:cubicBezTo>
                  <a:pt x="412684" y="610387"/>
                  <a:pt x="436497" y="631025"/>
                  <a:pt x="450784" y="638962"/>
                </a:cubicBezTo>
                <a:cubicBezTo>
                  <a:pt x="465071" y="646899"/>
                  <a:pt x="499997" y="615150"/>
                  <a:pt x="517459" y="629437"/>
                </a:cubicBezTo>
                <a:cubicBezTo>
                  <a:pt x="534921" y="643724"/>
                  <a:pt x="550796" y="688174"/>
                  <a:pt x="555559" y="724687"/>
                </a:cubicBezTo>
                <a:cubicBezTo>
                  <a:pt x="560321" y="761199"/>
                  <a:pt x="514284" y="792950"/>
                  <a:pt x="546034" y="848512"/>
                </a:cubicBezTo>
                <a:cubicBezTo>
                  <a:pt x="577784" y="904074"/>
                  <a:pt x="784159" y="1067587"/>
                  <a:pt x="784159" y="1077112"/>
                </a:cubicBezTo>
                <a:close/>
              </a:path>
            </a:pathLst>
          </a:custGeom>
          <a:solidFill>
            <a:srgbClr val="0F040A"/>
          </a:solidFill>
          <a:ln>
            <a:solidFill>
              <a:srgbClr val="0F040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Freeform 285"/>
          <p:cNvSpPr/>
          <p:nvPr/>
        </p:nvSpPr>
        <p:spPr>
          <a:xfrm rot="20621993">
            <a:off x="5397926" y="4503537"/>
            <a:ext cx="989305" cy="822468"/>
          </a:xfrm>
          <a:custGeom>
            <a:avLst/>
            <a:gdLst>
              <a:gd name="connsiteX0" fmla="*/ 1515 w 1223391"/>
              <a:gd name="connsiteY0" fmla="*/ 1009664 h 1016701"/>
              <a:gd name="connsiteX1" fmla="*/ 201540 w 1223391"/>
              <a:gd name="connsiteY1" fmla="*/ 762014 h 1016701"/>
              <a:gd name="connsiteX2" fmla="*/ 325365 w 1223391"/>
              <a:gd name="connsiteY2" fmla="*/ 762014 h 1016701"/>
              <a:gd name="connsiteX3" fmla="*/ 601590 w 1223391"/>
              <a:gd name="connsiteY3" fmla="*/ 723914 h 1016701"/>
              <a:gd name="connsiteX4" fmla="*/ 620640 w 1223391"/>
              <a:gd name="connsiteY4" fmla="*/ 666764 h 1016701"/>
              <a:gd name="connsiteX5" fmla="*/ 668265 w 1223391"/>
              <a:gd name="connsiteY5" fmla="*/ 504839 h 1016701"/>
              <a:gd name="connsiteX6" fmla="*/ 563490 w 1223391"/>
              <a:gd name="connsiteY6" fmla="*/ 428639 h 1016701"/>
              <a:gd name="connsiteX7" fmla="*/ 573015 w 1223391"/>
              <a:gd name="connsiteY7" fmla="*/ 342914 h 1016701"/>
              <a:gd name="connsiteX8" fmla="*/ 573015 w 1223391"/>
              <a:gd name="connsiteY8" fmla="*/ 180989 h 1016701"/>
              <a:gd name="connsiteX9" fmla="*/ 611115 w 1223391"/>
              <a:gd name="connsiteY9" fmla="*/ 314339 h 1016701"/>
              <a:gd name="connsiteX10" fmla="*/ 649215 w 1223391"/>
              <a:gd name="connsiteY10" fmla="*/ 428639 h 1016701"/>
              <a:gd name="connsiteX11" fmla="*/ 715890 w 1223391"/>
              <a:gd name="connsiteY11" fmla="*/ 514364 h 1016701"/>
              <a:gd name="connsiteX12" fmla="*/ 715890 w 1223391"/>
              <a:gd name="connsiteY12" fmla="*/ 285764 h 1016701"/>
              <a:gd name="connsiteX13" fmla="*/ 734940 w 1223391"/>
              <a:gd name="connsiteY13" fmla="*/ 171464 h 1016701"/>
              <a:gd name="connsiteX14" fmla="*/ 1068315 w 1223391"/>
              <a:gd name="connsiteY14" fmla="*/ 14 h 1016701"/>
              <a:gd name="connsiteX15" fmla="*/ 877815 w 1223391"/>
              <a:gd name="connsiteY15" fmla="*/ 161939 h 1016701"/>
              <a:gd name="connsiteX16" fmla="*/ 725415 w 1223391"/>
              <a:gd name="connsiteY16" fmla="*/ 200039 h 1016701"/>
              <a:gd name="connsiteX17" fmla="*/ 734940 w 1223391"/>
              <a:gd name="connsiteY17" fmla="*/ 295289 h 1016701"/>
              <a:gd name="connsiteX18" fmla="*/ 782565 w 1223391"/>
              <a:gd name="connsiteY18" fmla="*/ 581039 h 1016701"/>
              <a:gd name="connsiteX19" fmla="*/ 858765 w 1223391"/>
              <a:gd name="connsiteY19" fmla="*/ 409589 h 1016701"/>
              <a:gd name="connsiteX20" fmla="*/ 887340 w 1223391"/>
              <a:gd name="connsiteY20" fmla="*/ 285764 h 1016701"/>
              <a:gd name="connsiteX21" fmla="*/ 992115 w 1223391"/>
              <a:gd name="connsiteY21" fmla="*/ 257189 h 1016701"/>
              <a:gd name="connsiteX22" fmla="*/ 1220715 w 1223391"/>
              <a:gd name="connsiteY22" fmla="*/ 200039 h 1016701"/>
              <a:gd name="connsiteX23" fmla="*/ 1106415 w 1223391"/>
              <a:gd name="connsiteY23" fmla="*/ 266714 h 1016701"/>
              <a:gd name="connsiteX24" fmla="*/ 944490 w 1223391"/>
              <a:gd name="connsiteY24" fmla="*/ 314339 h 1016701"/>
              <a:gd name="connsiteX25" fmla="*/ 887340 w 1223391"/>
              <a:gd name="connsiteY25" fmla="*/ 419114 h 1016701"/>
              <a:gd name="connsiteX26" fmla="*/ 820665 w 1223391"/>
              <a:gd name="connsiteY26" fmla="*/ 561989 h 1016701"/>
              <a:gd name="connsiteX27" fmla="*/ 944490 w 1223391"/>
              <a:gd name="connsiteY27" fmla="*/ 571514 h 1016701"/>
              <a:gd name="connsiteX28" fmla="*/ 963540 w 1223391"/>
              <a:gd name="connsiteY28" fmla="*/ 485789 h 1016701"/>
              <a:gd name="connsiteX29" fmla="*/ 1049265 w 1223391"/>
              <a:gd name="connsiteY29" fmla="*/ 466739 h 1016701"/>
              <a:gd name="connsiteX30" fmla="*/ 1163565 w 1223391"/>
              <a:gd name="connsiteY30" fmla="*/ 466739 h 1016701"/>
              <a:gd name="connsiteX31" fmla="*/ 1011165 w 1223391"/>
              <a:gd name="connsiteY31" fmla="*/ 504839 h 1016701"/>
              <a:gd name="connsiteX32" fmla="*/ 982590 w 1223391"/>
              <a:gd name="connsiteY32" fmla="*/ 571514 h 1016701"/>
              <a:gd name="connsiteX33" fmla="*/ 868290 w 1223391"/>
              <a:gd name="connsiteY33" fmla="*/ 628664 h 1016701"/>
              <a:gd name="connsiteX34" fmla="*/ 744465 w 1223391"/>
              <a:gd name="connsiteY34" fmla="*/ 600089 h 1016701"/>
              <a:gd name="connsiteX35" fmla="*/ 687315 w 1223391"/>
              <a:gd name="connsiteY35" fmla="*/ 600089 h 1016701"/>
              <a:gd name="connsiteX36" fmla="*/ 639690 w 1223391"/>
              <a:gd name="connsiteY36" fmla="*/ 676289 h 1016701"/>
              <a:gd name="connsiteX37" fmla="*/ 639690 w 1223391"/>
              <a:gd name="connsiteY37" fmla="*/ 752489 h 1016701"/>
              <a:gd name="connsiteX38" fmla="*/ 420615 w 1223391"/>
              <a:gd name="connsiteY38" fmla="*/ 781064 h 1016701"/>
              <a:gd name="connsiteX39" fmla="*/ 220590 w 1223391"/>
              <a:gd name="connsiteY39" fmla="*/ 790589 h 1016701"/>
              <a:gd name="connsiteX40" fmla="*/ 115815 w 1223391"/>
              <a:gd name="connsiteY40" fmla="*/ 933464 h 1016701"/>
              <a:gd name="connsiteX41" fmla="*/ 1515 w 1223391"/>
              <a:gd name="connsiteY41" fmla="*/ 1009664 h 101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23391" h="1016701">
                <a:moveTo>
                  <a:pt x="1515" y="1009664"/>
                </a:moveTo>
                <a:cubicBezTo>
                  <a:pt x="15802" y="981089"/>
                  <a:pt x="147565" y="803289"/>
                  <a:pt x="201540" y="762014"/>
                </a:cubicBezTo>
                <a:cubicBezTo>
                  <a:pt x="255515" y="720739"/>
                  <a:pt x="258690" y="768364"/>
                  <a:pt x="325365" y="762014"/>
                </a:cubicBezTo>
                <a:cubicBezTo>
                  <a:pt x="392040" y="755664"/>
                  <a:pt x="552378" y="739789"/>
                  <a:pt x="601590" y="723914"/>
                </a:cubicBezTo>
                <a:cubicBezTo>
                  <a:pt x="650802" y="708039"/>
                  <a:pt x="609528" y="703276"/>
                  <a:pt x="620640" y="666764"/>
                </a:cubicBezTo>
                <a:cubicBezTo>
                  <a:pt x="631752" y="630252"/>
                  <a:pt x="677790" y="544526"/>
                  <a:pt x="668265" y="504839"/>
                </a:cubicBezTo>
                <a:cubicBezTo>
                  <a:pt x="658740" y="465151"/>
                  <a:pt x="579365" y="455626"/>
                  <a:pt x="563490" y="428639"/>
                </a:cubicBezTo>
                <a:cubicBezTo>
                  <a:pt x="547615" y="401651"/>
                  <a:pt x="571428" y="384189"/>
                  <a:pt x="573015" y="342914"/>
                </a:cubicBezTo>
                <a:cubicBezTo>
                  <a:pt x="574602" y="301639"/>
                  <a:pt x="566665" y="185751"/>
                  <a:pt x="573015" y="180989"/>
                </a:cubicBezTo>
                <a:cubicBezTo>
                  <a:pt x="579365" y="176227"/>
                  <a:pt x="598415" y="273064"/>
                  <a:pt x="611115" y="314339"/>
                </a:cubicBezTo>
                <a:cubicBezTo>
                  <a:pt x="623815" y="355614"/>
                  <a:pt x="631753" y="395302"/>
                  <a:pt x="649215" y="428639"/>
                </a:cubicBezTo>
                <a:cubicBezTo>
                  <a:pt x="666677" y="461976"/>
                  <a:pt x="704778" y="538176"/>
                  <a:pt x="715890" y="514364"/>
                </a:cubicBezTo>
                <a:cubicBezTo>
                  <a:pt x="727003" y="490551"/>
                  <a:pt x="712715" y="342914"/>
                  <a:pt x="715890" y="285764"/>
                </a:cubicBezTo>
                <a:cubicBezTo>
                  <a:pt x="719065" y="228614"/>
                  <a:pt x="676203" y="219089"/>
                  <a:pt x="734940" y="171464"/>
                </a:cubicBezTo>
                <a:cubicBezTo>
                  <a:pt x="793678" y="123839"/>
                  <a:pt x="1044502" y="1602"/>
                  <a:pt x="1068315" y="14"/>
                </a:cubicBezTo>
                <a:cubicBezTo>
                  <a:pt x="1092128" y="-1574"/>
                  <a:pt x="934965" y="128601"/>
                  <a:pt x="877815" y="161939"/>
                </a:cubicBezTo>
                <a:cubicBezTo>
                  <a:pt x="820665" y="195276"/>
                  <a:pt x="749227" y="177814"/>
                  <a:pt x="725415" y="200039"/>
                </a:cubicBezTo>
                <a:cubicBezTo>
                  <a:pt x="701603" y="222264"/>
                  <a:pt x="725415" y="231789"/>
                  <a:pt x="734940" y="295289"/>
                </a:cubicBezTo>
                <a:cubicBezTo>
                  <a:pt x="744465" y="358789"/>
                  <a:pt x="761928" y="561989"/>
                  <a:pt x="782565" y="581039"/>
                </a:cubicBezTo>
                <a:cubicBezTo>
                  <a:pt x="803202" y="600089"/>
                  <a:pt x="841303" y="458801"/>
                  <a:pt x="858765" y="409589"/>
                </a:cubicBezTo>
                <a:cubicBezTo>
                  <a:pt x="876227" y="360377"/>
                  <a:pt x="865115" y="311164"/>
                  <a:pt x="887340" y="285764"/>
                </a:cubicBezTo>
                <a:cubicBezTo>
                  <a:pt x="909565" y="260364"/>
                  <a:pt x="992115" y="257189"/>
                  <a:pt x="992115" y="257189"/>
                </a:cubicBezTo>
                <a:cubicBezTo>
                  <a:pt x="1047678" y="242901"/>
                  <a:pt x="1201665" y="198452"/>
                  <a:pt x="1220715" y="200039"/>
                </a:cubicBezTo>
                <a:cubicBezTo>
                  <a:pt x="1239765" y="201626"/>
                  <a:pt x="1152452" y="247664"/>
                  <a:pt x="1106415" y="266714"/>
                </a:cubicBezTo>
                <a:cubicBezTo>
                  <a:pt x="1060378" y="285764"/>
                  <a:pt x="981002" y="288939"/>
                  <a:pt x="944490" y="314339"/>
                </a:cubicBezTo>
                <a:cubicBezTo>
                  <a:pt x="907978" y="339739"/>
                  <a:pt x="907978" y="377839"/>
                  <a:pt x="887340" y="419114"/>
                </a:cubicBezTo>
                <a:cubicBezTo>
                  <a:pt x="866703" y="460389"/>
                  <a:pt x="811140" y="536589"/>
                  <a:pt x="820665" y="561989"/>
                </a:cubicBezTo>
                <a:cubicBezTo>
                  <a:pt x="830190" y="587389"/>
                  <a:pt x="920678" y="584214"/>
                  <a:pt x="944490" y="571514"/>
                </a:cubicBezTo>
                <a:cubicBezTo>
                  <a:pt x="968303" y="558814"/>
                  <a:pt x="946078" y="503251"/>
                  <a:pt x="963540" y="485789"/>
                </a:cubicBezTo>
                <a:cubicBezTo>
                  <a:pt x="981002" y="468327"/>
                  <a:pt x="1015928" y="469914"/>
                  <a:pt x="1049265" y="466739"/>
                </a:cubicBezTo>
                <a:cubicBezTo>
                  <a:pt x="1082602" y="463564"/>
                  <a:pt x="1169915" y="460389"/>
                  <a:pt x="1163565" y="466739"/>
                </a:cubicBezTo>
                <a:cubicBezTo>
                  <a:pt x="1157215" y="473089"/>
                  <a:pt x="1041327" y="487377"/>
                  <a:pt x="1011165" y="504839"/>
                </a:cubicBezTo>
                <a:cubicBezTo>
                  <a:pt x="981003" y="522301"/>
                  <a:pt x="1006402" y="550877"/>
                  <a:pt x="982590" y="571514"/>
                </a:cubicBezTo>
                <a:cubicBezTo>
                  <a:pt x="958778" y="592151"/>
                  <a:pt x="907978" y="623901"/>
                  <a:pt x="868290" y="628664"/>
                </a:cubicBezTo>
                <a:cubicBezTo>
                  <a:pt x="828603" y="633426"/>
                  <a:pt x="774628" y="604851"/>
                  <a:pt x="744465" y="600089"/>
                </a:cubicBezTo>
                <a:cubicBezTo>
                  <a:pt x="714303" y="595326"/>
                  <a:pt x="704778" y="587389"/>
                  <a:pt x="687315" y="600089"/>
                </a:cubicBezTo>
                <a:cubicBezTo>
                  <a:pt x="669853" y="612789"/>
                  <a:pt x="647627" y="650889"/>
                  <a:pt x="639690" y="676289"/>
                </a:cubicBezTo>
                <a:cubicBezTo>
                  <a:pt x="631753" y="701689"/>
                  <a:pt x="676202" y="735027"/>
                  <a:pt x="639690" y="752489"/>
                </a:cubicBezTo>
                <a:cubicBezTo>
                  <a:pt x="603178" y="769951"/>
                  <a:pt x="490465" y="774714"/>
                  <a:pt x="420615" y="781064"/>
                </a:cubicBezTo>
                <a:cubicBezTo>
                  <a:pt x="350765" y="787414"/>
                  <a:pt x="271390" y="765189"/>
                  <a:pt x="220590" y="790589"/>
                </a:cubicBezTo>
                <a:cubicBezTo>
                  <a:pt x="169790" y="815989"/>
                  <a:pt x="153915" y="893777"/>
                  <a:pt x="115815" y="933464"/>
                </a:cubicBezTo>
                <a:cubicBezTo>
                  <a:pt x="77715" y="973151"/>
                  <a:pt x="-12772" y="1038239"/>
                  <a:pt x="1515" y="1009664"/>
                </a:cubicBezTo>
                <a:close/>
              </a:path>
            </a:pathLst>
          </a:custGeom>
          <a:solidFill>
            <a:srgbClr val="0F040A"/>
          </a:solidFill>
          <a:ln>
            <a:solidFill>
              <a:srgbClr val="0F040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Freeform 421"/>
          <p:cNvSpPr/>
          <p:nvPr/>
        </p:nvSpPr>
        <p:spPr>
          <a:xfrm rot="20621993">
            <a:off x="5536729" y="2957755"/>
            <a:ext cx="690729" cy="645064"/>
          </a:xfrm>
          <a:custGeom>
            <a:avLst/>
            <a:gdLst>
              <a:gd name="connsiteX0" fmla="*/ 1515 w 1223391"/>
              <a:gd name="connsiteY0" fmla="*/ 1009664 h 1016701"/>
              <a:gd name="connsiteX1" fmla="*/ 201540 w 1223391"/>
              <a:gd name="connsiteY1" fmla="*/ 762014 h 1016701"/>
              <a:gd name="connsiteX2" fmla="*/ 325365 w 1223391"/>
              <a:gd name="connsiteY2" fmla="*/ 762014 h 1016701"/>
              <a:gd name="connsiteX3" fmla="*/ 601590 w 1223391"/>
              <a:gd name="connsiteY3" fmla="*/ 723914 h 1016701"/>
              <a:gd name="connsiteX4" fmla="*/ 620640 w 1223391"/>
              <a:gd name="connsiteY4" fmla="*/ 666764 h 1016701"/>
              <a:gd name="connsiteX5" fmla="*/ 668265 w 1223391"/>
              <a:gd name="connsiteY5" fmla="*/ 504839 h 1016701"/>
              <a:gd name="connsiteX6" fmla="*/ 563490 w 1223391"/>
              <a:gd name="connsiteY6" fmla="*/ 428639 h 1016701"/>
              <a:gd name="connsiteX7" fmla="*/ 573015 w 1223391"/>
              <a:gd name="connsiteY7" fmla="*/ 342914 h 1016701"/>
              <a:gd name="connsiteX8" fmla="*/ 573015 w 1223391"/>
              <a:gd name="connsiteY8" fmla="*/ 180989 h 1016701"/>
              <a:gd name="connsiteX9" fmla="*/ 611115 w 1223391"/>
              <a:gd name="connsiteY9" fmla="*/ 314339 h 1016701"/>
              <a:gd name="connsiteX10" fmla="*/ 649215 w 1223391"/>
              <a:gd name="connsiteY10" fmla="*/ 428639 h 1016701"/>
              <a:gd name="connsiteX11" fmla="*/ 715890 w 1223391"/>
              <a:gd name="connsiteY11" fmla="*/ 514364 h 1016701"/>
              <a:gd name="connsiteX12" fmla="*/ 715890 w 1223391"/>
              <a:gd name="connsiteY12" fmla="*/ 285764 h 1016701"/>
              <a:gd name="connsiteX13" fmla="*/ 734940 w 1223391"/>
              <a:gd name="connsiteY13" fmla="*/ 171464 h 1016701"/>
              <a:gd name="connsiteX14" fmla="*/ 1068315 w 1223391"/>
              <a:gd name="connsiteY14" fmla="*/ 14 h 1016701"/>
              <a:gd name="connsiteX15" fmla="*/ 877815 w 1223391"/>
              <a:gd name="connsiteY15" fmla="*/ 161939 h 1016701"/>
              <a:gd name="connsiteX16" fmla="*/ 725415 w 1223391"/>
              <a:gd name="connsiteY16" fmla="*/ 200039 h 1016701"/>
              <a:gd name="connsiteX17" fmla="*/ 734940 w 1223391"/>
              <a:gd name="connsiteY17" fmla="*/ 295289 h 1016701"/>
              <a:gd name="connsiteX18" fmla="*/ 782565 w 1223391"/>
              <a:gd name="connsiteY18" fmla="*/ 581039 h 1016701"/>
              <a:gd name="connsiteX19" fmla="*/ 858765 w 1223391"/>
              <a:gd name="connsiteY19" fmla="*/ 409589 h 1016701"/>
              <a:gd name="connsiteX20" fmla="*/ 887340 w 1223391"/>
              <a:gd name="connsiteY20" fmla="*/ 285764 h 1016701"/>
              <a:gd name="connsiteX21" fmla="*/ 992115 w 1223391"/>
              <a:gd name="connsiteY21" fmla="*/ 257189 h 1016701"/>
              <a:gd name="connsiteX22" fmla="*/ 1220715 w 1223391"/>
              <a:gd name="connsiteY22" fmla="*/ 200039 h 1016701"/>
              <a:gd name="connsiteX23" fmla="*/ 1106415 w 1223391"/>
              <a:gd name="connsiteY23" fmla="*/ 266714 h 1016701"/>
              <a:gd name="connsiteX24" fmla="*/ 944490 w 1223391"/>
              <a:gd name="connsiteY24" fmla="*/ 314339 h 1016701"/>
              <a:gd name="connsiteX25" fmla="*/ 887340 w 1223391"/>
              <a:gd name="connsiteY25" fmla="*/ 419114 h 1016701"/>
              <a:gd name="connsiteX26" fmla="*/ 820665 w 1223391"/>
              <a:gd name="connsiteY26" fmla="*/ 561989 h 1016701"/>
              <a:gd name="connsiteX27" fmla="*/ 944490 w 1223391"/>
              <a:gd name="connsiteY27" fmla="*/ 571514 h 1016701"/>
              <a:gd name="connsiteX28" fmla="*/ 963540 w 1223391"/>
              <a:gd name="connsiteY28" fmla="*/ 485789 h 1016701"/>
              <a:gd name="connsiteX29" fmla="*/ 1049265 w 1223391"/>
              <a:gd name="connsiteY29" fmla="*/ 466739 h 1016701"/>
              <a:gd name="connsiteX30" fmla="*/ 1163565 w 1223391"/>
              <a:gd name="connsiteY30" fmla="*/ 466739 h 1016701"/>
              <a:gd name="connsiteX31" fmla="*/ 1011165 w 1223391"/>
              <a:gd name="connsiteY31" fmla="*/ 504839 h 1016701"/>
              <a:gd name="connsiteX32" fmla="*/ 982590 w 1223391"/>
              <a:gd name="connsiteY32" fmla="*/ 571514 h 1016701"/>
              <a:gd name="connsiteX33" fmla="*/ 868290 w 1223391"/>
              <a:gd name="connsiteY33" fmla="*/ 628664 h 1016701"/>
              <a:gd name="connsiteX34" fmla="*/ 744465 w 1223391"/>
              <a:gd name="connsiteY34" fmla="*/ 600089 h 1016701"/>
              <a:gd name="connsiteX35" fmla="*/ 687315 w 1223391"/>
              <a:gd name="connsiteY35" fmla="*/ 600089 h 1016701"/>
              <a:gd name="connsiteX36" fmla="*/ 639690 w 1223391"/>
              <a:gd name="connsiteY36" fmla="*/ 676289 h 1016701"/>
              <a:gd name="connsiteX37" fmla="*/ 639690 w 1223391"/>
              <a:gd name="connsiteY37" fmla="*/ 752489 h 1016701"/>
              <a:gd name="connsiteX38" fmla="*/ 420615 w 1223391"/>
              <a:gd name="connsiteY38" fmla="*/ 781064 h 1016701"/>
              <a:gd name="connsiteX39" fmla="*/ 220590 w 1223391"/>
              <a:gd name="connsiteY39" fmla="*/ 790589 h 1016701"/>
              <a:gd name="connsiteX40" fmla="*/ 115815 w 1223391"/>
              <a:gd name="connsiteY40" fmla="*/ 933464 h 1016701"/>
              <a:gd name="connsiteX41" fmla="*/ 1515 w 1223391"/>
              <a:gd name="connsiteY41" fmla="*/ 1009664 h 101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23391" h="1016701">
                <a:moveTo>
                  <a:pt x="1515" y="1009664"/>
                </a:moveTo>
                <a:cubicBezTo>
                  <a:pt x="15802" y="981089"/>
                  <a:pt x="147565" y="803289"/>
                  <a:pt x="201540" y="762014"/>
                </a:cubicBezTo>
                <a:cubicBezTo>
                  <a:pt x="255515" y="720739"/>
                  <a:pt x="258690" y="768364"/>
                  <a:pt x="325365" y="762014"/>
                </a:cubicBezTo>
                <a:cubicBezTo>
                  <a:pt x="392040" y="755664"/>
                  <a:pt x="552378" y="739789"/>
                  <a:pt x="601590" y="723914"/>
                </a:cubicBezTo>
                <a:cubicBezTo>
                  <a:pt x="650802" y="708039"/>
                  <a:pt x="609528" y="703276"/>
                  <a:pt x="620640" y="666764"/>
                </a:cubicBezTo>
                <a:cubicBezTo>
                  <a:pt x="631752" y="630252"/>
                  <a:pt x="677790" y="544526"/>
                  <a:pt x="668265" y="504839"/>
                </a:cubicBezTo>
                <a:cubicBezTo>
                  <a:pt x="658740" y="465151"/>
                  <a:pt x="579365" y="455626"/>
                  <a:pt x="563490" y="428639"/>
                </a:cubicBezTo>
                <a:cubicBezTo>
                  <a:pt x="547615" y="401651"/>
                  <a:pt x="571428" y="384189"/>
                  <a:pt x="573015" y="342914"/>
                </a:cubicBezTo>
                <a:cubicBezTo>
                  <a:pt x="574602" y="301639"/>
                  <a:pt x="566665" y="185751"/>
                  <a:pt x="573015" y="180989"/>
                </a:cubicBezTo>
                <a:cubicBezTo>
                  <a:pt x="579365" y="176227"/>
                  <a:pt x="598415" y="273064"/>
                  <a:pt x="611115" y="314339"/>
                </a:cubicBezTo>
                <a:cubicBezTo>
                  <a:pt x="623815" y="355614"/>
                  <a:pt x="631753" y="395302"/>
                  <a:pt x="649215" y="428639"/>
                </a:cubicBezTo>
                <a:cubicBezTo>
                  <a:pt x="666677" y="461976"/>
                  <a:pt x="704778" y="538176"/>
                  <a:pt x="715890" y="514364"/>
                </a:cubicBezTo>
                <a:cubicBezTo>
                  <a:pt x="727003" y="490551"/>
                  <a:pt x="712715" y="342914"/>
                  <a:pt x="715890" y="285764"/>
                </a:cubicBezTo>
                <a:cubicBezTo>
                  <a:pt x="719065" y="228614"/>
                  <a:pt x="676203" y="219089"/>
                  <a:pt x="734940" y="171464"/>
                </a:cubicBezTo>
                <a:cubicBezTo>
                  <a:pt x="793678" y="123839"/>
                  <a:pt x="1044502" y="1602"/>
                  <a:pt x="1068315" y="14"/>
                </a:cubicBezTo>
                <a:cubicBezTo>
                  <a:pt x="1092128" y="-1574"/>
                  <a:pt x="934965" y="128601"/>
                  <a:pt x="877815" y="161939"/>
                </a:cubicBezTo>
                <a:cubicBezTo>
                  <a:pt x="820665" y="195276"/>
                  <a:pt x="749227" y="177814"/>
                  <a:pt x="725415" y="200039"/>
                </a:cubicBezTo>
                <a:cubicBezTo>
                  <a:pt x="701603" y="222264"/>
                  <a:pt x="725415" y="231789"/>
                  <a:pt x="734940" y="295289"/>
                </a:cubicBezTo>
                <a:cubicBezTo>
                  <a:pt x="744465" y="358789"/>
                  <a:pt x="761928" y="561989"/>
                  <a:pt x="782565" y="581039"/>
                </a:cubicBezTo>
                <a:cubicBezTo>
                  <a:pt x="803202" y="600089"/>
                  <a:pt x="841303" y="458801"/>
                  <a:pt x="858765" y="409589"/>
                </a:cubicBezTo>
                <a:cubicBezTo>
                  <a:pt x="876227" y="360377"/>
                  <a:pt x="865115" y="311164"/>
                  <a:pt x="887340" y="285764"/>
                </a:cubicBezTo>
                <a:cubicBezTo>
                  <a:pt x="909565" y="260364"/>
                  <a:pt x="992115" y="257189"/>
                  <a:pt x="992115" y="257189"/>
                </a:cubicBezTo>
                <a:cubicBezTo>
                  <a:pt x="1047678" y="242901"/>
                  <a:pt x="1201665" y="198452"/>
                  <a:pt x="1220715" y="200039"/>
                </a:cubicBezTo>
                <a:cubicBezTo>
                  <a:pt x="1239765" y="201626"/>
                  <a:pt x="1152452" y="247664"/>
                  <a:pt x="1106415" y="266714"/>
                </a:cubicBezTo>
                <a:cubicBezTo>
                  <a:pt x="1060378" y="285764"/>
                  <a:pt x="981002" y="288939"/>
                  <a:pt x="944490" y="314339"/>
                </a:cubicBezTo>
                <a:cubicBezTo>
                  <a:pt x="907978" y="339739"/>
                  <a:pt x="907978" y="377839"/>
                  <a:pt x="887340" y="419114"/>
                </a:cubicBezTo>
                <a:cubicBezTo>
                  <a:pt x="866703" y="460389"/>
                  <a:pt x="811140" y="536589"/>
                  <a:pt x="820665" y="561989"/>
                </a:cubicBezTo>
                <a:cubicBezTo>
                  <a:pt x="830190" y="587389"/>
                  <a:pt x="920678" y="584214"/>
                  <a:pt x="944490" y="571514"/>
                </a:cubicBezTo>
                <a:cubicBezTo>
                  <a:pt x="968303" y="558814"/>
                  <a:pt x="946078" y="503251"/>
                  <a:pt x="963540" y="485789"/>
                </a:cubicBezTo>
                <a:cubicBezTo>
                  <a:pt x="981002" y="468327"/>
                  <a:pt x="1015928" y="469914"/>
                  <a:pt x="1049265" y="466739"/>
                </a:cubicBezTo>
                <a:cubicBezTo>
                  <a:pt x="1082602" y="463564"/>
                  <a:pt x="1169915" y="460389"/>
                  <a:pt x="1163565" y="466739"/>
                </a:cubicBezTo>
                <a:cubicBezTo>
                  <a:pt x="1157215" y="473089"/>
                  <a:pt x="1041327" y="487377"/>
                  <a:pt x="1011165" y="504839"/>
                </a:cubicBezTo>
                <a:cubicBezTo>
                  <a:pt x="981003" y="522301"/>
                  <a:pt x="1006402" y="550877"/>
                  <a:pt x="982590" y="571514"/>
                </a:cubicBezTo>
                <a:cubicBezTo>
                  <a:pt x="958778" y="592151"/>
                  <a:pt x="907978" y="623901"/>
                  <a:pt x="868290" y="628664"/>
                </a:cubicBezTo>
                <a:cubicBezTo>
                  <a:pt x="828603" y="633426"/>
                  <a:pt x="774628" y="604851"/>
                  <a:pt x="744465" y="600089"/>
                </a:cubicBezTo>
                <a:cubicBezTo>
                  <a:pt x="714303" y="595326"/>
                  <a:pt x="704778" y="587389"/>
                  <a:pt x="687315" y="600089"/>
                </a:cubicBezTo>
                <a:cubicBezTo>
                  <a:pt x="669853" y="612789"/>
                  <a:pt x="647627" y="650889"/>
                  <a:pt x="639690" y="676289"/>
                </a:cubicBezTo>
                <a:cubicBezTo>
                  <a:pt x="631753" y="701689"/>
                  <a:pt x="676202" y="735027"/>
                  <a:pt x="639690" y="752489"/>
                </a:cubicBezTo>
                <a:cubicBezTo>
                  <a:pt x="603178" y="769951"/>
                  <a:pt x="490465" y="774714"/>
                  <a:pt x="420615" y="781064"/>
                </a:cubicBezTo>
                <a:cubicBezTo>
                  <a:pt x="350765" y="787414"/>
                  <a:pt x="271390" y="765189"/>
                  <a:pt x="220590" y="790589"/>
                </a:cubicBezTo>
                <a:cubicBezTo>
                  <a:pt x="169790" y="815989"/>
                  <a:pt x="153915" y="893777"/>
                  <a:pt x="115815" y="933464"/>
                </a:cubicBezTo>
                <a:cubicBezTo>
                  <a:pt x="77715" y="973151"/>
                  <a:pt x="-12772" y="1038239"/>
                  <a:pt x="1515" y="1009664"/>
                </a:cubicBezTo>
                <a:close/>
              </a:path>
            </a:pathLst>
          </a:custGeom>
          <a:solidFill>
            <a:srgbClr val="7B847D"/>
          </a:solidFill>
          <a:ln>
            <a:solidFill>
              <a:srgbClr val="7B847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Freeform 284"/>
          <p:cNvSpPr/>
          <p:nvPr/>
        </p:nvSpPr>
        <p:spPr>
          <a:xfrm rot="20621993">
            <a:off x="5505752" y="2947717"/>
            <a:ext cx="690729" cy="645064"/>
          </a:xfrm>
          <a:custGeom>
            <a:avLst/>
            <a:gdLst>
              <a:gd name="connsiteX0" fmla="*/ 1515 w 1223391"/>
              <a:gd name="connsiteY0" fmla="*/ 1009664 h 1016701"/>
              <a:gd name="connsiteX1" fmla="*/ 201540 w 1223391"/>
              <a:gd name="connsiteY1" fmla="*/ 762014 h 1016701"/>
              <a:gd name="connsiteX2" fmla="*/ 325365 w 1223391"/>
              <a:gd name="connsiteY2" fmla="*/ 762014 h 1016701"/>
              <a:gd name="connsiteX3" fmla="*/ 601590 w 1223391"/>
              <a:gd name="connsiteY3" fmla="*/ 723914 h 1016701"/>
              <a:gd name="connsiteX4" fmla="*/ 620640 w 1223391"/>
              <a:gd name="connsiteY4" fmla="*/ 666764 h 1016701"/>
              <a:gd name="connsiteX5" fmla="*/ 668265 w 1223391"/>
              <a:gd name="connsiteY5" fmla="*/ 504839 h 1016701"/>
              <a:gd name="connsiteX6" fmla="*/ 563490 w 1223391"/>
              <a:gd name="connsiteY6" fmla="*/ 428639 h 1016701"/>
              <a:gd name="connsiteX7" fmla="*/ 573015 w 1223391"/>
              <a:gd name="connsiteY7" fmla="*/ 342914 h 1016701"/>
              <a:gd name="connsiteX8" fmla="*/ 573015 w 1223391"/>
              <a:gd name="connsiteY8" fmla="*/ 180989 h 1016701"/>
              <a:gd name="connsiteX9" fmla="*/ 611115 w 1223391"/>
              <a:gd name="connsiteY9" fmla="*/ 314339 h 1016701"/>
              <a:gd name="connsiteX10" fmla="*/ 649215 w 1223391"/>
              <a:gd name="connsiteY10" fmla="*/ 428639 h 1016701"/>
              <a:gd name="connsiteX11" fmla="*/ 715890 w 1223391"/>
              <a:gd name="connsiteY11" fmla="*/ 514364 h 1016701"/>
              <a:gd name="connsiteX12" fmla="*/ 715890 w 1223391"/>
              <a:gd name="connsiteY12" fmla="*/ 285764 h 1016701"/>
              <a:gd name="connsiteX13" fmla="*/ 734940 w 1223391"/>
              <a:gd name="connsiteY13" fmla="*/ 171464 h 1016701"/>
              <a:gd name="connsiteX14" fmla="*/ 1068315 w 1223391"/>
              <a:gd name="connsiteY14" fmla="*/ 14 h 1016701"/>
              <a:gd name="connsiteX15" fmla="*/ 877815 w 1223391"/>
              <a:gd name="connsiteY15" fmla="*/ 161939 h 1016701"/>
              <a:gd name="connsiteX16" fmla="*/ 725415 w 1223391"/>
              <a:gd name="connsiteY16" fmla="*/ 200039 h 1016701"/>
              <a:gd name="connsiteX17" fmla="*/ 734940 w 1223391"/>
              <a:gd name="connsiteY17" fmla="*/ 295289 h 1016701"/>
              <a:gd name="connsiteX18" fmla="*/ 782565 w 1223391"/>
              <a:gd name="connsiteY18" fmla="*/ 581039 h 1016701"/>
              <a:gd name="connsiteX19" fmla="*/ 858765 w 1223391"/>
              <a:gd name="connsiteY19" fmla="*/ 409589 h 1016701"/>
              <a:gd name="connsiteX20" fmla="*/ 887340 w 1223391"/>
              <a:gd name="connsiteY20" fmla="*/ 285764 h 1016701"/>
              <a:gd name="connsiteX21" fmla="*/ 992115 w 1223391"/>
              <a:gd name="connsiteY21" fmla="*/ 257189 h 1016701"/>
              <a:gd name="connsiteX22" fmla="*/ 1220715 w 1223391"/>
              <a:gd name="connsiteY22" fmla="*/ 200039 h 1016701"/>
              <a:gd name="connsiteX23" fmla="*/ 1106415 w 1223391"/>
              <a:gd name="connsiteY23" fmla="*/ 266714 h 1016701"/>
              <a:gd name="connsiteX24" fmla="*/ 944490 w 1223391"/>
              <a:gd name="connsiteY24" fmla="*/ 314339 h 1016701"/>
              <a:gd name="connsiteX25" fmla="*/ 887340 w 1223391"/>
              <a:gd name="connsiteY25" fmla="*/ 419114 h 1016701"/>
              <a:gd name="connsiteX26" fmla="*/ 820665 w 1223391"/>
              <a:gd name="connsiteY26" fmla="*/ 561989 h 1016701"/>
              <a:gd name="connsiteX27" fmla="*/ 944490 w 1223391"/>
              <a:gd name="connsiteY27" fmla="*/ 571514 h 1016701"/>
              <a:gd name="connsiteX28" fmla="*/ 963540 w 1223391"/>
              <a:gd name="connsiteY28" fmla="*/ 485789 h 1016701"/>
              <a:gd name="connsiteX29" fmla="*/ 1049265 w 1223391"/>
              <a:gd name="connsiteY29" fmla="*/ 466739 h 1016701"/>
              <a:gd name="connsiteX30" fmla="*/ 1163565 w 1223391"/>
              <a:gd name="connsiteY30" fmla="*/ 466739 h 1016701"/>
              <a:gd name="connsiteX31" fmla="*/ 1011165 w 1223391"/>
              <a:gd name="connsiteY31" fmla="*/ 504839 h 1016701"/>
              <a:gd name="connsiteX32" fmla="*/ 982590 w 1223391"/>
              <a:gd name="connsiteY32" fmla="*/ 571514 h 1016701"/>
              <a:gd name="connsiteX33" fmla="*/ 868290 w 1223391"/>
              <a:gd name="connsiteY33" fmla="*/ 628664 h 1016701"/>
              <a:gd name="connsiteX34" fmla="*/ 744465 w 1223391"/>
              <a:gd name="connsiteY34" fmla="*/ 600089 h 1016701"/>
              <a:gd name="connsiteX35" fmla="*/ 687315 w 1223391"/>
              <a:gd name="connsiteY35" fmla="*/ 600089 h 1016701"/>
              <a:gd name="connsiteX36" fmla="*/ 639690 w 1223391"/>
              <a:gd name="connsiteY36" fmla="*/ 676289 h 1016701"/>
              <a:gd name="connsiteX37" fmla="*/ 639690 w 1223391"/>
              <a:gd name="connsiteY37" fmla="*/ 752489 h 1016701"/>
              <a:gd name="connsiteX38" fmla="*/ 420615 w 1223391"/>
              <a:gd name="connsiteY38" fmla="*/ 781064 h 1016701"/>
              <a:gd name="connsiteX39" fmla="*/ 220590 w 1223391"/>
              <a:gd name="connsiteY39" fmla="*/ 790589 h 1016701"/>
              <a:gd name="connsiteX40" fmla="*/ 115815 w 1223391"/>
              <a:gd name="connsiteY40" fmla="*/ 933464 h 1016701"/>
              <a:gd name="connsiteX41" fmla="*/ 1515 w 1223391"/>
              <a:gd name="connsiteY41" fmla="*/ 1009664 h 101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23391" h="1016701">
                <a:moveTo>
                  <a:pt x="1515" y="1009664"/>
                </a:moveTo>
                <a:cubicBezTo>
                  <a:pt x="15802" y="981089"/>
                  <a:pt x="147565" y="803289"/>
                  <a:pt x="201540" y="762014"/>
                </a:cubicBezTo>
                <a:cubicBezTo>
                  <a:pt x="255515" y="720739"/>
                  <a:pt x="258690" y="768364"/>
                  <a:pt x="325365" y="762014"/>
                </a:cubicBezTo>
                <a:cubicBezTo>
                  <a:pt x="392040" y="755664"/>
                  <a:pt x="552378" y="739789"/>
                  <a:pt x="601590" y="723914"/>
                </a:cubicBezTo>
                <a:cubicBezTo>
                  <a:pt x="650802" y="708039"/>
                  <a:pt x="609528" y="703276"/>
                  <a:pt x="620640" y="666764"/>
                </a:cubicBezTo>
                <a:cubicBezTo>
                  <a:pt x="631752" y="630252"/>
                  <a:pt x="677790" y="544526"/>
                  <a:pt x="668265" y="504839"/>
                </a:cubicBezTo>
                <a:cubicBezTo>
                  <a:pt x="658740" y="465151"/>
                  <a:pt x="579365" y="455626"/>
                  <a:pt x="563490" y="428639"/>
                </a:cubicBezTo>
                <a:cubicBezTo>
                  <a:pt x="547615" y="401651"/>
                  <a:pt x="571428" y="384189"/>
                  <a:pt x="573015" y="342914"/>
                </a:cubicBezTo>
                <a:cubicBezTo>
                  <a:pt x="574602" y="301639"/>
                  <a:pt x="566665" y="185751"/>
                  <a:pt x="573015" y="180989"/>
                </a:cubicBezTo>
                <a:cubicBezTo>
                  <a:pt x="579365" y="176227"/>
                  <a:pt x="598415" y="273064"/>
                  <a:pt x="611115" y="314339"/>
                </a:cubicBezTo>
                <a:cubicBezTo>
                  <a:pt x="623815" y="355614"/>
                  <a:pt x="631753" y="395302"/>
                  <a:pt x="649215" y="428639"/>
                </a:cubicBezTo>
                <a:cubicBezTo>
                  <a:pt x="666677" y="461976"/>
                  <a:pt x="704778" y="538176"/>
                  <a:pt x="715890" y="514364"/>
                </a:cubicBezTo>
                <a:cubicBezTo>
                  <a:pt x="727003" y="490551"/>
                  <a:pt x="712715" y="342914"/>
                  <a:pt x="715890" y="285764"/>
                </a:cubicBezTo>
                <a:cubicBezTo>
                  <a:pt x="719065" y="228614"/>
                  <a:pt x="676203" y="219089"/>
                  <a:pt x="734940" y="171464"/>
                </a:cubicBezTo>
                <a:cubicBezTo>
                  <a:pt x="793678" y="123839"/>
                  <a:pt x="1044502" y="1602"/>
                  <a:pt x="1068315" y="14"/>
                </a:cubicBezTo>
                <a:cubicBezTo>
                  <a:pt x="1092128" y="-1574"/>
                  <a:pt x="934965" y="128601"/>
                  <a:pt x="877815" y="161939"/>
                </a:cubicBezTo>
                <a:cubicBezTo>
                  <a:pt x="820665" y="195276"/>
                  <a:pt x="749227" y="177814"/>
                  <a:pt x="725415" y="200039"/>
                </a:cubicBezTo>
                <a:cubicBezTo>
                  <a:pt x="701603" y="222264"/>
                  <a:pt x="725415" y="231789"/>
                  <a:pt x="734940" y="295289"/>
                </a:cubicBezTo>
                <a:cubicBezTo>
                  <a:pt x="744465" y="358789"/>
                  <a:pt x="761928" y="561989"/>
                  <a:pt x="782565" y="581039"/>
                </a:cubicBezTo>
                <a:cubicBezTo>
                  <a:pt x="803202" y="600089"/>
                  <a:pt x="841303" y="458801"/>
                  <a:pt x="858765" y="409589"/>
                </a:cubicBezTo>
                <a:cubicBezTo>
                  <a:pt x="876227" y="360377"/>
                  <a:pt x="865115" y="311164"/>
                  <a:pt x="887340" y="285764"/>
                </a:cubicBezTo>
                <a:cubicBezTo>
                  <a:pt x="909565" y="260364"/>
                  <a:pt x="992115" y="257189"/>
                  <a:pt x="992115" y="257189"/>
                </a:cubicBezTo>
                <a:cubicBezTo>
                  <a:pt x="1047678" y="242901"/>
                  <a:pt x="1201665" y="198452"/>
                  <a:pt x="1220715" y="200039"/>
                </a:cubicBezTo>
                <a:cubicBezTo>
                  <a:pt x="1239765" y="201626"/>
                  <a:pt x="1152452" y="247664"/>
                  <a:pt x="1106415" y="266714"/>
                </a:cubicBezTo>
                <a:cubicBezTo>
                  <a:pt x="1060378" y="285764"/>
                  <a:pt x="981002" y="288939"/>
                  <a:pt x="944490" y="314339"/>
                </a:cubicBezTo>
                <a:cubicBezTo>
                  <a:pt x="907978" y="339739"/>
                  <a:pt x="907978" y="377839"/>
                  <a:pt x="887340" y="419114"/>
                </a:cubicBezTo>
                <a:cubicBezTo>
                  <a:pt x="866703" y="460389"/>
                  <a:pt x="811140" y="536589"/>
                  <a:pt x="820665" y="561989"/>
                </a:cubicBezTo>
                <a:cubicBezTo>
                  <a:pt x="830190" y="587389"/>
                  <a:pt x="920678" y="584214"/>
                  <a:pt x="944490" y="571514"/>
                </a:cubicBezTo>
                <a:cubicBezTo>
                  <a:pt x="968303" y="558814"/>
                  <a:pt x="946078" y="503251"/>
                  <a:pt x="963540" y="485789"/>
                </a:cubicBezTo>
                <a:cubicBezTo>
                  <a:pt x="981002" y="468327"/>
                  <a:pt x="1015928" y="469914"/>
                  <a:pt x="1049265" y="466739"/>
                </a:cubicBezTo>
                <a:cubicBezTo>
                  <a:pt x="1082602" y="463564"/>
                  <a:pt x="1169915" y="460389"/>
                  <a:pt x="1163565" y="466739"/>
                </a:cubicBezTo>
                <a:cubicBezTo>
                  <a:pt x="1157215" y="473089"/>
                  <a:pt x="1041327" y="487377"/>
                  <a:pt x="1011165" y="504839"/>
                </a:cubicBezTo>
                <a:cubicBezTo>
                  <a:pt x="981003" y="522301"/>
                  <a:pt x="1006402" y="550877"/>
                  <a:pt x="982590" y="571514"/>
                </a:cubicBezTo>
                <a:cubicBezTo>
                  <a:pt x="958778" y="592151"/>
                  <a:pt x="907978" y="623901"/>
                  <a:pt x="868290" y="628664"/>
                </a:cubicBezTo>
                <a:cubicBezTo>
                  <a:pt x="828603" y="633426"/>
                  <a:pt x="774628" y="604851"/>
                  <a:pt x="744465" y="600089"/>
                </a:cubicBezTo>
                <a:cubicBezTo>
                  <a:pt x="714303" y="595326"/>
                  <a:pt x="704778" y="587389"/>
                  <a:pt x="687315" y="600089"/>
                </a:cubicBezTo>
                <a:cubicBezTo>
                  <a:pt x="669853" y="612789"/>
                  <a:pt x="647627" y="650889"/>
                  <a:pt x="639690" y="676289"/>
                </a:cubicBezTo>
                <a:cubicBezTo>
                  <a:pt x="631753" y="701689"/>
                  <a:pt x="676202" y="735027"/>
                  <a:pt x="639690" y="752489"/>
                </a:cubicBezTo>
                <a:cubicBezTo>
                  <a:pt x="603178" y="769951"/>
                  <a:pt x="490465" y="774714"/>
                  <a:pt x="420615" y="781064"/>
                </a:cubicBezTo>
                <a:cubicBezTo>
                  <a:pt x="350765" y="787414"/>
                  <a:pt x="271390" y="765189"/>
                  <a:pt x="220590" y="790589"/>
                </a:cubicBezTo>
                <a:cubicBezTo>
                  <a:pt x="169790" y="815989"/>
                  <a:pt x="153915" y="893777"/>
                  <a:pt x="115815" y="933464"/>
                </a:cubicBezTo>
                <a:cubicBezTo>
                  <a:pt x="77715" y="973151"/>
                  <a:pt x="-12772" y="1038239"/>
                  <a:pt x="1515" y="1009664"/>
                </a:cubicBezTo>
                <a:close/>
              </a:path>
            </a:pathLst>
          </a:custGeom>
          <a:solidFill>
            <a:srgbClr val="0F040A"/>
          </a:solidFill>
          <a:ln>
            <a:solidFill>
              <a:srgbClr val="0F040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>
          <a:xfrm>
            <a:off x="4076521" y="3292629"/>
            <a:ext cx="1319318" cy="1545025"/>
          </a:xfrm>
          <a:prstGeom prst="rect">
            <a:avLst/>
          </a:prstGeom>
          <a:solidFill>
            <a:srgbClr val="451C3E"/>
          </a:solidFill>
          <a:ln>
            <a:solidFill>
              <a:srgbClr val="451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9" name="Group 208"/>
          <p:cNvGrpSpPr/>
          <p:nvPr/>
        </p:nvGrpSpPr>
        <p:grpSpPr>
          <a:xfrm rot="547223" flipH="1">
            <a:off x="5042618" y="1477719"/>
            <a:ext cx="798449" cy="2400916"/>
            <a:chOff x="5736828" y="2421212"/>
            <a:chExt cx="963820" cy="2898185"/>
          </a:xfrm>
        </p:grpSpPr>
        <p:sp>
          <p:nvSpPr>
            <p:cNvPr id="210" name="Rectangle 4"/>
            <p:cNvSpPr/>
            <p:nvPr/>
          </p:nvSpPr>
          <p:spPr>
            <a:xfrm flipH="1">
              <a:off x="5914724" y="3351213"/>
              <a:ext cx="769880" cy="1934323"/>
            </a:xfrm>
            <a:custGeom>
              <a:avLst/>
              <a:gdLst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79120"/>
                <a:gd name="connsiteY0" fmla="*/ 0 h 1297846"/>
                <a:gd name="connsiteX1" fmla="*/ 579120 w 579120"/>
                <a:gd name="connsiteY1" fmla="*/ 71026 h 1297846"/>
                <a:gd name="connsiteX2" fmla="*/ 579120 w 579120"/>
                <a:gd name="connsiteY2" fmla="*/ 1297846 h 1297846"/>
                <a:gd name="connsiteX3" fmla="*/ 30480 w 579120"/>
                <a:gd name="connsiteY3" fmla="*/ 1297846 h 1297846"/>
                <a:gd name="connsiteX4" fmla="*/ 0 w 579120"/>
                <a:gd name="connsiteY4" fmla="*/ 0 h 1297846"/>
                <a:gd name="connsiteX0" fmla="*/ 30480 w 609600"/>
                <a:gd name="connsiteY0" fmla="*/ 0 h 1297846"/>
                <a:gd name="connsiteX1" fmla="*/ 609600 w 609600"/>
                <a:gd name="connsiteY1" fmla="*/ 71026 h 1297846"/>
                <a:gd name="connsiteX2" fmla="*/ 609600 w 609600"/>
                <a:gd name="connsiteY2" fmla="*/ 1297846 h 1297846"/>
                <a:gd name="connsiteX3" fmla="*/ 0 w 609600"/>
                <a:gd name="connsiteY3" fmla="*/ 1297846 h 1297846"/>
                <a:gd name="connsiteX4" fmla="*/ 30480 w 609600"/>
                <a:gd name="connsiteY4" fmla="*/ 0 h 129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1297846">
                  <a:moveTo>
                    <a:pt x="30480" y="0"/>
                  </a:moveTo>
                  <a:lnTo>
                    <a:pt x="609600" y="71026"/>
                  </a:lnTo>
                  <a:cubicBezTo>
                    <a:pt x="419100" y="594266"/>
                    <a:pt x="541020" y="896526"/>
                    <a:pt x="609600" y="1297846"/>
                  </a:cubicBezTo>
                  <a:lnTo>
                    <a:pt x="0" y="1297846"/>
                  </a:lnTo>
                  <a:cubicBezTo>
                    <a:pt x="114300" y="843186"/>
                    <a:pt x="175260" y="401320"/>
                    <a:pt x="30480" y="0"/>
                  </a:cubicBezTo>
                  <a:close/>
                </a:path>
              </a:pathLst>
            </a:custGeom>
            <a:solidFill>
              <a:srgbClr val="451C3E"/>
            </a:solidFill>
            <a:ln>
              <a:solidFill>
                <a:srgbClr val="451C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Freeform 210"/>
            <p:cNvSpPr/>
            <p:nvPr/>
          </p:nvSpPr>
          <p:spPr>
            <a:xfrm flipH="1">
              <a:off x="5926972" y="3782357"/>
              <a:ext cx="449061" cy="1506852"/>
            </a:xfrm>
            <a:custGeom>
              <a:avLst/>
              <a:gdLst>
                <a:gd name="connsiteX0" fmla="*/ 455417 w 532280"/>
                <a:gd name="connsiteY0" fmla="*/ 0 h 1506852"/>
                <a:gd name="connsiteX1" fmla="*/ 0 w 532280"/>
                <a:gd name="connsiteY1" fmla="*/ 753426 h 1506852"/>
                <a:gd name="connsiteX2" fmla="*/ 455417 w 532280"/>
                <a:gd name="connsiteY2" fmla="*/ 1506852 h 1506852"/>
                <a:gd name="connsiteX3" fmla="*/ 532280 w 532280"/>
                <a:gd name="connsiteY3" fmla="*/ 1494033 h 1506852"/>
                <a:gd name="connsiteX4" fmla="*/ 524024 w 532280"/>
                <a:gd name="connsiteY4" fmla="*/ 1442144 h 1506852"/>
                <a:gd name="connsiteX5" fmla="*/ 486132 w 532280"/>
                <a:gd name="connsiteY5" fmla="*/ 109923 h 1506852"/>
                <a:gd name="connsiteX6" fmla="*/ 509971 w 532280"/>
                <a:gd name="connsiteY6" fmla="*/ 9098 h 150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2280" h="1506852">
                  <a:moveTo>
                    <a:pt x="455417" y="0"/>
                  </a:moveTo>
                  <a:cubicBezTo>
                    <a:pt x="203897" y="0"/>
                    <a:pt x="0" y="337320"/>
                    <a:pt x="0" y="753426"/>
                  </a:cubicBezTo>
                  <a:cubicBezTo>
                    <a:pt x="0" y="1169532"/>
                    <a:pt x="203897" y="1506852"/>
                    <a:pt x="455417" y="1506852"/>
                  </a:cubicBezTo>
                  <a:lnTo>
                    <a:pt x="532280" y="1494033"/>
                  </a:lnTo>
                  <a:lnTo>
                    <a:pt x="524024" y="1442144"/>
                  </a:lnTo>
                  <a:cubicBezTo>
                    <a:pt x="451848" y="1015638"/>
                    <a:pt x="374259" y="638641"/>
                    <a:pt x="486132" y="109923"/>
                  </a:cubicBezTo>
                  <a:lnTo>
                    <a:pt x="509971" y="9098"/>
                  </a:lnTo>
                  <a:close/>
                </a:path>
              </a:pathLst>
            </a:custGeom>
            <a:solidFill>
              <a:srgbClr val="90387D"/>
            </a:solidFill>
            <a:ln>
              <a:solidFill>
                <a:srgbClr val="9038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 flipH="1">
              <a:off x="6005325" y="4944862"/>
              <a:ext cx="161675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 flipH="1">
              <a:off x="5955154" y="5106450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213"/>
            <p:cNvSpPr/>
            <p:nvPr/>
          </p:nvSpPr>
          <p:spPr>
            <a:xfrm flipH="1">
              <a:off x="6329968" y="3810052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Isosceles Triangle 214"/>
            <p:cNvSpPr/>
            <p:nvPr/>
          </p:nvSpPr>
          <p:spPr>
            <a:xfrm rot="21022558" flipH="1">
              <a:off x="5736828" y="2421212"/>
              <a:ext cx="947117" cy="1028805"/>
            </a:xfrm>
            <a:prstGeom prst="triangle">
              <a:avLst/>
            </a:prstGeom>
            <a:solidFill>
              <a:srgbClr val="32152D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215"/>
            <p:cNvSpPr/>
            <p:nvPr/>
          </p:nvSpPr>
          <p:spPr>
            <a:xfrm flipH="1">
              <a:off x="6059492" y="4618575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216"/>
            <p:cNvSpPr/>
            <p:nvPr/>
          </p:nvSpPr>
          <p:spPr>
            <a:xfrm flipH="1">
              <a:off x="6428096" y="5078246"/>
              <a:ext cx="161675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/>
            <p:cNvSpPr/>
            <p:nvPr/>
          </p:nvSpPr>
          <p:spPr>
            <a:xfrm flipH="1">
              <a:off x="6041519" y="4501562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9" name="Group 218"/>
            <p:cNvGrpSpPr/>
            <p:nvPr/>
          </p:nvGrpSpPr>
          <p:grpSpPr>
            <a:xfrm flipH="1">
              <a:off x="6137286" y="4477159"/>
              <a:ext cx="324754" cy="842238"/>
              <a:chOff x="5083509" y="4678679"/>
              <a:chExt cx="257144" cy="666894"/>
            </a:xfrm>
          </p:grpSpPr>
          <p:sp>
            <p:nvSpPr>
              <p:cNvPr id="247" name="Flowchart: Delay 6"/>
              <p:cNvSpPr/>
              <p:nvPr/>
            </p:nvSpPr>
            <p:spPr>
              <a:xfrm rot="16200000">
                <a:off x="4891902" y="4885093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5189220" y="4678679"/>
                <a:ext cx="45719" cy="640082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Rectangle 248"/>
              <p:cNvSpPr/>
              <p:nvPr/>
            </p:nvSpPr>
            <p:spPr>
              <a:xfrm rot="5400000">
                <a:off x="5199540" y="47800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Rectangle 249"/>
              <p:cNvSpPr/>
              <p:nvPr/>
            </p:nvSpPr>
            <p:spPr>
              <a:xfrm rot="5400000">
                <a:off x="5199540" y="49324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Rectangle 250"/>
              <p:cNvSpPr/>
              <p:nvPr/>
            </p:nvSpPr>
            <p:spPr>
              <a:xfrm rot="5400000">
                <a:off x="5199540" y="50848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Flowchart: Delay 6"/>
              <p:cNvSpPr/>
              <p:nvPr/>
            </p:nvSpPr>
            <p:spPr>
              <a:xfrm rot="16200000">
                <a:off x="4891902" y="4896822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0" name="Group 219"/>
            <p:cNvGrpSpPr/>
            <p:nvPr/>
          </p:nvGrpSpPr>
          <p:grpSpPr>
            <a:xfrm flipH="1">
              <a:off x="5886946" y="3460569"/>
              <a:ext cx="802663" cy="262610"/>
              <a:chOff x="4894576" y="3906269"/>
              <a:chExt cx="635558" cy="207938"/>
            </a:xfrm>
            <a:solidFill>
              <a:srgbClr val="501D45"/>
            </a:solidFill>
          </p:grpSpPr>
          <p:sp>
            <p:nvSpPr>
              <p:cNvPr id="242" name="Rectangle 241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Rectangle 242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Rectangle 243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Rectangle 244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Rectangle 245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1" name="Group 220"/>
            <p:cNvGrpSpPr/>
            <p:nvPr/>
          </p:nvGrpSpPr>
          <p:grpSpPr>
            <a:xfrm flipH="1">
              <a:off x="5897985" y="3501663"/>
              <a:ext cx="802663" cy="262610"/>
              <a:chOff x="4894576" y="3906269"/>
              <a:chExt cx="635558" cy="207938"/>
            </a:xfrm>
          </p:grpSpPr>
          <p:sp>
            <p:nvSpPr>
              <p:cNvPr id="237" name="Rectangle 236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Rectangle 237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Rectangle 238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Rectangle 239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Rectangle 240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2" name="Rectangle 221"/>
            <p:cNvSpPr/>
            <p:nvPr/>
          </p:nvSpPr>
          <p:spPr>
            <a:xfrm flipH="1">
              <a:off x="6157001" y="4384427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/>
            <p:cNvSpPr/>
            <p:nvPr/>
          </p:nvSpPr>
          <p:spPr>
            <a:xfrm flipH="1">
              <a:off x="5940265" y="5031307"/>
              <a:ext cx="150127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Rectangle 223"/>
            <p:cNvSpPr/>
            <p:nvPr/>
          </p:nvSpPr>
          <p:spPr>
            <a:xfrm flipH="1">
              <a:off x="6485767" y="5151774"/>
              <a:ext cx="161675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5" name="Group 224"/>
            <p:cNvGrpSpPr/>
            <p:nvPr/>
          </p:nvGrpSpPr>
          <p:grpSpPr>
            <a:xfrm flipH="1">
              <a:off x="6064077" y="3924588"/>
              <a:ext cx="164051" cy="421297"/>
              <a:chOff x="5083509" y="4678402"/>
              <a:chExt cx="257144" cy="660368"/>
            </a:xfrm>
          </p:grpSpPr>
          <p:sp>
            <p:nvSpPr>
              <p:cNvPr id="232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Rectangle 232"/>
              <p:cNvSpPr/>
              <p:nvPr/>
            </p:nvSpPr>
            <p:spPr>
              <a:xfrm>
                <a:off x="5210447" y="4678679"/>
                <a:ext cx="24492" cy="640082"/>
              </a:xfrm>
              <a:prstGeom prst="rect">
                <a:avLst/>
              </a:prstGeom>
              <a:solidFill>
                <a:srgbClr val="2F142C"/>
              </a:solidFill>
              <a:ln w="31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Rectangle 233"/>
              <p:cNvSpPr/>
              <p:nvPr/>
            </p:nvSpPr>
            <p:spPr>
              <a:xfrm rot="5400000">
                <a:off x="5199541" y="4793637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Rectangle 234"/>
              <p:cNvSpPr/>
              <p:nvPr/>
            </p:nvSpPr>
            <p:spPr>
              <a:xfrm rot="5400000">
                <a:off x="5199541" y="5014069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Flowchart: Delay 6"/>
              <p:cNvSpPr/>
              <p:nvPr/>
            </p:nvSpPr>
            <p:spPr>
              <a:xfrm rot="16200000">
                <a:off x="4891902" y="489001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6" name="Group 225"/>
            <p:cNvGrpSpPr/>
            <p:nvPr/>
          </p:nvGrpSpPr>
          <p:grpSpPr>
            <a:xfrm flipH="1">
              <a:off x="6323685" y="3925080"/>
              <a:ext cx="164051" cy="421297"/>
              <a:chOff x="5083509" y="4678402"/>
              <a:chExt cx="257144" cy="660368"/>
            </a:xfrm>
          </p:grpSpPr>
          <p:sp>
            <p:nvSpPr>
              <p:cNvPr id="227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5210447" y="4678679"/>
                <a:ext cx="24492" cy="640082"/>
              </a:xfrm>
              <a:prstGeom prst="rect">
                <a:avLst/>
              </a:prstGeom>
              <a:solidFill>
                <a:srgbClr val="2F142C"/>
              </a:solidFill>
              <a:ln w="31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Rectangle 228"/>
              <p:cNvSpPr/>
              <p:nvPr/>
            </p:nvSpPr>
            <p:spPr>
              <a:xfrm rot="5400000">
                <a:off x="5199541" y="4793637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0" name="Rectangle 229"/>
              <p:cNvSpPr/>
              <p:nvPr/>
            </p:nvSpPr>
            <p:spPr>
              <a:xfrm rot="5400000">
                <a:off x="5199541" y="5014069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1" name="Flowchart: Delay 6"/>
              <p:cNvSpPr/>
              <p:nvPr/>
            </p:nvSpPr>
            <p:spPr>
              <a:xfrm rot="16200000">
                <a:off x="4891902" y="489001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5" name="Group 164"/>
          <p:cNvGrpSpPr/>
          <p:nvPr/>
        </p:nvGrpSpPr>
        <p:grpSpPr>
          <a:xfrm rot="21052777">
            <a:off x="3655938" y="1302394"/>
            <a:ext cx="798449" cy="2400916"/>
            <a:chOff x="5736828" y="2421212"/>
            <a:chExt cx="963820" cy="2898185"/>
          </a:xfrm>
        </p:grpSpPr>
        <p:sp>
          <p:nvSpPr>
            <p:cNvPr id="166" name="Rectangle 4"/>
            <p:cNvSpPr/>
            <p:nvPr/>
          </p:nvSpPr>
          <p:spPr>
            <a:xfrm flipH="1">
              <a:off x="5914724" y="3351213"/>
              <a:ext cx="769880" cy="1934323"/>
            </a:xfrm>
            <a:custGeom>
              <a:avLst/>
              <a:gdLst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79120"/>
                <a:gd name="connsiteY0" fmla="*/ 0 h 1297846"/>
                <a:gd name="connsiteX1" fmla="*/ 579120 w 579120"/>
                <a:gd name="connsiteY1" fmla="*/ 71026 h 1297846"/>
                <a:gd name="connsiteX2" fmla="*/ 579120 w 579120"/>
                <a:gd name="connsiteY2" fmla="*/ 1297846 h 1297846"/>
                <a:gd name="connsiteX3" fmla="*/ 30480 w 579120"/>
                <a:gd name="connsiteY3" fmla="*/ 1297846 h 1297846"/>
                <a:gd name="connsiteX4" fmla="*/ 0 w 579120"/>
                <a:gd name="connsiteY4" fmla="*/ 0 h 1297846"/>
                <a:gd name="connsiteX0" fmla="*/ 30480 w 609600"/>
                <a:gd name="connsiteY0" fmla="*/ 0 h 1297846"/>
                <a:gd name="connsiteX1" fmla="*/ 609600 w 609600"/>
                <a:gd name="connsiteY1" fmla="*/ 71026 h 1297846"/>
                <a:gd name="connsiteX2" fmla="*/ 609600 w 609600"/>
                <a:gd name="connsiteY2" fmla="*/ 1297846 h 1297846"/>
                <a:gd name="connsiteX3" fmla="*/ 0 w 609600"/>
                <a:gd name="connsiteY3" fmla="*/ 1297846 h 1297846"/>
                <a:gd name="connsiteX4" fmla="*/ 30480 w 609600"/>
                <a:gd name="connsiteY4" fmla="*/ 0 h 129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1297846">
                  <a:moveTo>
                    <a:pt x="30480" y="0"/>
                  </a:moveTo>
                  <a:lnTo>
                    <a:pt x="609600" y="71026"/>
                  </a:lnTo>
                  <a:cubicBezTo>
                    <a:pt x="419100" y="594266"/>
                    <a:pt x="541020" y="896526"/>
                    <a:pt x="609600" y="1297846"/>
                  </a:cubicBezTo>
                  <a:lnTo>
                    <a:pt x="0" y="1297846"/>
                  </a:lnTo>
                  <a:cubicBezTo>
                    <a:pt x="114300" y="843186"/>
                    <a:pt x="175260" y="401320"/>
                    <a:pt x="30480" y="0"/>
                  </a:cubicBezTo>
                  <a:close/>
                </a:path>
              </a:pathLst>
            </a:custGeom>
            <a:solidFill>
              <a:srgbClr val="451C3E"/>
            </a:solidFill>
            <a:ln>
              <a:solidFill>
                <a:srgbClr val="451C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 166"/>
            <p:cNvSpPr/>
            <p:nvPr/>
          </p:nvSpPr>
          <p:spPr>
            <a:xfrm flipH="1">
              <a:off x="5926972" y="3782357"/>
              <a:ext cx="449061" cy="1506852"/>
            </a:xfrm>
            <a:custGeom>
              <a:avLst/>
              <a:gdLst>
                <a:gd name="connsiteX0" fmla="*/ 455417 w 532280"/>
                <a:gd name="connsiteY0" fmla="*/ 0 h 1506852"/>
                <a:gd name="connsiteX1" fmla="*/ 0 w 532280"/>
                <a:gd name="connsiteY1" fmla="*/ 753426 h 1506852"/>
                <a:gd name="connsiteX2" fmla="*/ 455417 w 532280"/>
                <a:gd name="connsiteY2" fmla="*/ 1506852 h 1506852"/>
                <a:gd name="connsiteX3" fmla="*/ 532280 w 532280"/>
                <a:gd name="connsiteY3" fmla="*/ 1494033 h 1506852"/>
                <a:gd name="connsiteX4" fmla="*/ 524024 w 532280"/>
                <a:gd name="connsiteY4" fmla="*/ 1442144 h 1506852"/>
                <a:gd name="connsiteX5" fmla="*/ 486132 w 532280"/>
                <a:gd name="connsiteY5" fmla="*/ 109923 h 1506852"/>
                <a:gd name="connsiteX6" fmla="*/ 509971 w 532280"/>
                <a:gd name="connsiteY6" fmla="*/ 9098 h 150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2280" h="1506852">
                  <a:moveTo>
                    <a:pt x="455417" y="0"/>
                  </a:moveTo>
                  <a:cubicBezTo>
                    <a:pt x="203897" y="0"/>
                    <a:pt x="0" y="337320"/>
                    <a:pt x="0" y="753426"/>
                  </a:cubicBezTo>
                  <a:cubicBezTo>
                    <a:pt x="0" y="1169532"/>
                    <a:pt x="203897" y="1506852"/>
                    <a:pt x="455417" y="1506852"/>
                  </a:cubicBezTo>
                  <a:lnTo>
                    <a:pt x="532280" y="1494033"/>
                  </a:lnTo>
                  <a:lnTo>
                    <a:pt x="524024" y="1442144"/>
                  </a:lnTo>
                  <a:cubicBezTo>
                    <a:pt x="451848" y="1015638"/>
                    <a:pt x="374259" y="638641"/>
                    <a:pt x="486132" y="109923"/>
                  </a:cubicBezTo>
                  <a:lnTo>
                    <a:pt x="509971" y="9098"/>
                  </a:lnTo>
                  <a:close/>
                </a:path>
              </a:pathLst>
            </a:custGeom>
            <a:solidFill>
              <a:srgbClr val="90387D"/>
            </a:solidFill>
            <a:ln>
              <a:solidFill>
                <a:srgbClr val="9038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167"/>
            <p:cNvSpPr/>
            <p:nvPr/>
          </p:nvSpPr>
          <p:spPr>
            <a:xfrm flipH="1">
              <a:off x="6005325" y="4944862"/>
              <a:ext cx="161675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168"/>
            <p:cNvSpPr/>
            <p:nvPr/>
          </p:nvSpPr>
          <p:spPr>
            <a:xfrm flipH="1">
              <a:off x="5955154" y="5106450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169"/>
            <p:cNvSpPr/>
            <p:nvPr/>
          </p:nvSpPr>
          <p:spPr>
            <a:xfrm flipH="1">
              <a:off x="6329968" y="3810052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Isosceles Triangle 170"/>
            <p:cNvSpPr/>
            <p:nvPr/>
          </p:nvSpPr>
          <p:spPr>
            <a:xfrm rot="21022558" flipH="1">
              <a:off x="5736828" y="2421212"/>
              <a:ext cx="947117" cy="1028805"/>
            </a:xfrm>
            <a:prstGeom prst="triangle">
              <a:avLst/>
            </a:prstGeom>
            <a:solidFill>
              <a:srgbClr val="32152D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/>
            <p:cNvSpPr/>
            <p:nvPr/>
          </p:nvSpPr>
          <p:spPr>
            <a:xfrm flipH="1">
              <a:off x="6059492" y="4618575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172"/>
            <p:cNvSpPr/>
            <p:nvPr/>
          </p:nvSpPr>
          <p:spPr>
            <a:xfrm flipH="1">
              <a:off x="6428096" y="5078246"/>
              <a:ext cx="161675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73"/>
            <p:cNvSpPr/>
            <p:nvPr/>
          </p:nvSpPr>
          <p:spPr>
            <a:xfrm flipH="1">
              <a:off x="6041519" y="4501562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5" name="Group 174"/>
            <p:cNvGrpSpPr/>
            <p:nvPr/>
          </p:nvGrpSpPr>
          <p:grpSpPr>
            <a:xfrm flipH="1">
              <a:off x="6137286" y="4477159"/>
              <a:ext cx="324754" cy="842238"/>
              <a:chOff x="5083509" y="4678679"/>
              <a:chExt cx="257144" cy="666894"/>
            </a:xfrm>
          </p:grpSpPr>
          <p:sp>
            <p:nvSpPr>
              <p:cNvPr id="203" name="Flowchart: Delay 6"/>
              <p:cNvSpPr/>
              <p:nvPr/>
            </p:nvSpPr>
            <p:spPr>
              <a:xfrm rot="16200000">
                <a:off x="4891902" y="4885093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5189220" y="4678679"/>
                <a:ext cx="45719" cy="640082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ectangle 204"/>
              <p:cNvSpPr/>
              <p:nvPr/>
            </p:nvSpPr>
            <p:spPr>
              <a:xfrm rot="5400000">
                <a:off x="5199540" y="47800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ectangle 205"/>
              <p:cNvSpPr/>
              <p:nvPr/>
            </p:nvSpPr>
            <p:spPr>
              <a:xfrm rot="5400000">
                <a:off x="5199540" y="49324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ectangle 206"/>
              <p:cNvSpPr/>
              <p:nvPr/>
            </p:nvSpPr>
            <p:spPr>
              <a:xfrm rot="5400000">
                <a:off x="5199540" y="50848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Flowchart: Delay 6"/>
              <p:cNvSpPr/>
              <p:nvPr/>
            </p:nvSpPr>
            <p:spPr>
              <a:xfrm rot="16200000">
                <a:off x="4891902" y="4896822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6" name="Group 175"/>
            <p:cNvGrpSpPr/>
            <p:nvPr/>
          </p:nvGrpSpPr>
          <p:grpSpPr>
            <a:xfrm flipH="1">
              <a:off x="5886946" y="3460569"/>
              <a:ext cx="802663" cy="262610"/>
              <a:chOff x="4894576" y="3906269"/>
              <a:chExt cx="635558" cy="207938"/>
            </a:xfrm>
            <a:solidFill>
              <a:srgbClr val="501D45"/>
            </a:solidFill>
          </p:grpSpPr>
          <p:sp>
            <p:nvSpPr>
              <p:cNvPr id="198" name="Rectangle 197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Rectangle 198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Rectangle 199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Rectangle 200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Rectangle 201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 flipH="1">
              <a:off x="5897985" y="3501663"/>
              <a:ext cx="802663" cy="262610"/>
              <a:chOff x="4894576" y="3906269"/>
              <a:chExt cx="635558" cy="207938"/>
            </a:xfrm>
          </p:grpSpPr>
          <p:sp>
            <p:nvSpPr>
              <p:cNvPr id="193" name="Rectangle 192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Rectangle 193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Rectangle 194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ectangle 195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solidFill>
                <a:srgbClr val="27001B"/>
              </a:solidFill>
              <a:ln>
                <a:solidFill>
                  <a:srgbClr val="2700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8" name="Rectangle 177"/>
            <p:cNvSpPr/>
            <p:nvPr/>
          </p:nvSpPr>
          <p:spPr>
            <a:xfrm flipH="1">
              <a:off x="6157001" y="4384427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/>
            <p:cNvSpPr/>
            <p:nvPr/>
          </p:nvSpPr>
          <p:spPr>
            <a:xfrm flipH="1">
              <a:off x="5940265" y="5031307"/>
              <a:ext cx="150127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 flipH="1">
              <a:off x="6485767" y="5151774"/>
              <a:ext cx="161675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1" name="Group 180"/>
            <p:cNvGrpSpPr/>
            <p:nvPr/>
          </p:nvGrpSpPr>
          <p:grpSpPr>
            <a:xfrm flipH="1">
              <a:off x="6064077" y="3924588"/>
              <a:ext cx="164051" cy="421297"/>
              <a:chOff x="5083509" y="4678402"/>
              <a:chExt cx="257144" cy="660368"/>
            </a:xfrm>
          </p:grpSpPr>
          <p:sp>
            <p:nvSpPr>
              <p:cNvPr id="188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5210447" y="4678679"/>
                <a:ext cx="24492" cy="640082"/>
              </a:xfrm>
              <a:prstGeom prst="rect">
                <a:avLst/>
              </a:prstGeom>
              <a:solidFill>
                <a:srgbClr val="2F142C"/>
              </a:solidFill>
              <a:ln w="31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Rectangle 189"/>
              <p:cNvSpPr/>
              <p:nvPr/>
            </p:nvSpPr>
            <p:spPr>
              <a:xfrm rot="5400000">
                <a:off x="5199541" y="4793637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Rectangle 190"/>
              <p:cNvSpPr/>
              <p:nvPr/>
            </p:nvSpPr>
            <p:spPr>
              <a:xfrm rot="5400000">
                <a:off x="5199541" y="5014069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Flowchart: Delay 6"/>
              <p:cNvSpPr/>
              <p:nvPr/>
            </p:nvSpPr>
            <p:spPr>
              <a:xfrm rot="16200000">
                <a:off x="4891902" y="489001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 flipH="1">
              <a:off x="6323685" y="3925080"/>
              <a:ext cx="164051" cy="421297"/>
              <a:chOff x="5083509" y="4678402"/>
              <a:chExt cx="257144" cy="660368"/>
            </a:xfrm>
          </p:grpSpPr>
          <p:sp>
            <p:nvSpPr>
              <p:cNvPr id="183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5210447" y="4678679"/>
                <a:ext cx="24492" cy="640082"/>
              </a:xfrm>
              <a:prstGeom prst="rect">
                <a:avLst/>
              </a:prstGeom>
              <a:solidFill>
                <a:srgbClr val="2F142C"/>
              </a:solidFill>
              <a:ln w="31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 184"/>
              <p:cNvSpPr/>
              <p:nvPr/>
            </p:nvSpPr>
            <p:spPr>
              <a:xfrm rot="5400000">
                <a:off x="5199541" y="4793637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 rot="5400000">
                <a:off x="5199541" y="5014069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Flowchart: Delay 6"/>
              <p:cNvSpPr/>
              <p:nvPr/>
            </p:nvSpPr>
            <p:spPr>
              <a:xfrm rot="16200000">
                <a:off x="4891902" y="489001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21" name="Rectangle 4"/>
          <p:cNvSpPr/>
          <p:nvPr/>
        </p:nvSpPr>
        <p:spPr>
          <a:xfrm flipH="1">
            <a:off x="4271919" y="2780010"/>
            <a:ext cx="959746" cy="2310209"/>
          </a:xfrm>
          <a:custGeom>
            <a:avLst/>
            <a:gdLst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79120"/>
              <a:gd name="connsiteY0" fmla="*/ 0 h 1297846"/>
              <a:gd name="connsiteX1" fmla="*/ 579120 w 579120"/>
              <a:gd name="connsiteY1" fmla="*/ 71026 h 1297846"/>
              <a:gd name="connsiteX2" fmla="*/ 579120 w 579120"/>
              <a:gd name="connsiteY2" fmla="*/ 1297846 h 1297846"/>
              <a:gd name="connsiteX3" fmla="*/ 30480 w 579120"/>
              <a:gd name="connsiteY3" fmla="*/ 1297846 h 1297846"/>
              <a:gd name="connsiteX4" fmla="*/ 0 w 579120"/>
              <a:gd name="connsiteY4" fmla="*/ 0 h 1297846"/>
              <a:gd name="connsiteX0" fmla="*/ 30480 w 609600"/>
              <a:gd name="connsiteY0" fmla="*/ 0 h 1297846"/>
              <a:gd name="connsiteX1" fmla="*/ 609600 w 609600"/>
              <a:gd name="connsiteY1" fmla="*/ 71026 h 1297846"/>
              <a:gd name="connsiteX2" fmla="*/ 609600 w 609600"/>
              <a:gd name="connsiteY2" fmla="*/ 1297846 h 1297846"/>
              <a:gd name="connsiteX3" fmla="*/ 0 w 609600"/>
              <a:gd name="connsiteY3" fmla="*/ 1297846 h 1297846"/>
              <a:gd name="connsiteX4" fmla="*/ 30480 w 609600"/>
              <a:gd name="connsiteY4" fmla="*/ 0 h 1297846"/>
              <a:gd name="connsiteX0" fmla="*/ 57153 w 609600"/>
              <a:gd name="connsiteY0" fmla="*/ 0 h 1291975"/>
              <a:gd name="connsiteX1" fmla="*/ 609600 w 609600"/>
              <a:gd name="connsiteY1" fmla="*/ 65155 h 1291975"/>
              <a:gd name="connsiteX2" fmla="*/ 609600 w 609600"/>
              <a:gd name="connsiteY2" fmla="*/ 1291975 h 1291975"/>
              <a:gd name="connsiteX3" fmla="*/ 0 w 609600"/>
              <a:gd name="connsiteY3" fmla="*/ 1291975 h 1291975"/>
              <a:gd name="connsiteX4" fmla="*/ 57153 w 609600"/>
              <a:gd name="connsiteY4" fmla="*/ 0 h 1291975"/>
              <a:gd name="connsiteX0" fmla="*/ 57153 w 609600"/>
              <a:gd name="connsiteY0" fmla="*/ 0 h 1291975"/>
              <a:gd name="connsiteX1" fmla="*/ 569590 w 609600"/>
              <a:gd name="connsiteY1" fmla="*/ 53412 h 1291975"/>
              <a:gd name="connsiteX2" fmla="*/ 609600 w 609600"/>
              <a:gd name="connsiteY2" fmla="*/ 1291975 h 1291975"/>
              <a:gd name="connsiteX3" fmla="*/ 0 w 609600"/>
              <a:gd name="connsiteY3" fmla="*/ 1291975 h 1291975"/>
              <a:gd name="connsiteX4" fmla="*/ 57153 w 609600"/>
              <a:gd name="connsiteY4" fmla="*/ 0 h 129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1291975">
                <a:moveTo>
                  <a:pt x="57153" y="0"/>
                </a:moveTo>
                <a:lnTo>
                  <a:pt x="569590" y="53412"/>
                </a:lnTo>
                <a:cubicBezTo>
                  <a:pt x="379090" y="576652"/>
                  <a:pt x="541020" y="890655"/>
                  <a:pt x="609600" y="1291975"/>
                </a:cubicBezTo>
                <a:lnTo>
                  <a:pt x="0" y="1291975"/>
                </a:lnTo>
                <a:cubicBezTo>
                  <a:pt x="114300" y="837315"/>
                  <a:pt x="201933" y="401320"/>
                  <a:pt x="57153" y="0"/>
                </a:cubicBezTo>
                <a:close/>
              </a:path>
            </a:pathLst>
          </a:custGeom>
          <a:solidFill>
            <a:srgbClr val="6F2968"/>
          </a:solidFill>
          <a:ln>
            <a:solidFill>
              <a:srgbClr val="6F2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1"/>
          <p:cNvSpPr/>
          <p:nvPr/>
        </p:nvSpPr>
        <p:spPr>
          <a:xfrm flipH="1">
            <a:off x="4449891" y="3433394"/>
            <a:ext cx="402846" cy="1660873"/>
          </a:xfrm>
          <a:custGeom>
            <a:avLst/>
            <a:gdLst>
              <a:gd name="connsiteX0" fmla="*/ 455417 w 532280"/>
              <a:gd name="connsiteY0" fmla="*/ 0 h 1506852"/>
              <a:gd name="connsiteX1" fmla="*/ 0 w 532280"/>
              <a:gd name="connsiteY1" fmla="*/ 753426 h 1506852"/>
              <a:gd name="connsiteX2" fmla="*/ 455417 w 532280"/>
              <a:gd name="connsiteY2" fmla="*/ 1506852 h 1506852"/>
              <a:gd name="connsiteX3" fmla="*/ 532280 w 532280"/>
              <a:gd name="connsiteY3" fmla="*/ 1494033 h 1506852"/>
              <a:gd name="connsiteX4" fmla="*/ 524024 w 532280"/>
              <a:gd name="connsiteY4" fmla="*/ 1442144 h 1506852"/>
              <a:gd name="connsiteX5" fmla="*/ 486132 w 532280"/>
              <a:gd name="connsiteY5" fmla="*/ 109923 h 1506852"/>
              <a:gd name="connsiteX6" fmla="*/ 509971 w 532280"/>
              <a:gd name="connsiteY6" fmla="*/ 9098 h 150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2280" h="1506852">
                <a:moveTo>
                  <a:pt x="455417" y="0"/>
                </a:moveTo>
                <a:cubicBezTo>
                  <a:pt x="203897" y="0"/>
                  <a:pt x="0" y="337320"/>
                  <a:pt x="0" y="753426"/>
                </a:cubicBezTo>
                <a:cubicBezTo>
                  <a:pt x="0" y="1169532"/>
                  <a:pt x="203897" y="1506852"/>
                  <a:pt x="455417" y="1506852"/>
                </a:cubicBezTo>
                <a:lnTo>
                  <a:pt x="532280" y="1494033"/>
                </a:lnTo>
                <a:lnTo>
                  <a:pt x="524024" y="1442144"/>
                </a:lnTo>
                <a:cubicBezTo>
                  <a:pt x="451848" y="1015638"/>
                  <a:pt x="374259" y="638641"/>
                  <a:pt x="486132" y="109923"/>
                </a:cubicBezTo>
                <a:lnTo>
                  <a:pt x="509971" y="9098"/>
                </a:lnTo>
                <a:close/>
              </a:path>
            </a:pathLst>
          </a:custGeom>
          <a:solidFill>
            <a:srgbClr val="90387D"/>
          </a:solidFill>
          <a:ln>
            <a:solidFill>
              <a:srgbClr val="90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 flipH="1">
            <a:off x="4444139" y="4714722"/>
            <a:ext cx="178200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 flipH="1">
            <a:off x="4388840" y="4892827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Isosceles Triangle 125"/>
          <p:cNvSpPr/>
          <p:nvPr/>
        </p:nvSpPr>
        <p:spPr>
          <a:xfrm flipH="1">
            <a:off x="4231995" y="1870156"/>
            <a:ext cx="1043925" cy="1133963"/>
          </a:xfrm>
          <a:prstGeom prst="triangle">
            <a:avLst/>
          </a:prstGeom>
          <a:solidFill>
            <a:srgbClr val="32152D"/>
          </a:solidFill>
          <a:ln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 flipH="1">
            <a:off x="4503843" y="4355084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 flipH="1">
            <a:off x="4910123" y="4861740"/>
            <a:ext cx="178200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 flipH="1">
            <a:off x="4484033" y="4226111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4" name="Group 163"/>
          <p:cNvGrpSpPr/>
          <p:nvPr/>
        </p:nvGrpSpPr>
        <p:grpSpPr>
          <a:xfrm rot="630945">
            <a:off x="4281355" y="3067559"/>
            <a:ext cx="896873" cy="448847"/>
            <a:chOff x="4973750" y="2913988"/>
            <a:chExt cx="813702" cy="407223"/>
          </a:xfrm>
        </p:grpSpPr>
        <p:sp>
          <p:nvSpPr>
            <p:cNvPr id="125" name="Rectangle 124"/>
            <p:cNvSpPr/>
            <p:nvPr/>
          </p:nvSpPr>
          <p:spPr>
            <a:xfrm flipH="1">
              <a:off x="5416772" y="3263471"/>
              <a:ext cx="173223" cy="57740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1" name="Group 130"/>
            <p:cNvGrpSpPr/>
            <p:nvPr/>
          </p:nvGrpSpPr>
          <p:grpSpPr>
            <a:xfrm flipH="1">
              <a:off x="4973750" y="2913988"/>
              <a:ext cx="802663" cy="262610"/>
              <a:chOff x="4894576" y="3906269"/>
              <a:chExt cx="635558" cy="207938"/>
            </a:xfrm>
            <a:solidFill>
              <a:srgbClr val="501D45"/>
            </a:solidFill>
          </p:grpSpPr>
          <p:sp>
            <p:nvSpPr>
              <p:cNvPr id="153" name="Rectangle 152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 153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ectangle 155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ectangle 156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2" name="Group 131"/>
            <p:cNvGrpSpPr/>
            <p:nvPr/>
          </p:nvGrpSpPr>
          <p:grpSpPr>
            <a:xfrm flipH="1">
              <a:off x="4984789" y="2955082"/>
              <a:ext cx="802663" cy="262610"/>
              <a:chOff x="4894576" y="3906269"/>
              <a:chExt cx="635558" cy="207938"/>
            </a:xfrm>
          </p:grpSpPr>
          <p:sp>
            <p:nvSpPr>
              <p:cNvPr id="148" name="Rectangle 147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3" name="Rectangle 132"/>
          <p:cNvSpPr/>
          <p:nvPr/>
        </p:nvSpPr>
        <p:spPr>
          <a:xfrm flipH="1">
            <a:off x="4611318" y="4097003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 flipH="1">
            <a:off x="4372429" y="4810003"/>
            <a:ext cx="165472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 flipH="1">
            <a:off x="4973689" y="4942783"/>
            <a:ext cx="178200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6" name="Group 135"/>
          <p:cNvGrpSpPr/>
          <p:nvPr/>
        </p:nvGrpSpPr>
        <p:grpSpPr>
          <a:xfrm flipH="1">
            <a:off x="4508896" y="3590163"/>
            <a:ext cx="180819" cy="464359"/>
            <a:chOff x="5083509" y="4678402"/>
            <a:chExt cx="257144" cy="660368"/>
          </a:xfrm>
        </p:grpSpPr>
        <p:sp>
          <p:nvSpPr>
            <p:cNvPr id="143" name="Flowchart: Delay 6"/>
            <p:cNvSpPr/>
            <p:nvPr/>
          </p:nvSpPr>
          <p:spPr>
            <a:xfrm rot="16200000">
              <a:off x="4891902" y="487000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9F465"/>
            </a:solidFill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210447" y="4678679"/>
              <a:ext cx="24492" cy="640082"/>
            </a:xfrm>
            <a:prstGeom prst="rect">
              <a:avLst/>
            </a:prstGeom>
            <a:solidFill>
              <a:srgbClr val="2F142C"/>
            </a:solidFill>
            <a:ln w="31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 rot="5400000">
              <a:off x="5199541" y="4793637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 rot="5400000">
              <a:off x="5199541" y="5014069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lowchart: Delay 6"/>
            <p:cNvSpPr/>
            <p:nvPr/>
          </p:nvSpPr>
          <p:spPr>
            <a:xfrm rot="16200000">
              <a:off x="4891902" y="489001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noFill/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/>
          <p:cNvGrpSpPr/>
          <p:nvPr/>
        </p:nvGrpSpPr>
        <p:grpSpPr>
          <a:xfrm flipH="1">
            <a:off x="4795040" y="3590705"/>
            <a:ext cx="180819" cy="464359"/>
            <a:chOff x="5083509" y="4678402"/>
            <a:chExt cx="257144" cy="660368"/>
          </a:xfrm>
        </p:grpSpPr>
        <p:sp>
          <p:nvSpPr>
            <p:cNvPr id="138" name="Flowchart: Delay 6"/>
            <p:cNvSpPr/>
            <p:nvPr/>
          </p:nvSpPr>
          <p:spPr>
            <a:xfrm rot="16200000">
              <a:off x="4891902" y="487000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9F465"/>
            </a:solidFill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5210447" y="4678679"/>
              <a:ext cx="24492" cy="640082"/>
            </a:xfrm>
            <a:prstGeom prst="rect">
              <a:avLst/>
            </a:prstGeom>
            <a:solidFill>
              <a:srgbClr val="2F142C"/>
            </a:solidFill>
            <a:ln w="31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 rot="5400000">
              <a:off x="5199541" y="4793637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 rot="5400000">
              <a:off x="5199541" y="5014069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lowchart: Delay 6"/>
            <p:cNvSpPr/>
            <p:nvPr/>
          </p:nvSpPr>
          <p:spPr>
            <a:xfrm rot="16200000">
              <a:off x="4891902" y="489001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noFill/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087277" y="3456230"/>
            <a:ext cx="841170" cy="2529379"/>
            <a:chOff x="4894576" y="3050755"/>
            <a:chExt cx="763164" cy="2294818"/>
          </a:xfrm>
        </p:grpSpPr>
        <p:sp>
          <p:nvSpPr>
            <p:cNvPr id="5" name="Rectangle 4"/>
            <p:cNvSpPr/>
            <p:nvPr/>
          </p:nvSpPr>
          <p:spPr>
            <a:xfrm>
              <a:off x="4907280" y="3787141"/>
              <a:ext cx="609600" cy="1531620"/>
            </a:xfrm>
            <a:custGeom>
              <a:avLst/>
              <a:gdLst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48640"/>
                <a:gd name="connsiteY0" fmla="*/ 0 h 1226820"/>
                <a:gd name="connsiteX1" fmla="*/ 548640 w 548640"/>
                <a:gd name="connsiteY1" fmla="*/ 0 h 1226820"/>
                <a:gd name="connsiteX2" fmla="*/ 548640 w 548640"/>
                <a:gd name="connsiteY2" fmla="*/ 1226820 h 1226820"/>
                <a:gd name="connsiteX3" fmla="*/ 0 w 548640"/>
                <a:gd name="connsiteY3" fmla="*/ 1226820 h 1226820"/>
                <a:gd name="connsiteX4" fmla="*/ 0 w 548640"/>
                <a:gd name="connsiteY4" fmla="*/ 0 h 1226820"/>
                <a:gd name="connsiteX0" fmla="*/ 0 w 579120"/>
                <a:gd name="connsiteY0" fmla="*/ 0 h 1297846"/>
                <a:gd name="connsiteX1" fmla="*/ 579120 w 579120"/>
                <a:gd name="connsiteY1" fmla="*/ 71026 h 1297846"/>
                <a:gd name="connsiteX2" fmla="*/ 579120 w 579120"/>
                <a:gd name="connsiteY2" fmla="*/ 1297846 h 1297846"/>
                <a:gd name="connsiteX3" fmla="*/ 30480 w 579120"/>
                <a:gd name="connsiteY3" fmla="*/ 1297846 h 1297846"/>
                <a:gd name="connsiteX4" fmla="*/ 0 w 579120"/>
                <a:gd name="connsiteY4" fmla="*/ 0 h 1297846"/>
                <a:gd name="connsiteX0" fmla="*/ 30480 w 609600"/>
                <a:gd name="connsiteY0" fmla="*/ 0 h 1297846"/>
                <a:gd name="connsiteX1" fmla="*/ 609600 w 609600"/>
                <a:gd name="connsiteY1" fmla="*/ 71026 h 1297846"/>
                <a:gd name="connsiteX2" fmla="*/ 609600 w 609600"/>
                <a:gd name="connsiteY2" fmla="*/ 1297846 h 1297846"/>
                <a:gd name="connsiteX3" fmla="*/ 0 w 609600"/>
                <a:gd name="connsiteY3" fmla="*/ 1297846 h 1297846"/>
                <a:gd name="connsiteX4" fmla="*/ 30480 w 609600"/>
                <a:gd name="connsiteY4" fmla="*/ 0 h 129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1297846">
                  <a:moveTo>
                    <a:pt x="30480" y="0"/>
                  </a:moveTo>
                  <a:lnTo>
                    <a:pt x="609600" y="71026"/>
                  </a:lnTo>
                  <a:cubicBezTo>
                    <a:pt x="419100" y="594266"/>
                    <a:pt x="541020" y="896526"/>
                    <a:pt x="609600" y="1297846"/>
                  </a:cubicBezTo>
                  <a:lnTo>
                    <a:pt x="0" y="1297846"/>
                  </a:lnTo>
                  <a:cubicBezTo>
                    <a:pt x="114300" y="843186"/>
                    <a:pt x="175260" y="401320"/>
                    <a:pt x="30480" y="0"/>
                  </a:cubicBezTo>
                  <a:close/>
                </a:path>
              </a:pathLst>
            </a:custGeom>
            <a:solidFill>
              <a:srgbClr val="6F2968"/>
            </a:solidFill>
            <a:ln>
              <a:solidFill>
                <a:srgbClr val="6F2C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317125" y="5049011"/>
              <a:ext cx="128016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347707" y="5176958"/>
              <a:ext cx="137160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50925" y="4216825"/>
              <a:ext cx="137160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 rot="577442">
              <a:off x="4907802" y="3050755"/>
              <a:ext cx="749938" cy="814620"/>
            </a:xfrm>
            <a:prstGeom prst="triangle">
              <a:avLst/>
            </a:prstGeom>
            <a:solidFill>
              <a:srgbClr val="32152D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265091" y="4790653"/>
              <a:ext cx="137160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982370" y="5154626"/>
              <a:ext cx="128016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279322" y="4698001"/>
              <a:ext cx="137160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083509" y="4678402"/>
              <a:ext cx="257144" cy="667171"/>
              <a:chOff x="5083509" y="4678402"/>
              <a:chExt cx="257144" cy="667171"/>
            </a:xfrm>
          </p:grpSpPr>
          <p:sp>
            <p:nvSpPr>
              <p:cNvPr id="7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189220" y="4678679"/>
                <a:ext cx="45719" cy="640082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 rot="5400000">
                <a:off x="5199540" y="47800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5400000">
                <a:off x="5199540" y="49324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 rot="5400000">
                <a:off x="5199540" y="50848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lowchart: Delay 6"/>
              <p:cNvSpPr/>
              <p:nvPr/>
            </p:nvSpPr>
            <p:spPr>
              <a:xfrm rot="16200000">
                <a:off x="4891902" y="4896822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rot="603064">
              <a:off x="5215474" y="4219138"/>
              <a:ext cx="143608" cy="313487"/>
              <a:chOff x="5083509" y="4678402"/>
              <a:chExt cx="257144" cy="667171"/>
            </a:xfrm>
          </p:grpSpPr>
          <p:sp>
            <p:nvSpPr>
              <p:cNvPr id="15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189220" y="4678679"/>
                <a:ext cx="45719" cy="640082"/>
              </a:xfrm>
              <a:prstGeom prst="rect">
                <a:avLst/>
              </a:prstGeom>
              <a:solidFill>
                <a:srgbClr val="2F142C"/>
              </a:solidFill>
              <a:ln w="6350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5400000">
                <a:off x="5199540" y="47800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5400000">
                <a:off x="5199540" y="49324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5400000">
                <a:off x="5199540" y="50848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lowchart: Delay 6"/>
              <p:cNvSpPr/>
              <p:nvPr/>
            </p:nvSpPr>
            <p:spPr>
              <a:xfrm rot="16200000">
                <a:off x="4891902" y="4896822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903317" y="3873730"/>
              <a:ext cx="635558" cy="207938"/>
              <a:chOff x="4894576" y="3906269"/>
              <a:chExt cx="635558" cy="207938"/>
            </a:xfrm>
            <a:solidFill>
              <a:srgbClr val="501D45"/>
            </a:solidFill>
          </p:grpSpPr>
          <p:sp>
            <p:nvSpPr>
              <p:cNvPr id="35" name="Rectangle 34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grpFill/>
              <a:ln>
                <a:solidFill>
                  <a:srgbClr val="501D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 rot="21047887">
              <a:off x="4941460" y="4171173"/>
              <a:ext cx="137605" cy="357022"/>
              <a:chOff x="5083509" y="4678402"/>
              <a:chExt cx="257144" cy="667171"/>
            </a:xfrm>
          </p:grpSpPr>
          <p:sp>
            <p:nvSpPr>
              <p:cNvPr id="22" name="Flowchart: Delay 6"/>
              <p:cNvSpPr/>
              <p:nvPr/>
            </p:nvSpPr>
            <p:spPr>
              <a:xfrm rot="16200000">
                <a:off x="4891902" y="4870009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F9F465"/>
              </a:solidFill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189220" y="4678679"/>
                <a:ext cx="45719" cy="640082"/>
              </a:xfrm>
              <a:prstGeom prst="rect">
                <a:avLst/>
              </a:prstGeom>
              <a:solidFill>
                <a:srgbClr val="2F142C"/>
              </a:solidFill>
              <a:ln w="6350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 rot="5400000">
                <a:off x="5199540" y="47800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 rot="5400000">
                <a:off x="5199540" y="49324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 rot="5400000">
                <a:off x="5199540" y="5084830"/>
                <a:ext cx="27432" cy="228600"/>
              </a:xfrm>
              <a:prstGeom prst="rect">
                <a:avLst/>
              </a:prstGeom>
              <a:solidFill>
                <a:srgbClr val="2F142C"/>
              </a:solidFill>
              <a:ln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lowchart: Delay 6"/>
              <p:cNvSpPr/>
              <p:nvPr/>
            </p:nvSpPr>
            <p:spPr>
              <a:xfrm rot="16200000">
                <a:off x="4891902" y="4896822"/>
                <a:ext cx="640358" cy="257144"/>
              </a:xfrm>
              <a:custGeom>
                <a:avLst/>
                <a:gdLst>
                  <a:gd name="connsiteX0" fmla="*/ 0 w 640081"/>
                  <a:gd name="connsiteY0" fmla="*/ 0 h 256726"/>
                  <a:gd name="connsiteX1" fmla="*/ 320041 w 640081"/>
                  <a:gd name="connsiteY1" fmla="*/ 0 h 256726"/>
                  <a:gd name="connsiteX2" fmla="*/ 640082 w 640081"/>
                  <a:gd name="connsiteY2" fmla="*/ 128363 h 256726"/>
                  <a:gd name="connsiteX3" fmla="*/ 320041 w 640081"/>
                  <a:gd name="connsiteY3" fmla="*/ 256726 h 256726"/>
                  <a:gd name="connsiteX4" fmla="*/ 0 w 640081"/>
                  <a:gd name="connsiteY4" fmla="*/ 256726 h 256726"/>
                  <a:gd name="connsiteX5" fmla="*/ 0 w 640081"/>
                  <a:gd name="connsiteY5" fmla="*/ 0 h 256726"/>
                  <a:gd name="connsiteX0" fmla="*/ 0 w 640358"/>
                  <a:gd name="connsiteY0" fmla="*/ 0 h 256726"/>
                  <a:gd name="connsiteX1" fmla="*/ 320041 w 640358"/>
                  <a:gd name="connsiteY1" fmla="*/ 0 h 256726"/>
                  <a:gd name="connsiteX2" fmla="*/ 640082 w 640358"/>
                  <a:gd name="connsiteY2" fmla="*/ 128363 h 256726"/>
                  <a:gd name="connsiteX3" fmla="*/ 320041 w 640358"/>
                  <a:gd name="connsiteY3" fmla="*/ 256726 h 256726"/>
                  <a:gd name="connsiteX4" fmla="*/ 0 w 640358"/>
                  <a:gd name="connsiteY4" fmla="*/ 256726 h 256726"/>
                  <a:gd name="connsiteX5" fmla="*/ 0 w 640358"/>
                  <a:gd name="connsiteY5" fmla="*/ 0 h 256726"/>
                  <a:gd name="connsiteX0" fmla="*/ 0 w 641097"/>
                  <a:gd name="connsiteY0" fmla="*/ 209 h 257144"/>
                  <a:gd name="connsiteX1" fmla="*/ 320041 w 641097"/>
                  <a:gd name="connsiteY1" fmla="*/ 209 h 257144"/>
                  <a:gd name="connsiteX2" fmla="*/ 640082 w 641097"/>
                  <a:gd name="connsiteY2" fmla="*/ 128572 h 257144"/>
                  <a:gd name="connsiteX3" fmla="*/ 320041 w 641097"/>
                  <a:gd name="connsiteY3" fmla="*/ 256935 h 257144"/>
                  <a:gd name="connsiteX4" fmla="*/ 0 w 641097"/>
                  <a:gd name="connsiteY4" fmla="*/ 256935 h 257144"/>
                  <a:gd name="connsiteX5" fmla="*/ 0 w 641097"/>
                  <a:gd name="connsiteY5" fmla="*/ 209 h 257144"/>
                  <a:gd name="connsiteX0" fmla="*/ 0 w 640358"/>
                  <a:gd name="connsiteY0" fmla="*/ 209 h 257144"/>
                  <a:gd name="connsiteX1" fmla="*/ 320041 w 640358"/>
                  <a:gd name="connsiteY1" fmla="*/ 209 h 257144"/>
                  <a:gd name="connsiteX2" fmla="*/ 640082 w 640358"/>
                  <a:gd name="connsiteY2" fmla="*/ 128572 h 257144"/>
                  <a:gd name="connsiteX3" fmla="*/ 320041 w 640358"/>
                  <a:gd name="connsiteY3" fmla="*/ 256935 h 257144"/>
                  <a:gd name="connsiteX4" fmla="*/ 0 w 640358"/>
                  <a:gd name="connsiteY4" fmla="*/ 256935 h 257144"/>
                  <a:gd name="connsiteX5" fmla="*/ 0 w 640358"/>
                  <a:gd name="connsiteY5" fmla="*/ 209 h 25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0358" h="257144">
                    <a:moveTo>
                      <a:pt x="0" y="209"/>
                    </a:moveTo>
                    <a:lnTo>
                      <a:pt x="320041" y="209"/>
                    </a:lnTo>
                    <a:cubicBezTo>
                      <a:pt x="496795" y="209"/>
                      <a:pt x="632462" y="-10901"/>
                      <a:pt x="640082" y="128572"/>
                    </a:cubicBezTo>
                    <a:cubicBezTo>
                      <a:pt x="647702" y="268045"/>
                      <a:pt x="496795" y="256935"/>
                      <a:pt x="320041" y="256935"/>
                    </a:cubicBezTo>
                    <a:lnTo>
                      <a:pt x="0" y="256935"/>
                    </a:lnTo>
                    <a:lnTo>
                      <a:pt x="0" y="209"/>
                    </a:lnTo>
                    <a:close/>
                  </a:path>
                </a:pathLst>
              </a:custGeom>
              <a:noFill/>
              <a:ln w="28575">
                <a:solidFill>
                  <a:srgbClr val="2F14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4894576" y="3906269"/>
              <a:ext cx="635558" cy="207938"/>
              <a:chOff x="4894576" y="3906269"/>
              <a:chExt cx="635558" cy="207938"/>
            </a:xfrm>
          </p:grpSpPr>
          <p:sp>
            <p:nvSpPr>
              <p:cNvPr id="28" name="Rectangle 27"/>
              <p:cNvSpPr/>
              <p:nvPr/>
            </p:nvSpPr>
            <p:spPr>
              <a:xfrm rot="614531">
                <a:off x="4894576" y="4022767"/>
                <a:ext cx="632460" cy="91440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 rot="5850306">
                <a:off x="4884166" y="3930495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5850306">
                <a:off x="5072051" y="3953879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 rot="5850306">
                <a:off x="5248095" y="3984405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 rot="5850306">
                <a:off x="5439289" y="4014587"/>
                <a:ext cx="115072" cy="66619"/>
              </a:xfrm>
              <a:prstGeom prst="rect">
                <a:avLst/>
              </a:prstGeom>
              <a:solidFill>
                <a:srgbClr val="401B3C"/>
              </a:solidFill>
              <a:ln>
                <a:solidFill>
                  <a:srgbClr val="401B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5187882" y="4605252"/>
              <a:ext cx="137160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377784" y="5117459"/>
              <a:ext cx="118872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936705" y="5212846"/>
              <a:ext cx="128016" cy="45719"/>
            </a:xfrm>
            <a:prstGeom prst="rect">
              <a:avLst/>
            </a:prstGeom>
            <a:solidFill>
              <a:srgbClr val="5422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4"/>
          <p:cNvSpPr/>
          <p:nvPr/>
        </p:nvSpPr>
        <p:spPr>
          <a:xfrm flipH="1">
            <a:off x="3608049" y="3854590"/>
            <a:ext cx="848572" cy="2132037"/>
          </a:xfrm>
          <a:custGeom>
            <a:avLst/>
            <a:gdLst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48640"/>
              <a:gd name="connsiteY0" fmla="*/ 0 h 1226820"/>
              <a:gd name="connsiteX1" fmla="*/ 548640 w 548640"/>
              <a:gd name="connsiteY1" fmla="*/ 0 h 1226820"/>
              <a:gd name="connsiteX2" fmla="*/ 548640 w 548640"/>
              <a:gd name="connsiteY2" fmla="*/ 1226820 h 1226820"/>
              <a:gd name="connsiteX3" fmla="*/ 0 w 548640"/>
              <a:gd name="connsiteY3" fmla="*/ 1226820 h 1226820"/>
              <a:gd name="connsiteX4" fmla="*/ 0 w 548640"/>
              <a:gd name="connsiteY4" fmla="*/ 0 h 1226820"/>
              <a:gd name="connsiteX0" fmla="*/ 0 w 579120"/>
              <a:gd name="connsiteY0" fmla="*/ 0 h 1297846"/>
              <a:gd name="connsiteX1" fmla="*/ 579120 w 579120"/>
              <a:gd name="connsiteY1" fmla="*/ 71026 h 1297846"/>
              <a:gd name="connsiteX2" fmla="*/ 579120 w 579120"/>
              <a:gd name="connsiteY2" fmla="*/ 1297846 h 1297846"/>
              <a:gd name="connsiteX3" fmla="*/ 30480 w 579120"/>
              <a:gd name="connsiteY3" fmla="*/ 1297846 h 1297846"/>
              <a:gd name="connsiteX4" fmla="*/ 0 w 579120"/>
              <a:gd name="connsiteY4" fmla="*/ 0 h 1297846"/>
              <a:gd name="connsiteX0" fmla="*/ 30480 w 609600"/>
              <a:gd name="connsiteY0" fmla="*/ 0 h 1297846"/>
              <a:gd name="connsiteX1" fmla="*/ 609600 w 609600"/>
              <a:gd name="connsiteY1" fmla="*/ 71026 h 1297846"/>
              <a:gd name="connsiteX2" fmla="*/ 609600 w 609600"/>
              <a:gd name="connsiteY2" fmla="*/ 1297846 h 1297846"/>
              <a:gd name="connsiteX3" fmla="*/ 0 w 609600"/>
              <a:gd name="connsiteY3" fmla="*/ 1297846 h 1297846"/>
              <a:gd name="connsiteX4" fmla="*/ 30480 w 609600"/>
              <a:gd name="connsiteY4" fmla="*/ 0 h 1297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1297846">
                <a:moveTo>
                  <a:pt x="30480" y="0"/>
                </a:moveTo>
                <a:lnTo>
                  <a:pt x="609600" y="71026"/>
                </a:lnTo>
                <a:cubicBezTo>
                  <a:pt x="419100" y="594266"/>
                  <a:pt x="541020" y="896526"/>
                  <a:pt x="609600" y="1297846"/>
                </a:cubicBezTo>
                <a:lnTo>
                  <a:pt x="0" y="1297846"/>
                </a:lnTo>
                <a:cubicBezTo>
                  <a:pt x="114300" y="843186"/>
                  <a:pt x="175260" y="401320"/>
                  <a:pt x="30480" y="0"/>
                </a:cubicBezTo>
                <a:close/>
              </a:path>
            </a:pathLst>
          </a:custGeom>
          <a:solidFill>
            <a:srgbClr val="6F2968"/>
          </a:solidFill>
          <a:ln>
            <a:solidFill>
              <a:srgbClr val="6F2C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 flipH="1">
            <a:off x="3621549" y="4329803"/>
            <a:ext cx="494961" cy="1660873"/>
          </a:xfrm>
          <a:custGeom>
            <a:avLst/>
            <a:gdLst>
              <a:gd name="connsiteX0" fmla="*/ 455417 w 532280"/>
              <a:gd name="connsiteY0" fmla="*/ 0 h 1506852"/>
              <a:gd name="connsiteX1" fmla="*/ 0 w 532280"/>
              <a:gd name="connsiteY1" fmla="*/ 753426 h 1506852"/>
              <a:gd name="connsiteX2" fmla="*/ 455417 w 532280"/>
              <a:gd name="connsiteY2" fmla="*/ 1506852 h 1506852"/>
              <a:gd name="connsiteX3" fmla="*/ 532280 w 532280"/>
              <a:gd name="connsiteY3" fmla="*/ 1494033 h 1506852"/>
              <a:gd name="connsiteX4" fmla="*/ 524024 w 532280"/>
              <a:gd name="connsiteY4" fmla="*/ 1442144 h 1506852"/>
              <a:gd name="connsiteX5" fmla="*/ 486132 w 532280"/>
              <a:gd name="connsiteY5" fmla="*/ 109923 h 1506852"/>
              <a:gd name="connsiteX6" fmla="*/ 509971 w 532280"/>
              <a:gd name="connsiteY6" fmla="*/ 9098 h 150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2280" h="1506852">
                <a:moveTo>
                  <a:pt x="455417" y="0"/>
                </a:moveTo>
                <a:cubicBezTo>
                  <a:pt x="203897" y="0"/>
                  <a:pt x="0" y="337320"/>
                  <a:pt x="0" y="753426"/>
                </a:cubicBezTo>
                <a:cubicBezTo>
                  <a:pt x="0" y="1169532"/>
                  <a:pt x="203897" y="1506852"/>
                  <a:pt x="455417" y="1506852"/>
                </a:cubicBezTo>
                <a:lnTo>
                  <a:pt x="532280" y="1494033"/>
                </a:lnTo>
                <a:lnTo>
                  <a:pt x="524024" y="1442144"/>
                </a:lnTo>
                <a:cubicBezTo>
                  <a:pt x="451848" y="1015638"/>
                  <a:pt x="374259" y="638641"/>
                  <a:pt x="486132" y="109923"/>
                </a:cubicBezTo>
                <a:lnTo>
                  <a:pt x="509971" y="9098"/>
                </a:lnTo>
                <a:close/>
              </a:path>
            </a:pathLst>
          </a:custGeom>
          <a:solidFill>
            <a:srgbClr val="90387D"/>
          </a:solidFill>
          <a:ln>
            <a:solidFill>
              <a:srgbClr val="90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flipH="1">
            <a:off x="3707911" y="5611132"/>
            <a:ext cx="178200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 flipH="1">
            <a:off x="3652612" y="5789236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flipH="1">
            <a:off x="4065737" y="4360329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 rot="21022558" flipH="1">
            <a:off x="3411970" y="2829531"/>
            <a:ext cx="1043925" cy="1133963"/>
          </a:xfrm>
          <a:prstGeom prst="triangle">
            <a:avLst/>
          </a:prstGeom>
          <a:solidFill>
            <a:srgbClr val="32152D"/>
          </a:solidFill>
          <a:ln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 flipH="1">
            <a:off x="3767615" y="5251494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 flipH="1">
            <a:off x="4173895" y="5758149"/>
            <a:ext cx="178200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 flipH="1">
            <a:off x="3747805" y="5122520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/>
          <p:cNvGrpSpPr/>
          <p:nvPr/>
        </p:nvGrpSpPr>
        <p:grpSpPr>
          <a:xfrm flipH="1">
            <a:off x="3800736" y="5236787"/>
            <a:ext cx="287270" cy="745025"/>
            <a:chOff x="5083509" y="4678679"/>
            <a:chExt cx="257144" cy="666894"/>
          </a:xfrm>
        </p:grpSpPr>
        <p:sp>
          <p:nvSpPr>
            <p:cNvPr id="89" name="Flowchart: Delay 6"/>
            <p:cNvSpPr/>
            <p:nvPr/>
          </p:nvSpPr>
          <p:spPr>
            <a:xfrm rot="16200000">
              <a:off x="4891902" y="4885093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9F465"/>
            </a:solidFill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189220" y="4678679"/>
              <a:ext cx="45719" cy="640082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 rot="5400000">
              <a:off x="5199540" y="4780030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 rot="5400000">
              <a:off x="5199540" y="4932430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 rot="5400000">
              <a:off x="5199540" y="5084830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lowchart: Delay 6"/>
            <p:cNvSpPr/>
            <p:nvPr/>
          </p:nvSpPr>
          <p:spPr>
            <a:xfrm rot="16200000">
              <a:off x="4891902" y="4896822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noFill/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 flipH="1">
            <a:off x="3577432" y="3975124"/>
            <a:ext cx="884706" cy="289452"/>
            <a:chOff x="4894576" y="3906269"/>
            <a:chExt cx="635558" cy="207938"/>
          </a:xfrm>
          <a:solidFill>
            <a:srgbClr val="501D45"/>
          </a:solidFill>
        </p:grpSpPr>
        <p:sp>
          <p:nvSpPr>
            <p:cNvPr id="78" name="Rectangle 77"/>
            <p:cNvSpPr/>
            <p:nvPr/>
          </p:nvSpPr>
          <p:spPr>
            <a:xfrm rot="614531">
              <a:off x="4894576" y="4022767"/>
              <a:ext cx="632460" cy="91440"/>
            </a:xfrm>
            <a:prstGeom prst="rect">
              <a:avLst/>
            </a:prstGeom>
            <a:grpFill/>
            <a:ln>
              <a:solidFill>
                <a:srgbClr val="501D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 rot="5850306">
              <a:off x="4884166" y="3930495"/>
              <a:ext cx="115072" cy="66619"/>
            </a:xfrm>
            <a:prstGeom prst="rect">
              <a:avLst/>
            </a:prstGeom>
            <a:grpFill/>
            <a:ln>
              <a:solidFill>
                <a:srgbClr val="501D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/>
            <p:cNvSpPr/>
            <p:nvPr/>
          </p:nvSpPr>
          <p:spPr>
            <a:xfrm rot="5850306">
              <a:off x="5072051" y="3953879"/>
              <a:ext cx="115072" cy="66619"/>
            </a:xfrm>
            <a:prstGeom prst="rect">
              <a:avLst/>
            </a:prstGeom>
            <a:grpFill/>
            <a:ln>
              <a:solidFill>
                <a:srgbClr val="501D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 rot="5850306">
              <a:off x="5248095" y="3984405"/>
              <a:ext cx="115072" cy="66619"/>
            </a:xfrm>
            <a:prstGeom prst="rect">
              <a:avLst/>
            </a:prstGeom>
            <a:grpFill/>
            <a:ln>
              <a:solidFill>
                <a:srgbClr val="501D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 rot="5850306">
              <a:off x="5439289" y="4014587"/>
              <a:ext cx="115072" cy="66619"/>
            </a:xfrm>
            <a:prstGeom prst="rect">
              <a:avLst/>
            </a:prstGeom>
            <a:grpFill/>
            <a:ln>
              <a:solidFill>
                <a:srgbClr val="501D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 flipH="1">
            <a:off x="3589599" y="4020418"/>
            <a:ext cx="884706" cy="289452"/>
            <a:chOff x="4894576" y="3906269"/>
            <a:chExt cx="635558" cy="207938"/>
          </a:xfrm>
        </p:grpSpPr>
        <p:sp>
          <p:nvSpPr>
            <p:cNvPr id="67" name="Rectangle 66"/>
            <p:cNvSpPr/>
            <p:nvPr/>
          </p:nvSpPr>
          <p:spPr>
            <a:xfrm rot="614531">
              <a:off x="4894576" y="4022767"/>
              <a:ext cx="632460" cy="91440"/>
            </a:xfrm>
            <a:prstGeom prst="rect">
              <a:avLst/>
            </a:prstGeom>
            <a:solidFill>
              <a:srgbClr val="401B3C"/>
            </a:solidFill>
            <a:ln>
              <a:solidFill>
                <a:srgbClr val="401B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 rot="5850306">
              <a:off x="4884166" y="3930495"/>
              <a:ext cx="115072" cy="66619"/>
            </a:xfrm>
            <a:prstGeom prst="rect">
              <a:avLst/>
            </a:prstGeom>
            <a:solidFill>
              <a:srgbClr val="401B3C"/>
            </a:solidFill>
            <a:ln>
              <a:solidFill>
                <a:srgbClr val="401B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5850306">
              <a:off x="5072051" y="3953879"/>
              <a:ext cx="115072" cy="66619"/>
            </a:xfrm>
            <a:prstGeom prst="rect">
              <a:avLst/>
            </a:prstGeom>
            <a:solidFill>
              <a:srgbClr val="401B3C"/>
            </a:solidFill>
            <a:ln>
              <a:solidFill>
                <a:srgbClr val="401B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 rot="5850306">
              <a:off x="5248095" y="3984405"/>
              <a:ext cx="115072" cy="66619"/>
            </a:xfrm>
            <a:prstGeom prst="rect">
              <a:avLst/>
            </a:prstGeom>
            <a:solidFill>
              <a:srgbClr val="401B3C"/>
            </a:solidFill>
            <a:ln>
              <a:solidFill>
                <a:srgbClr val="401B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 rot="5850306">
              <a:off x="5439289" y="4014587"/>
              <a:ext cx="115072" cy="66619"/>
            </a:xfrm>
            <a:prstGeom prst="rect">
              <a:avLst/>
            </a:prstGeom>
            <a:solidFill>
              <a:srgbClr val="401B3C"/>
            </a:solidFill>
            <a:ln>
              <a:solidFill>
                <a:srgbClr val="401B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/>
          <p:cNvSpPr/>
          <p:nvPr/>
        </p:nvSpPr>
        <p:spPr>
          <a:xfrm flipH="1">
            <a:off x="3875090" y="4993413"/>
            <a:ext cx="190929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 flipH="1">
            <a:off x="3636201" y="5706412"/>
            <a:ext cx="165472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 flipH="1">
            <a:off x="4237461" y="5839193"/>
            <a:ext cx="178200" cy="63642"/>
          </a:xfrm>
          <a:prstGeom prst="rect">
            <a:avLst/>
          </a:prstGeom>
          <a:solidFill>
            <a:srgbClr val="542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 flipH="1">
            <a:off x="3772668" y="4486572"/>
            <a:ext cx="180819" cy="464359"/>
            <a:chOff x="5083509" y="4678402"/>
            <a:chExt cx="257144" cy="660368"/>
          </a:xfrm>
        </p:grpSpPr>
        <p:sp>
          <p:nvSpPr>
            <p:cNvPr id="100" name="Flowchart: Delay 6"/>
            <p:cNvSpPr/>
            <p:nvPr/>
          </p:nvSpPr>
          <p:spPr>
            <a:xfrm rot="16200000">
              <a:off x="4891902" y="487000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9F465"/>
            </a:solidFill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5210447" y="4678679"/>
              <a:ext cx="24492" cy="640082"/>
            </a:xfrm>
            <a:prstGeom prst="rect">
              <a:avLst/>
            </a:prstGeom>
            <a:solidFill>
              <a:srgbClr val="2F142C"/>
            </a:solidFill>
            <a:ln w="31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 rot="5400000">
              <a:off x="5199541" y="4793637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 rot="5400000">
              <a:off x="5199541" y="5014069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lowchart: Delay 6"/>
            <p:cNvSpPr/>
            <p:nvPr/>
          </p:nvSpPr>
          <p:spPr>
            <a:xfrm rot="16200000">
              <a:off x="4891902" y="489001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noFill/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/>
          <p:cNvGrpSpPr/>
          <p:nvPr/>
        </p:nvGrpSpPr>
        <p:grpSpPr>
          <a:xfrm flipH="1">
            <a:off x="4058812" y="4487114"/>
            <a:ext cx="180819" cy="464359"/>
            <a:chOff x="5083509" y="4678402"/>
            <a:chExt cx="257144" cy="660368"/>
          </a:xfrm>
        </p:grpSpPr>
        <p:sp>
          <p:nvSpPr>
            <p:cNvPr id="106" name="Flowchart: Delay 6"/>
            <p:cNvSpPr/>
            <p:nvPr/>
          </p:nvSpPr>
          <p:spPr>
            <a:xfrm rot="16200000">
              <a:off x="4891902" y="487000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rgbClr val="F9F465"/>
            </a:solidFill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5210447" y="4678679"/>
              <a:ext cx="24492" cy="640082"/>
            </a:xfrm>
            <a:prstGeom prst="rect">
              <a:avLst/>
            </a:prstGeom>
            <a:solidFill>
              <a:srgbClr val="2F142C"/>
            </a:solidFill>
            <a:ln w="31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 rot="5400000">
              <a:off x="5199541" y="4793637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 rot="5400000">
              <a:off x="5199541" y="5014069"/>
              <a:ext cx="27432" cy="228600"/>
            </a:xfrm>
            <a:prstGeom prst="rect">
              <a:avLst/>
            </a:prstGeom>
            <a:solidFill>
              <a:srgbClr val="2F142C"/>
            </a:solidFill>
            <a:ln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lowchart: Delay 6"/>
            <p:cNvSpPr/>
            <p:nvPr/>
          </p:nvSpPr>
          <p:spPr>
            <a:xfrm rot="16200000">
              <a:off x="4891902" y="4890019"/>
              <a:ext cx="640358" cy="257144"/>
            </a:xfrm>
            <a:custGeom>
              <a:avLst/>
              <a:gdLst>
                <a:gd name="connsiteX0" fmla="*/ 0 w 640081"/>
                <a:gd name="connsiteY0" fmla="*/ 0 h 256726"/>
                <a:gd name="connsiteX1" fmla="*/ 320041 w 640081"/>
                <a:gd name="connsiteY1" fmla="*/ 0 h 256726"/>
                <a:gd name="connsiteX2" fmla="*/ 640082 w 640081"/>
                <a:gd name="connsiteY2" fmla="*/ 128363 h 256726"/>
                <a:gd name="connsiteX3" fmla="*/ 320041 w 640081"/>
                <a:gd name="connsiteY3" fmla="*/ 256726 h 256726"/>
                <a:gd name="connsiteX4" fmla="*/ 0 w 640081"/>
                <a:gd name="connsiteY4" fmla="*/ 256726 h 256726"/>
                <a:gd name="connsiteX5" fmla="*/ 0 w 640081"/>
                <a:gd name="connsiteY5" fmla="*/ 0 h 256726"/>
                <a:gd name="connsiteX0" fmla="*/ 0 w 640358"/>
                <a:gd name="connsiteY0" fmla="*/ 0 h 256726"/>
                <a:gd name="connsiteX1" fmla="*/ 320041 w 640358"/>
                <a:gd name="connsiteY1" fmla="*/ 0 h 256726"/>
                <a:gd name="connsiteX2" fmla="*/ 640082 w 640358"/>
                <a:gd name="connsiteY2" fmla="*/ 128363 h 256726"/>
                <a:gd name="connsiteX3" fmla="*/ 320041 w 640358"/>
                <a:gd name="connsiteY3" fmla="*/ 256726 h 256726"/>
                <a:gd name="connsiteX4" fmla="*/ 0 w 640358"/>
                <a:gd name="connsiteY4" fmla="*/ 256726 h 256726"/>
                <a:gd name="connsiteX5" fmla="*/ 0 w 640358"/>
                <a:gd name="connsiteY5" fmla="*/ 0 h 256726"/>
                <a:gd name="connsiteX0" fmla="*/ 0 w 641097"/>
                <a:gd name="connsiteY0" fmla="*/ 209 h 257144"/>
                <a:gd name="connsiteX1" fmla="*/ 320041 w 641097"/>
                <a:gd name="connsiteY1" fmla="*/ 209 h 257144"/>
                <a:gd name="connsiteX2" fmla="*/ 640082 w 641097"/>
                <a:gd name="connsiteY2" fmla="*/ 128572 h 257144"/>
                <a:gd name="connsiteX3" fmla="*/ 320041 w 641097"/>
                <a:gd name="connsiteY3" fmla="*/ 256935 h 257144"/>
                <a:gd name="connsiteX4" fmla="*/ 0 w 641097"/>
                <a:gd name="connsiteY4" fmla="*/ 256935 h 257144"/>
                <a:gd name="connsiteX5" fmla="*/ 0 w 641097"/>
                <a:gd name="connsiteY5" fmla="*/ 209 h 257144"/>
                <a:gd name="connsiteX0" fmla="*/ 0 w 640358"/>
                <a:gd name="connsiteY0" fmla="*/ 209 h 257144"/>
                <a:gd name="connsiteX1" fmla="*/ 320041 w 640358"/>
                <a:gd name="connsiteY1" fmla="*/ 209 h 257144"/>
                <a:gd name="connsiteX2" fmla="*/ 640082 w 640358"/>
                <a:gd name="connsiteY2" fmla="*/ 128572 h 257144"/>
                <a:gd name="connsiteX3" fmla="*/ 320041 w 640358"/>
                <a:gd name="connsiteY3" fmla="*/ 256935 h 257144"/>
                <a:gd name="connsiteX4" fmla="*/ 0 w 640358"/>
                <a:gd name="connsiteY4" fmla="*/ 256935 h 257144"/>
                <a:gd name="connsiteX5" fmla="*/ 0 w 640358"/>
                <a:gd name="connsiteY5" fmla="*/ 209 h 25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0358" h="257144">
                  <a:moveTo>
                    <a:pt x="0" y="209"/>
                  </a:moveTo>
                  <a:lnTo>
                    <a:pt x="320041" y="209"/>
                  </a:lnTo>
                  <a:cubicBezTo>
                    <a:pt x="496795" y="209"/>
                    <a:pt x="632462" y="-10901"/>
                    <a:pt x="640082" y="128572"/>
                  </a:cubicBezTo>
                  <a:cubicBezTo>
                    <a:pt x="647702" y="268045"/>
                    <a:pt x="496795" y="256935"/>
                    <a:pt x="320041" y="256935"/>
                  </a:cubicBezTo>
                  <a:lnTo>
                    <a:pt x="0" y="256935"/>
                  </a:lnTo>
                  <a:lnTo>
                    <a:pt x="0" y="209"/>
                  </a:lnTo>
                  <a:close/>
                </a:path>
              </a:pathLst>
            </a:custGeom>
            <a:noFill/>
            <a:ln w="28575">
              <a:solidFill>
                <a:srgbClr val="2F1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147728" y="4663537"/>
            <a:ext cx="1268889" cy="1343771"/>
            <a:chOff x="6476976" y="1481669"/>
            <a:chExt cx="1362019" cy="1442397"/>
          </a:xfrm>
        </p:grpSpPr>
        <p:sp>
          <p:nvSpPr>
            <p:cNvPr id="113" name="Rectangle 111"/>
            <p:cNvSpPr/>
            <p:nvPr/>
          </p:nvSpPr>
          <p:spPr>
            <a:xfrm>
              <a:off x="6476976" y="1481669"/>
              <a:ext cx="1362019" cy="1442397"/>
            </a:xfrm>
            <a:custGeom>
              <a:avLst/>
              <a:gdLst>
                <a:gd name="connsiteX0" fmla="*/ 0 w 1310640"/>
                <a:gd name="connsiteY0" fmla="*/ 0 h 1387698"/>
                <a:gd name="connsiteX1" fmla="*/ 1310640 w 1310640"/>
                <a:gd name="connsiteY1" fmla="*/ 0 h 1387698"/>
                <a:gd name="connsiteX2" fmla="*/ 1310640 w 1310640"/>
                <a:gd name="connsiteY2" fmla="*/ 1387698 h 1387698"/>
                <a:gd name="connsiteX3" fmla="*/ 0 w 1310640"/>
                <a:gd name="connsiteY3" fmla="*/ 1387698 h 1387698"/>
                <a:gd name="connsiteX4" fmla="*/ 0 w 1310640"/>
                <a:gd name="connsiteY4" fmla="*/ 0 h 1387698"/>
                <a:gd name="connsiteX0" fmla="*/ 0 w 1310640"/>
                <a:gd name="connsiteY0" fmla="*/ 0 h 1402938"/>
                <a:gd name="connsiteX1" fmla="*/ 1310640 w 1310640"/>
                <a:gd name="connsiteY1" fmla="*/ 0 h 1402938"/>
                <a:gd name="connsiteX2" fmla="*/ 1310640 w 1310640"/>
                <a:gd name="connsiteY2" fmla="*/ 1387698 h 1402938"/>
                <a:gd name="connsiteX3" fmla="*/ 266700 w 1310640"/>
                <a:gd name="connsiteY3" fmla="*/ 1402938 h 1402938"/>
                <a:gd name="connsiteX4" fmla="*/ 0 w 1310640"/>
                <a:gd name="connsiteY4" fmla="*/ 0 h 1402938"/>
                <a:gd name="connsiteX0" fmla="*/ 0 w 1310640"/>
                <a:gd name="connsiteY0" fmla="*/ 0 h 1402938"/>
                <a:gd name="connsiteX1" fmla="*/ 1310640 w 1310640"/>
                <a:gd name="connsiteY1" fmla="*/ 0 h 1402938"/>
                <a:gd name="connsiteX2" fmla="*/ 1112520 w 1310640"/>
                <a:gd name="connsiteY2" fmla="*/ 1387698 h 1402938"/>
                <a:gd name="connsiteX3" fmla="*/ 266700 w 1310640"/>
                <a:gd name="connsiteY3" fmla="*/ 1402938 h 1402938"/>
                <a:gd name="connsiteX4" fmla="*/ 0 w 1310640"/>
                <a:gd name="connsiteY4" fmla="*/ 0 h 1402938"/>
                <a:gd name="connsiteX0" fmla="*/ 0 w 1310640"/>
                <a:gd name="connsiteY0" fmla="*/ 0 h 1402938"/>
                <a:gd name="connsiteX1" fmla="*/ 1310640 w 1310640"/>
                <a:gd name="connsiteY1" fmla="*/ 0 h 1402938"/>
                <a:gd name="connsiteX2" fmla="*/ 1112520 w 1310640"/>
                <a:gd name="connsiteY2" fmla="*/ 1387698 h 1402938"/>
                <a:gd name="connsiteX3" fmla="*/ 266700 w 1310640"/>
                <a:gd name="connsiteY3" fmla="*/ 1402938 h 1402938"/>
                <a:gd name="connsiteX4" fmla="*/ 0 w 1310640"/>
                <a:gd name="connsiteY4" fmla="*/ 0 h 1402938"/>
                <a:gd name="connsiteX0" fmla="*/ 0 w 1324759"/>
                <a:gd name="connsiteY0" fmla="*/ 0 h 1402938"/>
                <a:gd name="connsiteX1" fmla="*/ 1310640 w 1324759"/>
                <a:gd name="connsiteY1" fmla="*/ 0 h 1402938"/>
                <a:gd name="connsiteX2" fmla="*/ 1112520 w 1324759"/>
                <a:gd name="connsiteY2" fmla="*/ 1387698 h 1402938"/>
                <a:gd name="connsiteX3" fmla="*/ 266700 w 1324759"/>
                <a:gd name="connsiteY3" fmla="*/ 1402938 h 1402938"/>
                <a:gd name="connsiteX4" fmla="*/ 0 w 1324759"/>
                <a:gd name="connsiteY4" fmla="*/ 0 h 1402938"/>
                <a:gd name="connsiteX0" fmla="*/ 0 w 1324759"/>
                <a:gd name="connsiteY0" fmla="*/ 0 h 1402938"/>
                <a:gd name="connsiteX1" fmla="*/ 1310640 w 1324759"/>
                <a:gd name="connsiteY1" fmla="*/ 0 h 1402938"/>
                <a:gd name="connsiteX2" fmla="*/ 1112520 w 1324759"/>
                <a:gd name="connsiteY2" fmla="*/ 1387698 h 1402938"/>
                <a:gd name="connsiteX3" fmla="*/ 266700 w 1324759"/>
                <a:gd name="connsiteY3" fmla="*/ 1402938 h 1402938"/>
                <a:gd name="connsiteX4" fmla="*/ 0 w 1324759"/>
                <a:gd name="connsiteY4" fmla="*/ 0 h 1402938"/>
                <a:gd name="connsiteX0" fmla="*/ 0 w 1324759"/>
                <a:gd name="connsiteY0" fmla="*/ 0 h 1402938"/>
                <a:gd name="connsiteX1" fmla="*/ 1310640 w 1324759"/>
                <a:gd name="connsiteY1" fmla="*/ 0 h 1402938"/>
                <a:gd name="connsiteX2" fmla="*/ 1112520 w 1324759"/>
                <a:gd name="connsiteY2" fmla="*/ 1387698 h 1402938"/>
                <a:gd name="connsiteX3" fmla="*/ 266700 w 1324759"/>
                <a:gd name="connsiteY3" fmla="*/ 1402938 h 1402938"/>
                <a:gd name="connsiteX4" fmla="*/ 0 w 1324759"/>
                <a:gd name="connsiteY4" fmla="*/ 0 h 140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759" h="1402938">
                  <a:moveTo>
                    <a:pt x="0" y="0"/>
                  </a:moveTo>
                  <a:lnTo>
                    <a:pt x="1310640" y="0"/>
                  </a:lnTo>
                  <a:cubicBezTo>
                    <a:pt x="1313180" y="470186"/>
                    <a:pt x="1399540" y="1039432"/>
                    <a:pt x="1112520" y="1387698"/>
                  </a:cubicBezTo>
                  <a:lnTo>
                    <a:pt x="266700" y="1402938"/>
                  </a:lnTo>
                  <a:cubicBezTo>
                    <a:pt x="-73660" y="1087692"/>
                    <a:pt x="20320" y="460026"/>
                    <a:pt x="0" y="0"/>
                  </a:cubicBezTo>
                  <a:close/>
                </a:path>
              </a:pathLst>
            </a:custGeom>
            <a:solidFill>
              <a:srgbClr val="41012F"/>
            </a:solidFill>
            <a:ln>
              <a:solidFill>
                <a:srgbClr val="4101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543692" y="1574710"/>
              <a:ext cx="1255728" cy="1329833"/>
            </a:xfrm>
            <a:custGeom>
              <a:avLst/>
              <a:gdLst>
                <a:gd name="connsiteX0" fmla="*/ 0 w 1310640"/>
                <a:gd name="connsiteY0" fmla="*/ 0 h 1387698"/>
                <a:gd name="connsiteX1" fmla="*/ 1310640 w 1310640"/>
                <a:gd name="connsiteY1" fmla="*/ 0 h 1387698"/>
                <a:gd name="connsiteX2" fmla="*/ 1310640 w 1310640"/>
                <a:gd name="connsiteY2" fmla="*/ 1387698 h 1387698"/>
                <a:gd name="connsiteX3" fmla="*/ 0 w 1310640"/>
                <a:gd name="connsiteY3" fmla="*/ 1387698 h 1387698"/>
                <a:gd name="connsiteX4" fmla="*/ 0 w 1310640"/>
                <a:gd name="connsiteY4" fmla="*/ 0 h 1387698"/>
                <a:gd name="connsiteX0" fmla="*/ 0 w 1310640"/>
                <a:gd name="connsiteY0" fmla="*/ 0 h 1402938"/>
                <a:gd name="connsiteX1" fmla="*/ 1310640 w 1310640"/>
                <a:gd name="connsiteY1" fmla="*/ 0 h 1402938"/>
                <a:gd name="connsiteX2" fmla="*/ 1310640 w 1310640"/>
                <a:gd name="connsiteY2" fmla="*/ 1387698 h 1402938"/>
                <a:gd name="connsiteX3" fmla="*/ 266700 w 1310640"/>
                <a:gd name="connsiteY3" fmla="*/ 1402938 h 1402938"/>
                <a:gd name="connsiteX4" fmla="*/ 0 w 1310640"/>
                <a:gd name="connsiteY4" fmla="*/ 0 h 1402938"/>
                <a:gd name="connsiteX0" fmla="*/ 0 w 1310640"/>
                <a:gd name="connsiteY0" fmla="*/ 0 h 1402938"/>
                <a:gd name="connsiteX1" fmla="*/ 1310640 w 1310640"/>
                <a:gd name="connsiteY1" fmla="*/ 0 h 1402938"/>
                <a:gd name="connsiteX2" fmla="*/ 1112520 w 1310640"/>
                <a:gd name="connsiteY2" fmla="*/ 1387698 h 1402938"/>
                <a:gd name="connsiteX3" fmla="*/ 266700 w 1310640"/>
                <a:gd name="connsiteY3" fmla="*/ 1402938 h 1402938"/>
                <a:gd name="connsiteX4" fmla="*/ 0 w 1310640"/>
                <a:gd name="connsiteY4" fmla="*/ 0 h 1402938"/>
                <a:gd name="connsiteX0" fmla="*/ 0 w 1310640"/>
                <a:gd name="connsiteY0" fmla="*/ 0 h 1402938"/>
                <a:gd name="connsiteX1" fmla="*/ 1310640 w 1310640"/>
                <a:gd name="connsiteY1" fmla="*/ 0 h 1402938"/>
                <a:gd name="connsiteX2" fmla="*/ 1112520 w 1310640"/>
                <a:gd name="connsiteY2" fmla="*/ 1387698 h 1402938"/>
                <a:gd name="connsiteX3" fmla="*/ 266700 w 1310640"/>
                <a:gd name="connsiteY3" fmla="*/ 1402938 h 1402938"/>
                <a:gd name="connsiteX4" fmla="*/ 0 w 1310640"/>
                <a:gd name="connsiteY4" fmla="*/ 0 h 1402938"/>
                <a:gd name="connsiteX0" fmla="*/ 0 w 1324759"/>
                <a:gd name="connsiteY0" fmla="*/ 0 h 1402938"/>
                <a:gd name="connsiteX1" fmla="*/ 1310640 w 1324759"/>
                <a:gd name="connsiteY1" fmla="*/ 0 h 1402938"/>
                <a:gd name="connsiteX2" fmla="*/ 1112520 w 1324759"/>
                <a:gd name="connsiteY2" fmla="*/ 1387698 h 1402938"/>
                <a:gd name="connsiteX3" fmla="*/ 266700 w 1324759"/>
                <a:gd name="connsiteY3" fmla="*/ 1402938 h 1402938"/>
                <a:gd name="connsiteX4" fmla="*/ 0 w 1324759"/>
                <a:gd name="connsiteY4" fmla="*/ 0 h 1402938"/>
                <a:gd name="connsiteX0" fmla="*/ 0 w 1324759"/>
                <a:gd name="connsiteY0" fmla="*/ 0 h 1402938"/>
                <a:gd name="connsiteX1" fmla="*/ 1310640 w 1324759"/>
                <a:gd name="connsiteY1" fmla="*/ 0 h 1402938"/>
                <a:gd name="connsiteX2" fmla="*/ 1112520 w 1324759"/>
                <a:gd name="connsiteY2" fmla="*/ 1387698 h 1402938"/>
                <a:gd name="connsiteX3" fmla="*/ 266700 w 1324759"/>
                <a:gd name="connsiteY3" fmla="*/ 1402938 h 1402938"/>
                <a:gd name="connsiteX4" fmla="*/ 0 w 1324759"/>
                <a:gd name="connsiteY4" fmla="*/ 0 h 1402938"/>
                <a:gd name="connsiteX0" fmla="*/ 0 w 1324759"/>
                <a:gd name="connsiteY0" fmla="*/ 0 h 1402938"/>
                <a:gd name="connsiteX1" fmla="*/ 1310640 w 1324759"/>
                <a:gd name="connsiteY1" fmla="*/ 0 h 1402938"/>
                <a:gd name="connsiteX2" fmla="*/ 1112520 w 1324759"/>
                <a:gd name="connsiteY2" fmla="*/ 1387698 h 1402938"/>
                <a:gd name="connsiteX3" fmla="*/ 266700 w 1324759"/>
                <a:gd name="connsiteY3" fmla="*/ 1402938 h 1402938"/>
                <a:gd name="connsiteX4" fmla="*/ 0 w 1324759"/>
                <a:gd name="connsiteY4" fmla="*/ 0 h 140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759" h="1402938">
                  <a:moveTo>
                    <a:pt x="0" y="0"/>
                  </a:moveTo>
                  <a:lnTo>
                    <a:pt x="1310640" y="0"/>
                  </a:lnTo>
                  <a:cubicBezTo>
                    <a:pt x="1313180" y="470186"/>
                    <a:pt x="1399540" y="1039432"/>
                    <a:pt x="1112520" y="1387698"/>
                  </a:cubicBezTo>
                  <a:lnTo>
                    <a:pt x="266700" y="1402938"/>
                  </a:lnTo>
                  <a:cubicBezTo>
                    <a:pt x="-73660" y="1087692"/>
                    <a:pt x="20320" y="460026"/>
                    <a:pt x="0" y="0"/>
                  </a:cubicBezTo>
                  <a:close/>
                </a:path>
              </a:pathLst>
            </a:custGeom>
            <a:solidFill>
              <a:srgbClr val="2700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6681291" y="1481669"/>
              <a:ext cx="169089" cy="266042"/>
            </a:xfrm>
            <a:prstGeom prst="rect">
              <a:avLst/>
            </a:prstGeom>
            <a:solidFill>
              <a:srgbClr val="6F2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039225" y="1481669"/>
              <a:ext cx="169089" cy="266042"/>
            </a:xfrm>
            <a:prstGeom prst="rect">
              <a:avLst/>
            </a:prstGeom>
            <a:solidFill>
              <a:srgbClr val="6F2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7397160" y="1481669"/>
              <a:ext cx="169089" cy="266042"/>
            </a:xfrm>
            <a:prstGeom prst="rect">
              <a:avLst/>
            </a:prstGeom>
            <a:solidFill>
              <a:srgbClr val="6F2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9" name="Flowchart: Delay 117"/>
          <p:cNvSpPr/>
          <p:nvPr/>
        </p:nvSpPr>
        <p:spPr>
          <a:xfrm rot="16200000">
            <a:off x="4473051" y="5205448"/>
            <a:ext cx="809651" cy="764548"/>
          </a:xfrm>
          <a:custGeom>
            <a:avLst/>
            <a:gdLst>
              <a:gd name="connsiteX0" fmla="*/ 0 w 612648"/>
              <a:gd name="connsiteY0" fmla="*/ 0 h 612648"/>
              <a:gd name="connsiteX1" fmla="*/ 306324 w 612648"/>
              <a:gd name="connsiteY1" fmla="*/ 0 h 612648"/>
              <a:gd name="connsiteX2" fmla="*/ 612648 w 612648"/>
              <a:gd name="connsiteY2" fmla="*/ 306324 h 612648"/>
              <a:gd name="connsiteX3" fmla="*/ 306324 w 612648"/>
              <a:gd name="connsiteY3" fmla="*/ 612648 h 612648"/>
              <a:gd name="connsiteX4" fmla="*/ 0 w 612648"/>
              <a:gd name="connsiteY4" fmla="*/ 612648 h 612648"/>
              <a:gd name="connsiteX5" fmla="*/ 0 w 612648"/>
              <a:gd name="connsiteY5" fmla="*/ 0 h 612648"/>
              <a:gd name="connsiteX0" fmla="*/ 0 w 673608"/>
              <a:gd name="connsiteY0" fmla="*/ 7620 h 612648"/>
              <a:gd name="connsiteX1" fmla="*/ 367284 w 673608"/>
              <a:gd name="connsiteY1" fmla="*/ 0 h 612648"/>
              <a:gd name="connsiteX2" fmla="*/ 673608 w 673608"/>
              <a:gd name="connsiteY2" fmla="*/ 306324 h 612648"/>
              <a:gd name="connsiteX3" fmla="*/ 367284 w 673608"/>
              <a:gd name="connsiteY3" fmla="*/ 612648 h 612648"/>
              <a:gd name="connsiteX4" fmla="*/ 60960 w 673608"/>
              <a:gd name="connsiteY4" fmla="*/ 612648 h 612648"/>
              <a:gd name="connsiteX5" fmla="*/ 0 w 673608"/>
              <a:gd name="connsiteY5" fmla="*/ 7620 h 612648"/>
              <a:gd name="connsiteX0" fmla="*/ 53340 w 726948"/>
              <a:gd name="connsiteY0" fmla="*/ 7620 h 612648"/>
              <a:gd name="connsiteX1" fmla="*/ 420624 w 726948"/>
              <a:gd name="connsiteY1" fmla="*/ 0 h 612648"/>
              <a:gd name="connsiteX2" fmla="*/ 726948 w 726948"/>
              <a:gd name="connsiteY2" fmla="*/ 306324 h 612648"/>
              <a:gd name="connsiteX3" fmla="*/ 420624 w 726948"/>
              <a:gd name="connsiteY3" fmla="*/ 612648 h 612648"/>
              <a:gd name="connsiteX4" fmla="*/ 0 w 726948"/>
              <a:gd name="connsiteY4" fmla="*/ 513588 h 612648"/>
              <a:gd name="connsiteX5" fmla="*/ 53340 w 726948"/>
              <a:gd name="connsiteY5" fmla="*/ 7620 h 612648"/>
              <a:gd name="connsiteX0" fmla="*/ 15240 w 726948"/>
              <a:gd name="connsiteY0" fmla="*/ 83820 h 612648"/>
              <a:gd name="connsiteX1" fmla="*/ 420624 w 726948"/>
              <a:gd name="connsiteY1" fmla="*/ 0 h 612648"/>
              <a:gd name="connsiteX2" fmla="*/ 726948 w 726948"/>
              <a:gd name="connsiteY2" fmla="*/ 306324 h 612648"/>
              <a:gd name="connsiteX3" fmla="*/ 420624 w 726948"/>
              <a:gd name="connsiteY3" fmla="*/ 612648 h 612648"/>
              <a:gd name="connsiteX4" fmla="*/ 0 w 726948"/>
              <a:gd name="connsiteY4" fmla="*/ 513588 h 612648"/>
              <a:gd name="connsiteX5" fmla="*/ 15240 w 726948"/>
              <a:gd name="connsiteY5" fmla="*/ 83820 h 612648"/>
              <a:gd name="connsiteX0" fmla="*/ 0 w 734568"/>
              <a:gd name="connsiteY0" fmla="*/ 12192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21920 h 612648"/>
              <a:gd name="connsiteX0" fmla="*/ 0 w 734568"/>
              <a:gd name="connsiteY0" fmla="*/ 10668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06680 h 612648"/>
              <a:gd name="connsiteX0" fmla="*/ 0 w 734568"/>
              <a:gd name="connsiteY0" fmla="*/ 10668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06680 h 612648"/>
              <a:gd name="connsiteX0" fmla="*/ 0 w 734568"/>
              <a:gd name="connsiteY0" fmla="*/ 10668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06680 h 612648"/>
              <a:gd name="connsiteX0" fmla="*/ 0 w 734568"/>
              <a:gd name="connsiteY0" fmla="*/ 106680 h 622334"/>
              <a:gd name="connsiteX1" fmla="*/ 428244 w 734568"/>
              <a:gd name="connsiteY1" fmla="*/ 0 h 622334"/>
              <a:gd name="connsiteX2" fmla="*/ 734568 w 734568"/>
              <a:gd name="connsiteY2" fmla="*/ 306324 h 622334"/>
              <a:gd name="connsiteX3" fmla="*/ 428244 w 734568"/>
              <a:gd name="connsiteY3" fmla="*/ 612648 h 622334"/>
              <a:gd name="connsiteX4" fmla="*/ 7620 w 734568"/>
              <a:gd name="connsiteY4" fmla="*/ 513588 h 622334"/>
              <a:gd name="connsiteX5" fmla="*/ 0 w 734568"/>
              <a:gd name="connsiteY5" fmla="*/ 106680 h 62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568" h="622334">
                <a:moveTo>
                  <a:pt x="0" y="106680"/>
                </a:moveTo>
                <a:cubicBezTo>
                  <a:pt x="79248" y="22860"/>
                  <a:pt x="326136" y="0"/>
                  <a:pt x="428244" y="0"/>
                </a:cubicBezTo>
                <a:cubicBezTo>
                  <a:pt x="597422" y="0"/>
                  <a:pt x="734568" y="137146"/>
                  <a:pt x="734568" y="306324"/>
                </a:cubicBezTo>
                <a:cubicBezTo>
                  <a:pt x="734568" y="475502"/>
                  <a:pt x="597422" y="612648"/>
                  <a:pt x="428244" y="612648"/>
                </a:cubicBezTo>
                <a:cubicBezTo>
                  <a:pt x="272796" y="632968"/>
                  <a:pt x="124968" y="630428"/>
                  <a:pt x="7620" y="513588"/>
                </a:cubicBezTo>
                <a:lnTo>
                  <a:pt x="0" y="106680"/>
                </a:lnTo>
                <a:close/>
              </a:path>
            </a:pathLst>
          </a:custGeom>
          <a:solidFill>
            <a:srgbClr val="A0448F"/>
          </a:solidFill>
          <a:ln>
            <a:solidFill>
              <a:srgbClr val="A04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lowchart: Delay 117"/>
          <p:cNvSpPr/>
          <p:nvPr/>
        </p:nvSpPr>
        <p:spPr>
          <a:xfrm rot="16200000">
            <a:off x="4419630" y="5262477"/>
            <a:ext cx="809651" cy="685945"/>
          </a:xfrm>
          <a:custGeom>
            <a:avLst/>
            <a:gdLst>
              <a:gd name="connsiteX0" fmla="*/ 0 w 612648"/>
              <a:gd name="connsiteY0" fmla="*/ 0 h 612648"/>
              <a:gd name="connsiteX1" fmla="*/ 306324 w 612648"/>
              <a:gd name="connsiteY1" fmla="*/ 0 h 612648"/>
              <a:gd name="connsiteX2" fmla="*/ 612648 w 612648"/>
              <a:gd name="connsiteY2" fmla="*/ 306324 h 612648"/>
              <a:gd name="connsiteX3" fmla="*/ 306324 w 612648"/>
              <a:gd name="connsiteY3" fmla="*/ 612648 h 612648"/>
              <a:gd name="connsiteX4" fmla="*/ 0 w 612648"/>
              <a:gd name="connsiteY4" fmla="*/ 612648 h 612648"/>
              <a:gd name="connsiteX5" fmla="*/ 0 w 612648"/>
              <a:gd name="connsiteY5" fmla="*/ 0 h 612648"/>
              <a:gd name="connsiteX0" fmla="*/ 0 w 673608"/>
              <a:gd name="connsiteY0" fmla="*/ 7620 h 612648"/>
              <a:gd name="connsiteX1" fmla="*/ 367284 w 673608"/>
              <a:gd name="connsiteY1" fmla="*/ 0 h 612648"/>
              <a:gd name="connsiteX2" fmla="*/ 673608 w 673608"/>
              <a:gd name="connsiteY2" fmla="*/ 306324 h 612648"/>
              <a:gd name="connsiteX3" fmla="*/ 367284 w 673608"/>
              <a:gd name="connsiteY3" fmla="*/ 612648 h 612648"/>
              <a:gd name="connsiteX4" fmla="*/ 60960 w 673608"/>
              <a:gd name="connsiteY4" fmla="*/ 612648 h 612648"/>
              <a:gd name="connsiteX5" fmla="*/ 0 w 673608"/>
              <a:gd name="connsiteY5" fmla="*/ 7620 h 612648"/>
              <a:gd name="connsiteX0" fmla="*/ 53340 w 726948"/>
              <a:gd name="connsiteY0" fmla="*/ 7620 h 612648"/>
              <a:gd name="connsiteX1" fmla="*/ 420624 w 726948"/>
              <a:gd name="connsiteY1" fmla="*/ 0 h 612648"/>
              <a:gd name="connsiteX2" fmla="*/ 726948 w 726948"/>
              <a:gd name="connsiteY2" fmla="*/ 306324 h 612648"/>
              <a:gd name="connsiteX3" fmla="*/ 420624 w 726948"/>
              <a:gd name="connsiteY3" fmla="*/ 612648 h 612648"/>
              <a:gd name="connsiteX4" fmla="*/ 0 w 726948"/>
              <a:gd name="connsiteY4" fmla="*/ 513588 h 612648"/>
              <a:gd name="connsiteX5" fmla="*/ 53340 w 726948"/>
              <a:gd name="connsiteY5" fmla="*/ 7620 h 612648"/>
              <a:gd name="connsiteX0" fmla="*/ 15240 w 726948"/>
              <a:gd name="connsiteY0" fmla="*/ 83820 h 612648"/>
              <a:gd name="connsiteX1" fmla="*/ 420624 w 726948"/>
              <a:gd name="connsiteY1" fmla="*/ 0 h 612648"/>
              <a:gd name="connsiteX2" fmla="*/ 726948 w 726948"/>
              <a:gd name="connsiteY2" fmla="*/ 306324 h 612648"/>
              <a:gd name="connsiteX3" fmla="*/ 420624 w 726948"/>
              <a:gd name="connsiteY3" fmla="*/ 612648 h 612648"/>
              <a:gd name="connsiteX4" fmla="*/ 0 w 726948"/>
              <a:gd name="connsiteY4" fmla="*/ 513588 h 612648"/>
              <a:gd name="connsiteX5" fmla="*/ 15240 w 726948"/>
              <a:gd name="connsiteY5" fmla="*/ 83820 h 612648"/>
              <a:gd name="connsiteX0" fmla="*/ 0 w 734568"/>
              <a:gd name="connsiteY0" fmla="*/ 12192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21920 h 612648"/>
              <a:gd name="connsiteX0" fmla="*/ 0 w 734568"/>
              <a:gd name="connsiteY0" fmla="*/ 10668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06680 h 612648"/>
              <a:gd name="connsiteX0" fmla="*/ 0 w 734568"/>
              <a:gd name="connsiteY0" fmla="*/ 10668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06680 h 612648"/>
              <a:gd name="connsiteX0" fmla="*/ 0 w 734568"/>
              <a:gd name="connsiteY0" fmla="*/ 106680 h 612648"/>
              <a:gd name="connsiteX1" fmla="*/ 428244 w 734568"/>
              <a:gd name="connsiteY1" fmla="*/ 0 h 612648"/>
              <a:gd name="connsiteX2" fmla="*/ 734568 w 734568"/>
              <a:gd name="connsiteY2" fmla="*/ 306324 h 612648"/>
              <a:gd name="connsiteX3" fmla="*/ 428244 w 734568"/>
              <a:gd name="connsiteY3" fmla="*/ 612648 h 612648"/>
              <a:gd name="connsiteX4" fmla="*/ 7620 w 734568"/>
              <a:gd name="connsiteY4" fmla="*/ 513588 h 612648"/>
              <a:gd name="connsiteX5" fmla="*/ 0 w 734568"/>
              <a:gd name="connsiteY5" fmla="*/ 106680 h 612648"/>
              <a:gd name="connsiteX0" fmla="*/ 0 w 734568"/>
              <a:gd name="connsiteY0" fmla="*/ 106680 h 622334"/>
              <a:gd name="connsiteX1" fmla="*/ 428244 w 734568"/>
              <a:gd name="connsiteY1" fmla="*/ 0 h 622334"/>
              <a:gd name="connsiteX2" fmla="*/ 734568 w 734568"/>
              <a:gd name="connsiteY2" fmla="*/ 306324 h 622334"/>
              <a:gd name="connsiteX3" fmla="*/ 428244 w 734568"/>
              <a:gd name="connsiteY3" fmla="*/ 612648 h 622334"/>
              <a:gd name="connsiteX4" fmla="*/ 7620 w 734568"/>
              <a:gd name="connsiteY4" fmla="*/ 513588 h 622334"/>
              <a:gd name="connsiteX5" fmla="*/ 0 w 734568"/>
              <a:gd name="connsiteY5" fmla="*/ 106680 h 622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568" h="622334">
                <a:moveTo>
                  <a:pt x="0" y="106680"/>
                </a:moveTo>
                <a:cubicBezTo>
                  <a:pt x="79248" y="22860"/>
                  <a:pt x="326136" y="0"/>
                  <a:pt x="428244" y="0"/>
                </a:cubicBezTo>
                <a:cubicBezTo>
                  <a:pt x="597422" y="0"/>
                  <a:pt x="734568" y="137146"/>
                  <a:pt x="734568" y="306324"/>
                </a:cubicBezTo>
                <a:cubicBezTo>
                  <a:pt x="734568" y="475502"/>
                  <a:pt x="597422" y="612648"/>
                  <a:pt x="428244" y="612648"/>
                </a:cubicBezTo>
                <a:cubicBezTo>
                  <a:pt x="272796" y="632968"/>
                  <a:pt x="124968" y="630428"/>
                  <a:pt x="7620" y="513588"/>
                </a:cubicBezTo>
                <a:lnTo>
                  <a:pt x="0" y="106680"/>
                </a:lnTo>
                <a:close/>
              </a:path>
            </a:pathLst>
          </a:custGeom>
          <a:solidFill>
            <a:srgbClr val="FAF566"/>
          </a:solidFill>
          <a:ln>
            <a:solidFill>
              <a:srgbClr val="FAF5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Isosceles Triangle 255"/>
          <p:cNvSpPr/>
          <p:nvPr/>
        </p:nvSpPr>
        <p:spPr>
          <a:xfrm rot="20321997">
            <a:off x="3756751" y="1621770"/>
            <a:ext cx="388442" cy="400745"/>
          </a:xfrm>
          <a:prstGeom prst="triangle">
            <a:avLst/>
          </a:prstGeom>
          <a:solidFill>
            <a:srgbClr val="F9F465"/>
          </a:solidFill>
          <a:ln w="28575"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9" name="Straight Connector 258"/>
          <p:cNvCxnSpPr>
            <a:stCxn id="256" idx="0"/>
            <a:endCxn id="256" idx="3"/>
          </p:cNvCxnSpPr>
          <p:nvPr/>
        </p:nvCxnSpPr>
        <p:spPr>
          <a:xfrm>
            <a:off x="3878186" y="1635457"/>
            <a:ext cx="145572" cy="373371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/>
          <p:cNvCxnSpPr>
            <a:stCxn id="256" idx="5"/>
            <a:endCxn id="256" idx="1"/>
          </p:cNvCxnSpPr>
          <p:nvPr/>
        </p:nvCxnSpPr>
        <p:spPr>
          <a:xfrm flipH="1">
            <a:off x="3860496" y="1786867"/>
            <a:ext cx="180954" cy="70551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Isosceles Triangle 264"/>
          <p:cNvSpPr/>
          <p:nvPr/>
        </p:nvSpPr>
        <p:spPr>
          <a:xfrm rot="1078821">
            <a:off x="5343093" y="1802559"/>
            <a:ext cx="388442" cy="400745"/>
          </a:xfrm>
          <a:prstGeom prst="triangle">
            <a:avLst/>
          </a:prstGeom>
          <a:solidFill>
            <a:srgbClr val="F9F465"/>
          </a:solidFill>
          <a:ln w="28575"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6" name="Straight Connector 265"/>
          <p:cNvCxnSpPr>
            <a:stCxn id="265" idx="0"/>
            <a:endCxn id="265" idx="3"/>
          </p:cNvCxnSpPr>
          <p:nvPr/>
        </p:nvCxnSpPr>
        <p:spPr>
          <a:xfrm rot="2356824">
            <a:off x="5464528" y="1816246"/>
            <a:ext cx="145572" cy="373371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>
            <a:stCxn id="265" idx="5"/>
            <a:endCxn id="265" idx="1"/>
          </p:cNvCxnSpPr>
          <p:nvPr/>
        </p:nvCxnSpPr>
        <p:spPr>
          <a:xfrm rot="2356824" flipH="1">
            <a:off x="5446838" y="1967657"/>
            <a:ext cx="180954" cy="70551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Isosceles Triangle 268"/>
          <p:cNvSpPr/>
          <p:nvPr/>
        </p:nvSpPr>
        <p:spPr>
          <a:xfrm rot="20963537">
            <a:off x="3627309" y="3198449"/>
            <a:ext cx="622795" cy="642521"/>
          </a:xfrm>
          <a:prstGeom prst="triangle">
            <a:avLst/>
          </a:prstGeom>
          <a:solidFill>
            <a:srgbClr val="F9F465"/>
          </a:solidFill>
          <a:ln w="28575"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0" name="Straight Connector 269"/>
          <p:cNvCxnSpPr>
            <a:stCxn id="269" idx="0"/>
            <a:endCxn id="269" idx="3"/>
          </p:cNvCxnSpPr>
          <p:nvPr/>
        </p:nvCxnSpPr>
        <p:spPr>
          <a:xfrm>
            <a:off x="3879568" y="3203939"/>
            <a:ext cx="118278" cy="631541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>
            <a:stCxn id="269" idx="5"/>
            <a:endCxn id="269" idx="1"/>
          </p:cNvCxnSpPr>
          <p:nvPr/>
        </p:nvCxnSpPr>
        <p:spPr>
          <a:xfrm rot="641540" flipH="1">
            <a:off x="3793645" y="3463152"/>
            <a:ext cx="290126" cy="113116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Isosceles Triangle 273"/>
          <p:cNvSpPr/>
          <p:nvPr/>
        </p:nvSpPr>
        <p:spPr>
          <a:xfrm rot="648050">
            <a:off x="5324384" y="3774295"/>
            <a:ext cx="399844" cy="412508"/>
          </a:xfrm>
          <a:prstGeom prst="triangle">
            <a:avLst/>
          </a:prstGeom>
          <a:solidFill>
            <a:srgbClr val="F9F465"/>
          </a:solidFill>
          <a:ln w="28575"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5" name="Straight Connector 274"/>
          <p:cNvCxnSpPr>
            <a:stCxn id="274" idx="0"/>
            <a:endCxn id="274" idx="3"/>
          </p:cNvCxnSpPr>
          <p:nvPr/>
        </p:nvCxnSpPr>
        <p:spPr>
          <a:xfrm rot="1284513">
            <a:off x="5486338" y="3777820"/>
            <a:ext cx="75936" cy="405459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/>
          <p:cNvCxnSpPr>
            <a:stCxn id="274" idx="5"/>
            <a:endCxn id="274" idx="1"/>
          </p:cNvCxnSpPr>
          <p:nvPr/>
        </p:nvCxnSpPr>
        <p:spPr>
          <a:xfrm rot="1926053" flipH="1">
            <a:off x="5431174" y="3944239"/>
            <a:ext cx="186266" cy="72622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Isosceles Triangle 277"/>
          <p:cNvSpPr/>
          <p:nvPr/>
        </p:nvSpPr>
        <p:spPr>
          <a:xfrm rot="69677">
            <a:off x="4581739" y="2402002"/>
            <a:ext cx="399844" cy="412508"/>
          </a:xfrm>
          <a:prstGeom prst="triangle">
            <a:avLst/>
          </a:prstGeom>
          <a:solidFill>
            <a:srgbClr val="F9F465"/>
          </a:solidFill>
          <a:ln w="28575">
            <a:solidFill>
              <a:srgbClr val="2F1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9" name="Straight Connector 278"/>
          <p:cNvCxnSpPr>
            <a:stCxn id="278" idx="0"/>
            <a:endCxn id="278" idx="3"/>
          </p:cNvCxnSpPr>
          <p:nvPr/>
        </p:nvCxnSpPr>
        <p:spPr>
          <a:xfrm flipH="1">
            <a:off x="4777481" y="2402044"/>
            <a:ext cx="8360" cy="412424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/>
          <p:cNvCxnSpPr>
            <a:stCxn id="278" idx="5"/>
            <a:endCxn id="278" idx="1"/>
          </p:cNvCxnSpPr>
          <p:nvPr/>
        </p:nvCxnSpPr>
        <p:spPr>
          <a:xfrm rot="1347680" flipH="1">
            <a:off x="4688529" y="2571945"/>
            <a:ext cx="186266" cy="72622"/>
          </a:xfrm>
          <a:prstGeom prst="line">
            <a:avLst/>
          </a:prstGeom>
          <a:ln w="28575">
            <a:solidFill>
              <a:srgbClr val="451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0" name="Group 319"/>
          <p:cNvGrpSpPr/>
          <p:nvPr/>
        </p:nvGrpSpPr>
        <p:grpSpPr>
          <a:xfrm>
            <a:off x="3128451" y="900782"/>
            <a:ext cx="847419" cy="350568"/>
            <a:chOff x="3395600" y="548472"/>
            <a:chExt cx="847419" cy="350568"/>
          </a:xfrm>
        </p:grpSpPr>
        <p:grpSp>
          <p:nvGrpSpPr>
            <p:cNvPr id="297" name="Group 296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292" name="Oval 291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Oval 293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Oval 295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8" name="Freeform 317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1" name="Group 320"/>
          <p:cNvGrpSpPr/>
          <p:nvPr/>
        </p:nvGrpSpPr>
        <p:grpSpPr>
          <a:xfrm flipH="1">
            <a:off x="5232430" y="910263"/>
            <a:ext cx="847419" cy="350568"/>
            <a:chOff x="3395600" y="548472"/>
            <a:chExt cx="847419" cy="350568"/>
          </a:xfrm>
        </p:grpSpPr>
        <p:grpSp>
          <p:nvGrpSpPr>
            <p:cNvPr id="322" name="Group 321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324" name="Oval 323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Oval 324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3" name="Freeform 322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7" name="Group 326"/>
          <p:cNvGrpSpPr/>
          <p:nvPr/>
        </p:nvGrpSpPr>
        <p:grpSpPr>
          <a:xfrm flipH="1">
            <a:off x="6014999" y="210104"/>
            <a:ext cx="398766" cy="164965"/>
            <a:chOff x="3395600" y="548472"/>
            <a:chExt cx="847419" cy="350568"/>
          </a:xfrm>
        </p:grpSpPr>
        <p:grpSp>
          <p:nvGrpSpPr>
            <p:cNvPr id="328" name="Group 327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330" name="Oval 329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1" name="Oval 330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2" name="Oval 331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9" name="Freeform 328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3" name="Group 332"/>
          <p:cNvGrpSpPr/>
          <p:nvPr/>
        </p:nvGrpSpPr>
        <p:grpSpPr>
          <a:xfrm flipH="1">
            <a:off x="6290853" y="1205794"/>
            <a:ext cx="398766" cy="164965"/>
            <a:chOff x="3395600" y="548472"/>
            <a:chExt cx="847419" cy="350568"/>
          </a:xfrm>
        </p:grpSpPr>
        <p:grpSp>
          <p:nvGrpSpPr>
            <p:cNvPr id="334" name="Group 333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336" name="Oval 335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" name="Oval 336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" name="Oval 337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5" name="Freeform 334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9" name="Group 338"/>
          <p:cNvGrpSpPr/>
          <p:nvPr/>
        </p:nvGrpSpPr>
        <p:grpSpPr>
          <a:xfrm rot="788063">
            <a:off x="2787693" y="1959377"/>
            <a:ext cx="514031" cy="212649"/>
            <a:chOff x="3395600" y="548472"/>
            <a:chExt cx="847419" cy="350568"/>
          </a:xfrm>
        </p:grpSpPr>
        <p:grpSp>
          <p:nvGrpSpPr>
            <p:cNvPr id="340" name="Group 339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342" name="Oval 341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" name="Oval 342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4" name="Oval 343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1" name="Freeform 340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5" name="Group 344"/>
          <p:cNvGrpSpPr/>
          <p:nvPr/>
        </p:nvGrpSpPr>
        <p:grpSpPr>
          <a:xfrm rot="788063">
            <a:off x="2454381" y="4217889"/>
            <a:ext cx="514031" cy="212649"/>
            <a:chOff x="3395600" y="548472"/>
            <a:chExt cx="847419" cy="350568"/>
          </a:xfrm>
        </p:grpSpPr>
        <p:grpSp>
          <p:nvGrpSpPr>
            <p:cNvPr id="346" name="Group 345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348" name="Oval 347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9" name="Oval 348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0" name="Oval 349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7" name="Freeform 346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2" name="Flowchart: Delay 351"/>
          <p:cNvSpPr/>
          <p:nvPr/>
        </p:nvSpPr>
        <p:spPr>
          <a:xfrm rot="16200000">
            <a:off x="4068063" y="1782064"/>
            <a:ext cx="1007873" cy="9144000"/>
          </a:xfrm>
          <a:custGeom>
            <a:avLst/>
            <a:gdLst>
              <a:gd name="connsiteX0" fmla="*/ 0 w 1007849"/>
              <a:gd name="connsiteY0" fmla="*/ 0 h 9144000"/>
              <a:gd name="connsiteX1" fmla="*/ 503925 w 1007849"/>
              <a:gd name="connsiteY1" fmla="*/ 0 h 9144000"/>
              <a:gd name="connsiteX2" fmla="*/ 1007850 w 1007849"/>
              <a:gd name="connsiteY2" fmla="*/ 4572000 h 9144000"/>
              <a:gd name="connsiteX3" fmla="*/ 503925 w 1007849"/>
              <a:gd name="connsiteY3" fmla="*/ 9144000 h 9144000"/>
              <a:gd name="connsiteX4" fmla="*/ 0 w 1007849"/>
              <a:gd name="connsiteY4" fmla="*/ 9144000 h 9144000"/>
              <a:gd name="connsiteX5" fmla="*/ 0 w 1007849"/>
              <a:gd name="connsiteY5" fmla="*/ 0 h 9144000"/>
              <a:gd name="connsiteX0" fmla="*/ 0 w 1010478"/>
              <a:gd name="connsiteY0" fmla="*/ 0 h 9144000"/>
              <a:gd name="connsiteX1" fmla="*/ 314739 w 1010478"/>
              <a:gd name="connsiteY1" fmla="*/ 0 h 9144000"/>
              <a:gd name="connsiteX2" fmla="*/ 1007850 w 1010478"/>
              <a:gd name="connsiteY2" fmla="*/ 4572000 h 9144000"/>
              <a:gd name="connsiteX3" fmla="*/ 503925 w 1010478"/>
              <a:gd name="connsiteY3" fmla="*/ 9144000 h 9144000"/>
              <a:gd name="connsiteX4" fmla="*/ 0 w 1010478"/>
              <a:gd name="connsiteY4" fmla="*/ 9144000 h 9144000"/>
              <a:gd name="connsiteX5" fmla="*/ 0 w 1010478"/>
              <a:gd name="connsiteY5" fmla="*/ 0 h 9144000"/>
              <a:gd name="connsiteX0" fmla="*/ 0 w 1007873"/>
              <a:gd name="connsiteY0" fmla="*/ 0 h 9144000"/>
              <a:gd name="connsiteX1" fmla="*/ 314739 w 1007873"/>
              <a:gd name="connsiteY1" fmla="*/ 0 h 9144000"/>
              <a:gd name="connsiteX2" fmla="*/ 1007850 w 1007873"/>
              <a:gd name="connsiteY2" fmla="*/ 4572000 h 9144000"/>
              <a:gd name="connsiteX3" fmla="*/ 335760 w 1007873"/>
              <a:gd name="connsiteY3" fmla="*/ 9133490 h 9144000"/>
              <a:gd name="connsiteX4" fmla="*/ 0 w 1007873"/>
              <a:gd name="connsiteY4" fmla="*/ 9144000 h 9144000"/>
              <a:gd name="connsiteX5" fmla="*/ 0 w 1007873"/>
              <a:gd name="connsiteY5" fmla="*/ 0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873" h="9144000">
                <a:moveTo>
                  <a:pt x="0" y="0"/>
                </a:moveTo>
                <a:lnTo>
                  <a:pt x="314739" y="0"/>
                </a:lnTo>
                <a:cubicBezTo>
                  <a:pt x="593049" y="0"/>
                  <a:pt x="1004347" y="3049752"/>
                  <a:pt x="1007850" y="4572000"/>
                </a:cubicBezTo>
                <a:cubicBezTo>
                  <a:pt x="1011354" y="6094248"/>
                  <a:pt x="614070" y="9133490"/>
                  <a:pt x="335760" y="9133490"/>
                </a:cubicBez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3" name="Group 352"/>
          <p:cNvGrpSpPr/>
          <p:nvPr/>
        </p:nvGrpSpPr>
        <p:grpSpPr>
          <a:xfrm rot="20396545">
            <a:off x="2136311" y="470580"/>
            <a:ext cx="663752" cy="274587"/>
            <a:chOff x="3395600" y="548472"/>
            <a:chExt cx="847419" cy="350568"/>
          </a:xfrm>
        </p:grpSpPr>
        <p:grpSp>
          <p:nvGrpSpPr>
            <p:cNvPr id="354" name="Group 353"/>
            <p:cNvGrpSpPr/>
            <p:nvPr/>
          </p:nvGrpSpPr>
          <p:grpSpPr>
            <a:xfrm rot="19696161">
              <a:off x="3673062" y="548472"/>
              <a:ext cx="171332" cy="203783"/>
              <a:chOff x="3583035" y="429372"/>
              <a:chExt cx="229134" cy="272533"/>
            </a:xfrm>
          </p:grpSpPr>
          <p:sp>
            <p:nvSpPr>
              <p:cNvPr id="356" name="Oval 355"/>
              <p:cNvSpPr/>
              <p:nvPr/>
            </p:nvSpPr>
            <p:spPr>
              <a:xfrm>
                <a:off x="3605895" y="526580"/>
                <a:ext cx="175325" cy="17532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Oval 356"/>
              <p:cNvSpPr/>
              <p:nvPr/>
            </p:nvSpPr>
            <p:spPr>
              <a:xfrm rot="1223242">
                <a:off x="3766450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Oval 357"/>
              <p:cNvSpPr/>
              <p:nvPr/>
            </p:nvSpPr>
            <p:spPr>
              <a:xfrm rot="20376758" flipH="1">
                <a:off x="3583035" y="429372"/>
                <a:ext cx="45719" cy="187135"/>
              </a:xfrm>
              <a:prstGeom prst="ellipse">
                <a:avLst/>
              </a:prstGeom>
              <a:solidFill>
                <a:srgbClr val="10050D"/>
              </a:solidFill>
              <a:ln>
                <a:solidFill>
                  <a:srgbClr val="0F04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5" name="Freeform 354"/>
            <p:cNvSpPr/>
            <p:nvPr/>
          </p:nvSpPr>
          <p:spPr>
            <a:xfrm rot="19561353" flipH="1">
              <a:off x="3395600" y="585470"/>
              <a:ext cx="847419" cy="313570"/>
            </a:xfrm>
            <a:custGeom>
              <a:avLst/>
              <a:gdLst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21753 w 847419"/>
                <a:gd name="connsiteY6" fmla="*/ 90127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98 h 307326"/>
                <a:gd name="connsiteX1" fmla="*/ 475186 w 847419"/>
                <a:gd name="connsiteY1" fmla="*/ 86505 h 307326"/>
                <a:gd name="connsiteX2" fmla="*/ 425666 w 847419"/>
                <a:gd name="connsiteY2" fmla="*/ 90127 h 307326"/>
                <a:gd name="connsiteX3" fmla="*/ 425666 w 847419"/>
                <a:gd name="connsiteY3" fmla="*/ 89917 h 307326"/>
                <a:gd name="connsiteX4" fmla="*/ 423710 w 847419"/>
                <a:gd name="connsiteY4" fmla="*/ 90188 h 307326"/>
                <a:gd name="connsiteX5" fmla="*/ 421753 w 847419"/>
                <a:gd name="connsiteY5" fmla="*/ 89917 h 307326"/>
                <a:gd name="connsiteX6" fmla="*/ 414026 w 847419"/>
                <a:gd name="connsiteY6" fmla="*/ 129793 h 307326"/>
                <a:gd name="connsiteX7" fmla="*/ 372233 w 847419"/>
                <a:gd name="connsiteY7" fmla="*/ 86505 h 307326"/>
                <a:gd name="connsiteX8" fmla="*/ 90082 w 847419"/>
                <a:gd name="connsiteY8" fmla="*/ 98 h 307326"/>
                <a:gd name="connsiteX9" fmla="*/ 25293 w 847419"/>
                <a:gd name="connsiteY9" fmla="*/ 30926 h 307326"/>
                <a:gd name="connsiteX10" fmla="*/ 0 w 847419"/>
                <a:gd name="connsiteY10" fmla="*/ 79075 h 307326"/>
                <a:gd name="connsiteX11" fmla="*/ 15925 w 847419"/>
                <a:gd name="connsiteY11" fmla="*/ 68944 h 307326"/>
                <a:gd name="connsiteX12" fmla="*/ 67606 w 847419"/>
                <a:gd name="connsiteY12" fmla="*/ 59098 h 307326"/>
                <a:gd name="connsiteX13" fmla="*/ 200378 w 847419"/>
                <a:gd name="connsiteY13" fmla="*/ 184381 h 307326"/>
                <a:gd name="connsiteX14" fmla="*/ 195586 w 847419"/>
                <a:gd name="connsiteY14" fmla="*/ 219280 h 307326"/>
                <a:gd name="connsiteX15" fmla="*/ 176292 w 847419"/>
                <a:gd name="connsiteY15" fmla="*/ 252291 h 307326"/>
                <a:gd name="connsiteX16" fmla="*/ 178937 w 847419"/>
                <a:gd name="connsiteY16" fmla="*/ 252585 h 307326"/>
                <a:gd name="connsiteX17" fmla="*/ 179418 w 847419"/>
                <a:gd name="connsiteY17" fmla="*/ 253207 h 307326"/>
                <a:gd name="connsiteX18" fmla="*/ 194434 w 847419"/>
                <a:gd name="connsiteY18" fmla="*/ 232192 h 307326"/>
                <a:gd name="connsiteX19" fmla="*/ 288318 w 847419"/>
                <a:gd name="connsiteY19" fmla="*/ 195497 h 307326"/>
                <a:gd name="connsiteX20" fmla="*/ 410656 w 847419"/>
                <a:gd name="connsiteY20" fmla="*/ 272014 h 307326"/>
                <a:gd name="connsiteX21" fmla="*/ 418211 w 847419"/>
                <a:gd name="connsiteY21" fmla="*/ 307326 h 307326"/>
                <a:gd name="connsiteX22" fmla="*/ 420672 w 847419"/>
                <a:gd name="connsiteY22" fmla="*/ 306154 h 307326"/>
                <a:gd name="connsiteX23" fmla="*/ 423710 w 847419"/>
                <a:gd name="connsiteY23" fmla="*/ 291958 h 307326"/>
                <a:gd name="connsiteX24" fmla="*/ 426747 w 847419"/>
                <a:gd name="connsiteY24" fmla="*/ 306154 h 307326"/>
                <a:gd name="connsiteX25" fmla="*/ 429208 w 847419"/>
                <a:gd name="connsiteY25" fmla="*/ 307326 h 307326"/>
                <a:gd name="connsiteX26" fmla="*/ 436763 w 847419"/>
                <a:gd name="connsiteY26" fmla="*/ 272014 h 307326"/>
                <a:gd name="connsiteX27" fmla="*/ 559101 w 847419"/>
                <a:gd name="connsiteY27" fmla="*/ 195497 h 307326"/>
                <a:gd name="connsiteX28" fmla="*/ 652985 w 847419"/>
                <a:gd name="connsiteY28" fmla="*/ 232192 h 307326"/>
                <a:gd name="connsiteX29" fmla="*/ 668001 w 847419"/>
                <a:gd name="connsiteY29" fmla="*/ 253207 h 307326"/>
                <a:gd name="connsiteX30" fmla="*/ 668482 w 847419"/>
                <a:gd name="connsiteY30" fmla="*/ 252585 h 307326"/>
                <a:gd name="connsiteX31" fmla="*/ 671127 w 847419"/>
                <a:gd name="connsiteY31" fmla="*/ 252291 h 307326"/>
                <a:gd name="connsiteX32" fmla="*/ 651833 w 847419"/>
                <a:gd name="connsiteY32" fmla="*/ 219280 h 307326"/>
                <a:gd name="connsiteX33" fmla="*/ 647041 w 847419"/>
                <a:gd name="connsiteY33" fmla="*/ 184381 h 307326"/>
                <a:gd name="connsiteX34" fmla="*/ 779813 w 847419"/>
                <a:gd name="connsiteY34" fmla="*/ 59098 h 307326"/>
                <a:gd name="connsiteX35" fmla="*/ 831494 w 847419"/>
                <a:gd name="connsiteY35" fmla="*/ 68944 h 307326"/>
                <a:gd name="connsiteX36" fmla="*/ 847419 w 847419"/>
                <a:gd name="connsiteY36" fmla="*/ 79075 h 307326"/>
                <a:gd name="connsiteX37" fmla="*/ 822126 w 847419"/>
                <a:gd name="connsiteY37" fmla="*/ 30926 h 307326"/>
                <a:gd name="connsiteX38" fmla="*/ 757337 w 847419"/>
                <a:gd name="connsiteY38" fmla="*/ 98 h 307326"/>
                <a:gd name="connsiteX0" fmla="*/ 757337 w 847419"/>
                <a:gd name="connsiteY0" fmla="*/ 6342 h 313570"/>
                <a:gd name="connsiteX1" fmla="*/ 475186 w 847419"/>
                <a:gd name="connsiteY1" fmla="*/ 92749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  <a:gd name="connsiteX0" fmla="*/ 757337 w 847419"/>
                <a:gd name="connsiteY0" fmla="*/ 6342 h 313570"/>
                <a:gd name="connsiteX1" fmla="*/ 456986 w 847419"/>
                <a:gd name="connsiteY1" fmla="*/ 150960 h 313570"/>
                <a:gd name="connsiteX2" fmla="*/ 425666 w 847419"/>
                <a:gd name="connsiteY2" fmla="*/ 96371 h 313570"/>
                <a:gd name="connsiteX3" fmla="*/ 425666 w 847419"/>
                <a:gd name="connsiteY3" fmla="*/ 96161 h 313570"/>
                <a:gd name="connsiteX4" fmla="*/ 423710 w 847419"/>
                <a:gd name="connsiteY4" fmla="*/ 96432 h 313570"/>
                <a:gd name="connsiteX5" fmla="*/ 421753 w 847419"/>
                <a:gd name="connsiteY5" fmla="*/ 96161 h 313570"/>
                <a:gd name="connsiteX6" fmla="*/ 414026 w 847419"/>
                <a:gd name="connsiteY6" fmla="*/ 136037 h 313570"/>
                <a:gd name="connsiteX7" fmla="*/ 375153 w 847419"/>
                <a:gd name="connsiteY7" fmla="*/ 148212 h 313570"/>
                <a:gd name="connsiteX8" fmla="*/ 90082 w 847419"/>
                <a:gd name="connsiteY8" fmla="*/ 6342 h 313570"/>
                <a:gd name="connsiteX9" fmla="*/ 25293 w 847419"/>
                <a:gd name="connsiteY9" fmla="*/ 37170 h 313570"/>
                <a:gd name="connsiteX10" fmla="*/ 0 w 847419"/>
                <a:gd name="connsiteY10" fmla="*/ 85319 h 313570"/>
                <a:gd name="connsiteX11" fmla="*/ 15925 w 847419"/>
                <a:gd name="connsiteY11" fmla="*/ 75188 h 313570"/>
                <a:gd name="connsiteX12" fmla="*/ 67606 w 847419"/>
                <a:gd name="connsiteY12" fmla="*/ 65342 h 313570"/>
                <a:gd name="connsiteX13" fmla="*/ 200378 w 847419"/>
                <a:gd name="connsiteY13" fmla="*/ 190625 h 313570"/>
                <a:gd name="connsiteX14" fmla="*/ 195586 w 847419"/>
                <a:gd name="connsiteY14" fmla="*/ 225524 h 313570"/>
                <a:gd name="connsiteX15" fmla="*/ 176292 w 847419"/>
                <a:gd name="connsiteY15" fmla="*/ 258535 h 313570"/>
                <a:gd name="connsiteX16" fmla="*/ 178937 w 847419"/>
                <a:gd name="connsiteY16" fmla="*/ 258829 h 313570"/>
                <a:gd name="connsiteX17" fmla="*/ 179418 w 847419"/>
                <a:gd name="connsiteY17" fmla="*/ 259451 h 313570"/>
                <a:gd name="connsiteX18" fmla="*/ 194434 w 847419"/>
                <a:gd name="connsiteY18" fmla="*/ 238436 h 313570"/>
                <a:gd name="connsiteX19" fmla="*/ 288318 w 847419"/>
                <a:gd name="connsiteY19" fmla="*/ 201741 h 313570"/>
                <a:gd name="connsiteX20" fmla="*/ 410656 w 847419"/>
                <a:gd name="connsiteY20" fmla="*/ 278258 h 313570"/>
                <a:gd name="connsiteX21" fmla="*/ 418211 w 847419"/>
                <a:gd name="connsiteY21" fmla="*/ 313570 h 313570"/>
                <a:gd name="connsiteX22" fmla="*/ 420672 w 847419"/>
                <a:gd name="connsiteY22" fmla="*/ 312398 h 313570"/>
                <a:gd name="connsiteX23" fmla="*/ 423710 w 847419"/>
                <a:gd name="connsiteY23" fmla="*/ 298202 h 313570"/>
                <a:gd name="connsiteX24" fmla="*/ 426747 w 847419"/>
                <a:gd name="connsiteY24" fmla="*/ 312398 h 313570"/>
                <a:gd name="connsiteX25" fmla="*/ 429208 w 847419"/>
                <a:gd name="connsiteY25" fmla="*/ 313570 h 313570"/>
                <a:gd name="connsiteX26" fmla="*/ 436763 w 847419"/>
                <a:gd name="connsiteY26" fmla="*/ 278258 h 313570"/>
                <a:gd name="connsiteX27" fmla="*/ 559101 w 847419"/>
                <a:gd name="connsiteY27" fmla="*/ 201741 h 313570"/>
                <a:gd name="connsiteX28" fmla="*/ 652985 w 847419"/>
                <a:gd name="connsiteY28" fmla="*/ 238436 h 313570"/>
                <a:gd name="connsiteX29" fmla="*/ 668001 w 847419"/>
                <a:gd name="connsiteY29" fmla="*/ 259451 h 313570"/>
                <a:gd name="connsiteX30" fmla="*/ 668482 w 847419"/>
                <a:gd name="connsiteY30" fmla="*/ 258829 h 313570"/>
                <a:gd name="connsiteX31" fmla="*/ 671127 w 847419"/>
                <a:gd name="connsiteY31" fmla="*/ 258535 h 313570"/>
                <a:gd name="connsiteX32" fmla="*/ 651833 w 847419"/>
                <a:gd name="connsiteY32" fmla="*/ 225524 h 313570"/>
                <a:gd name="connsiteX33" fmla="*/ 647041 w 847419"/>
                <a:gd name="connsiteY33" fmla="*/ 190625 h 313570"/>
                <a:gd name="connsiteX34" fmla="*/ 779813 w 847419"/>
                <a:gd name="connsiteY34" fmla="*/ 65342 h 313570"/>
                <a:gd name="connsiteX35" fmla="*/ 831494 w 847419"/>
                <a:gd name="connsiteY35" fmla="*/ 75188 h 313570"/>
                <a:gd name="connsiteX36" fmla="*/ 847419 w 847419"/>
                <a:gd name="connsiteY36" fmla="*/ 85319 h 313570"/>
                <a:gd name="connsiteX37" fmla="*/ 822126 w 847419"/>
                <a:gd name="connsiteY37" fmla="*/ 37170 h 313570"/>
                <a:gd name="connsiteX38" fmla="*/ 757337 w 847419"/>
                <a:gd name="connsiteY38" fmla="*/ 6342 h 31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47419" h="313570">
                  <a:moveTo>
                    <a:pt x="757337" y="6342"/>
                  </a:moveTo>
                  <a:cubicBezTo>
                    <a:pt x="689080" y="9245"/>
                    <a:pt x="573520" y="134295"/>
                    <a:pt x="456986" y="150960"/>
                  </a:cubicBezTo>
                  <a:lnTo>
                    <a:pt x="425666" y="96371"/>
                  </a:lnTo>
                  <a:lnTo>
                    <a:pt x="425666" y="96161"/>
                  </a:lnTo>
                  <a:lnTo>
                    <a:pt x="423710" y="96432"/>
                  </a:lnTo>
                  <a:lnTo>
                    <a:pt x="421753" y="96161"/>
                  </a:lnTo>
                  <a:lnTo>
                    <a:pt x="414026" y="136037"/>
                  </a:lnTo>
                  <a:cubicBezTo>
                    <a:pt x="397519" y="134830"/>
                    <a:pt x="391660" y="149419"/>
                    <a:pt x="375153" y="148212"/>
                  </a:cubicBezTo>
                  <a:cubicBezTo>
                    <a:pt x="258620" y="131547"/>
                    <a:pt x="148392" y="24849"/>
                    <a:pt x="90082" y="6342"/>
                  </a:cubicBezTo>
                  <a:cubicBezTo>
                    <a:pt x="31772" y="-12165"/>
                    <a:pt x="42300" y="13410"/>
                    <a:pt x="25293" y="37170"/>
                  </a:cubicBezTo>
                  <a:lnTo>
                    <a:pt x="0" y="85319"/>
                  </a:lnTo>
                  <a:lnTo>
                    <a:pt x="15925" y="75188"/>
                  </a:lnTo>
                  <a:cubicBezTo>
                    <a:pt x="31809" y="68848"/>
                    <a:pt x="49274" y="65342"/>
                    <a:pt x="67606" y="65342"/>
                  </a:cubicBezTo>
                  <a:cubicBezTo>
                    <a:pt x="140934" y="65342"/>
                    <a:pt x="191353" y="145545"/>
                    <a:pt x="200378" y="190625"/>
                  </a:cubicBezTo>
                  <a:cubicBezTo>
                    <a:pt x="202634" y="201895"/>
                    <a:pt x="200486" y="213580"/>
                    <a:pt x="195586" y="225524"/>
                  </a:cubicBezTo>
                  <a:lnTo>
                    <a:pt x="176292" y="258535"/>
                  </a:lnTo>
                  <a:lnTo>
                    <a:pt x="178937" y="258829"/>
                  </a:lnTo>
                  <a:lnTo>
                    <a:pt x="179418" y="259451"/>
                  </a:lnTo>
                  <a:lnTo>
                    <a:pt x="194434" y="238436"/>
                  </a:lnTo>
                  <a:cubicBezTo>
                    <a:pt x="218461" y="215764"/>
                    <a:pt x="251654" y="201741"/>
                    <a:pt x="288318" y="201741"/>
                  </a:cubicBezTo>
                  <a:cubicBezTo>
                    <a:pt x="343314" y="201741"/>
                    <a:pt x="390500" y="233292"/>
                    <a:pt x="410656" y="278258"/>
                  </a:cubicBezTo>
                  <a:lnTo>
                    <a:pt x="418211" y="313570"/>
                  </a:lnTo>
                  <a:lnTo>
                    <a:pt x="420672" y="312398"/>
                  </a:lnTo>
                  <a:lnTo>
                    <a:pt x="423710" y="298202"/>
                  </a:lnTo>
                  <a:lnTo>
                    <a:pt x="426747" y="312398"/>
                  </a:lnTo>
                  <a:lnTo>
                    <a:pt x="429208" y="313570"/>
                  </a:lnTo>
                  <a:lnTo>
                    <a:pt x="436763" y="278258"/>
                  </a:lnTo>
                  <a:cubicBezTo>
                    <a:pt x="456919" y="233292"/>
                    <a:pt x="504105" y="201741"/>
                    <a:pt x="559101" y="201741"/>
                  </a:cubicBezTo>
                  <a:cubicBezTo>
                    <a:pt x="595765" y="201741"/>
                    <a:pt x="628958" y="215764"/>
                    <a:pt x="652985" y="238436"/>
                  </a:cubicBezTo>
                  <a:lnTo>
                    <a:pt x="668001" y="259451"/>
                  </a:lnTo>
                  <a:lnTo>
                    <a:pt x="668482" y="258829"/>
                  </a:lnTo>
                  <a:lnTo>
                    <a:pt x="671127" y="258535"/>
                  </a:lnTo>
                  <a:lnTo>
                    <a:pt x="651833" y="225524"/>
                  </a:lnTo>
                  <a:cubicBezTo>
                    <a:pt x="646933" y="213580"/>
                    <a:pt x="644785" y="201895"/>
                    <a:pt x="647041" y="190625"/>
                  </a:cubicBezTo>
                  <a:cubicBezTo>
                    <a:pt x="656066" y="145545"/>
                    <a:pt x="706485" y="65342"/>
                    <a:pt x="779813" y="65342"/>
                  </a:cubicBezTo>
                  <a:cubicBezTo>
                    <a:pt x="798145" y="65342"/>
                    <a:pt x="815610" y="68848"/>
                    <a:pt x="831494" y="75188"/>
                  </a:cubicBezTo>
                  <a:lnTo>
                    <a:pt x="847419" y="85319"/>
                  </a:lnTo>
                  <a:lnTo>
                    <a:pt x="822126" y="37170"/>
                  </a:lnTo>
                  <a:cubicBezTo>
                    <a:pt x="805119" y="13410"/>
                    <a:pt x="783340" y="5237"/>
                    <a:pt x="757337" y="6342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1" name="Group 370"/>
          <p:cNvGrpSpPr/>
          <p:nvPr/>
        </p:nvGrpSpPr>
        <p:grpSpPr>
          <a:xfrm>
            <a:off x="1690398" y="5584889"/>
            <a:ext cx="488456" cy="592348"/>
            <a:chOff x="1690397" y="5421535"/>
            <a:chExt cx="623159" cy="755702"/>
          </a:xfrm>
        </p:grpSpPr>
        <p:sp>
          <p:nvSpPr>
            <p:cNvPr id="360" name="Flowchart: Delay 359"/>
            <p:cNvSpPr/>
            <p:nvPr/>
          </p:nvSpPr>
          <p:spPr>
            <a:xfrm rot="16200000">
              <a:off x="1648204" y="5474239"/>
              <a:ext cx="718055" cy="612648"/>
            </a:xfrm>
            <a:prstGeom prst="flowChartDelay">
              <a:avLst/>
            </a:prstGeom>
            <a:solidFill>
              <a:srgbClr val="7B8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Flowchart: Delay 358"/>
            <p:cNvSpPr/>
            <p:nvPr/>
          </p:nvSpPr>
          <p:spPr>
            <a:xfrm rot="16200000">
              <a:off x="1637693" y="5511886"/>
              <a:ext cx="718055" cy="612648"/>
            </a:xfrm>
            <a:prstGeom prst="flowChartDela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1792526" y="5286137"/>
            <a:ext cx="275960" cy="368698"/>
            <a:chOff x="1015336" y="4539315"/>
            <a:chExt cx="721562" cy="964046"/>
          </a:xfrm>
        </p:grpSpPr>
        <p:grpSp>
          <p:nvGrpSpPr>
            <p:cNvPr id="363" name="Group 362"/>
            <p:cNvGrpSpPr/>
            <p:nvPr/>
          </p:nvGrpSpPr>
          <p:grpSpPr>
            <a:xfrm>
              <a:off x="1015336" y="4539315"/>
              <a:ext cx="698681" cy="914400"/>
              <a:chOff x="1479308" y="4601589"/>
              <a:chExt cx="698681" cy="914400"/>
            </a:xfrm>
          </p:grpSpPr>
          <p:sp>
            <p:nvSpPr>
              <p:cNvPr id="361" name="Rectangle 360"/>
              <p:cNvSpPr/>
              <p:nvPr/>
            </p:nvSpPr>
            <p:spPr>
              <a:xfrm>
                <a:off x="1713060" y="4601589"/>
                <a:ext cx="180708" cy="914400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Rectangle 360"/>
              <p:cNvSpPr/>
              <p:nvPr/>
            </p:nvSpPr>
            <p:spPr>
              <a:xfrm rot="5400000">
                <a:off x="1738295" y="4591943"/>
                <a:ext cx="180708" cy="698681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7" name="Group 366"/>
            <p:cNvGrpSpPr/>
            <p:nvPr/>
          </p:nvGrpSpPr>
          <p:grpSpPr>
            <a:xfrm>
              <a:off x="1038217" y="4588961"/>
              <a:ext cx="698681" cy="914400"/>
              <a:chOff x="1479308" y="4601589"/>
              <a:chExt cx="698681" cy="914400"/>
            </a:xfrm>
          </p:grpSpPr>
          <p:sp>
            <p:nvSpPr>
              <p:cNvPr id="368" name="Rectangle 360"/>
              <p:cNvSpPr/>
              <p:nvPr/>
            </p:nvSpPr>
            <p:spPr>
              <a:xfrm>
                <a:off x="1713060" y="4601589"/>
                <a:ext cx="180708" cy="914400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9" name="Rectangle 360"/>
              <p:cNvSpPr/>
              <p:nvPr/>
            </p:nvSpPr>
            <p:spPr>
              <a:xfrm rot="5400000">
                <a:off x="1738295" y="4591943"/>
                <a:ext cx="180708" cy="698681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2" name="Group 371"/>
          <p:cNvGrpSpPr/>
          <p:nvPr/>
        </p:nvGrpSpPr>
        <p:grpSpPr>
          <a:xfrm>
            <a:off x="2329349" y="5472975"/>
            <a:ext cx="444710" cy="594158"/>
            <a:chOff x="1015336" y="4539315"/>
            <a:chExt cx="721562" cy="964046"/>
          </a:xfrm>
        </p:grpSpPr>
        <p:grpSp>
          <p:nvGrpSpPr>
            <p:cNvPr id="373" name="Group 372"/>
            <p:cNvGrpSpPr/>
            <p:nvPr/>
          </p:nvGrpSpPr>
          <p:grpSpPr>
            <a:xfrm>
              <a:off x="1015336" y="4539315"/>
              <a:ext cx="698681" cy="914400"/>
              <a:chOff x="1479308" y="4601589"/>
              <a:chExt cx="698681" cy="914400"/>
            </a:xfrm>
          </p:grpSpPr>
          <p:sp>
            <p:nvSpPr>
              <p:cNvPr id="377" name="Rectangle 360"/>
              <p:cNvSpPr/>
              <p:nvPr/>
            </p:nvSpPr>
            <p:spPr>
              <a:xfrm>
                <a:off x="1713060" y="4601589"/>
                <a:ext cx="180708" cy="914400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Rectangle 360"/>
              <p:cNvSpPr/>
              <p:nvPr/>
            </p:nvSpPr>
            <p:spPr>
              <a:xfrm rot="5400000">
                <a:off x="1738295" y="4591943"/>
                <a:ext cx="180708" cy="698681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4" name="Group 373"/>
            <p:cNvGrpSpPr/>
            <p:nvPr/>
          </p:nvGrpSpPr>
          <p:grpSpPr>
            <a:xfrm>
              <a:off x="1038217" y="4588961"/>
              <a:ext cx="698681" cy="914400"/>
              <a:chOff x="1479308" y="4601589"/>
              <a:chExt cx="698681" cy="914400"/>
            </a:xfrm>
          </p:grpSpPr>
          <p:sp>
            <p:nvSpPr>
              <p:cNvPr id="375" name="Rectangle 360"/>
              <p:cNvSpPr/>
              <p:nvPr/>
            </p:nvSpPr>
            <p:spPr>
              <a:xfrm>
                <a:off x="1713060" y="4601589"/>
                <a:ext cx="180708" cy="914400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Rectangle 360"/>
              <p:cNvSpPr/>
              <p:nvPr/>
            </p:nvSpPr>
            <p:spPr>
              <a:xfrm rot="5400000">
                <a:off x="1738295" y="4591943"/>
                <a:ext cx="180708" cy="698681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9" name="Group 378"/>
          <p:cNvGrpSpPr/>
          <p:nvPr/>
        </p:nvGrpSpPr>
        <p:grpSpPr>
          <a:xfrm>
            <a:off x="2929622" y="5565787"/>
            <a:ext cx="339537" cy="411755"/>
            <a:chOff x="1690397" y="5421535"/>
            <a:chExt cx="623159" cy="755702"/>
          </a:xfrm>
        </p:grpSpPr>
        <p:sp>
          <p:nvSpPr>
            <p:cNvPr id="380" name="Flowchart: Delay 379"/>
            <p:cNvSpPr/>
            <p:nvPr/>
          </p:nvSpPr>
          <p:spPr>
            <a:xfrm rot="16200000">
              <a:off x="1648204" y="5474239"/>
              <a:ext cx="718055" cy="612648"/>
            </a:xfrm>
            <a:prstGeom prst="flowChartDelay">
              <a:avLst/>
            </a:prstGeom>
            <a:solidFill>
              <a:srgbClr val="7B8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Flowchart: Delay 380"/>
            <p:cNvSpPr/>
            <p:nvPr/>
          </p:nvSpPr>
          <p:spPr>
            <a:xfrm rot="16200000">
              <a:off x="1637693" y="5511886"/>
              <a:ext cx="718055" cy="612648"/>
            </a:xfrm>
            <a:prstGeom prst="flowChartDela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2" name="Group 391"/>
          <p:cNvGrpSpPr/>
          <p:nvPr/>
        </p:nvGrpSpPr>
        <p:grpSpPr>
          <a:xfrm>
            <a:off x="3435185" y="5410850"/>
            <a:ext cx="390927" cy="713176"/>
            <a:chOff x="3435185" y="5232926"/>
            <a:chExt cx="488456" cy="891100"/>
          </a:xfrm>
        </p:grpSpPr>
        <p:grpSp>
          <p:nvGrpSpPr>
            <p:cNvPr id="382" name="Group 381"/>
            <p:cNvGrpSpPr/>
            <p:nvPr/>
          </p:nvGrpSpPr>
          <p:grpSpPr>
            <a:xfrm>
              <a:off x="3435185" y="5531678"/>
              <a:ext cx="488456" cy="592348"/>
              <a:chOff x="1690397" y="5421535"/>
              <a:chExt cx="623159" cy="755702"/>
            </a:xfrm>
          </p:grpSpPr>
          <p:sp>
            <p:nvSpPr>
              <p:cNvPr id="383" name="Flowchart: Delay 382"/>
              <p:cNvSpPr/>
              <p:nvPr/>
            </p:nvSpPr>
            <p:spPr>
              <a:xfrm rot="16200000">
                <a:off x="1648204" y="5474239"/>
                <a:ext cx="718055" cy="612648"/>
              </a:xfrm>
              <a:prstGeom prst="flowChartDelay">
                <a:avLst/>
              </a:pr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Flowchart: Delay 383"/>
              <p:cNvSpPr/>
              <p:nvPr/>
            </p:nvSpPr>
            <p:spPr>
              <a:xfrm rot="16200000">
                <a:off x="1637693" y="5511886"/>
                <a:ext cx="718055" cy="612648"/>
              </a:xfrm>
              <a:prstGeom prst="flowChartDelay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5" name="Group 384"/>
            <p:cNvGrpSpPr/>
            <p:nvPr/>
          </p:nvGrpSpPr>
          <p:grpSpPr>
            <a:xfrm>
              <a:off x="3537313" y="5232926"/>
              <a:ext cx="275960" cy="368698"/>
              <a:chOff x="1015336" y="4539315"/>
              <a:chExt cx="721562" cy="964046"/>
            </a:xfrm>
          </p:grpSpPr>
          <p:grpSp>
            <p:nvGrpSpPr>
              <p:cNvPr id="386" name="Group 385"/>
              <p:cNvGrpSpPr/>
              <p:nvPr/>
            </p:nvGrpSpPr>
            <p:grpSpPr>
              <a:xfrm>
                <a:off x="1015336" y="4539315"/>
                <a:ext cx="698681" cy="914400"/>
                <a:chOff x="1479308" y="4601589"/>
                <a:chExt cx="698681" cy="914400"/>
              </a:xfrm>
            </p:grpSpPr>
            <p:sp>
              <p:nvSpPr>
                <p:cNvPr id="390" name="Rectangle 360"/>
                <p:cNvSpPr/>
                <p:nvPr/>
              </p:nvSpPr>
              <p:spPr>
                <a:xfrm>
                  <a:off x="1713060" y="4601589"/>
                  <a:ext cx="180708" cy="914400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rgbClr val="7B84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1" name="Rectangle 360"/>
                <p:cNvSpPr/>
                <p:nvPr/>
              </p:nvSpPr>
              <p:spPr>
                <a:xfrm rot="5400000">
                  <a:off x="1738295" y="4591943"/>
                  <a:ext cx="180708" cy="698681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rgbClr val="7B84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7" name="Group 386"/>
              <p:cNvGrpSpPr/>
              <p:nvPr/>
            </p:nvGrpSpPr>
            <p:grpSpPr>
              <a:xfrm>
                <a:off x="1038217" y="4588961"/>
                <a:ext cx="698681" cy="914400"/>
                <a:chOff x="1479308" y="4601589"/>
                <a:chExt cx="698681" cy="914400"/>
              </a:xfrm>
            </p:grpSpPr>
            <p:sp>
              <p:nvSpPr>
                <p:cNvPr id="388" name="Rectangle 360"/>
                <p:cNvSpPr/>
                <p:nvPr/>
              </p:nvSpPr>
              <p:spPr>
                <a:xfrm>
                  <a:off x="1713060" y="4601589"/>
                  <a:ext cx="180708" cy="914400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9" name="Rectangle 360"/>
                <p:cNvSpPr/>
                <p:nvPr/>
              </p:nvSpPr>
              <p:spPr>
                <a:xfrm rot="5400000">
                  <a:off x="1738295" y="4591943"/>
                  <a:ext cx="180708" cy="698681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93" name="Group 392"/>
          <p:cNvGrpSpPr/>
          <p:nvPr/>
        </p:nvGrpSpPr>
        <p:grpSpPr>
          <a:xfrm>
            <a:off x="6009066" y="5401378"/>
            <a:ext cx="511234" cy="619971"/>
            <a:chOff x="1690397" y="5421535"/>
            <a:chExt cx="623159" cy="755702"/>
          </a:xfrm>
        </p:grpSpPr>
        <p:sp>
          <p:nvSpPr>
            <p:cNvPr id="394" name="Flowchart: Delay 393"/>
            <p:cNvSpPr/>
            <p:nvPr/>
          </p:nvSpPr>
          <p:spPr>
            <a:xfrm rot="16200000">
              <a:off x="1648204" y="5474239"/>
              <a:ext cx="718055" cy="612648"/>
            </a:xfrm>
            <a:prstGeom prst="flowChartDelay">
              <a:avLst/>
            </a:prstGeom>
            <a:solidFill>
              <a:srgbClr val="7B84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Flowchart: Delay 394"/>
            <p:cNvSpPr/>
            <p:nvPr/>
          </p:nvSpPr>
          <p:spPr>
            <a:xfrm rot="16200000">
              <a:off x="1637693" y="5511886"/>
              <a:ext cx="718055" cy="612648"/>
            </a:xfrm>
            <a:prstGeom prst="flowChartDela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6" name="Group 395"/>
          <p:cNvGrpSpPr/>
          <p:nvPr/>
        </p:nvGrpSpPr>
        <p:grpSpPr>
          <a:xfrm>
            <a:off x="6621902" y="5492157"/>
            <a:ext cx="444710" cy="594158"/>
            <a:chOff x="1015336" y="4539315"/>
            <a:chExt cx="721562" cy="964046"/>
          </a:xfrm>
        </p:grpSpPr>
        <p:grpSp>
          <p:nvGrpSpPr>
            <p:cNvPr id="397" name="Group 396"/>
            <p:cNvGrpSpPr/>
            <p:nvPr/>
          </p:nvGrpSpPr>
          <p:grpSpPr>
            <a:xfrm>
              <a:off x="1015336" y="4539315"/>
              <a:ext cx="698681" cy="914400"/>
              <a:chOff x="1479308" y="4601589"/>
              <a:chExt cx="698681" cy="914400"/>
            </a:xfrm>
          </p:grpSpPr>
          <p:sp>
            <p:nvSpPr>
              <p:cNvPr id="401" name="Rectangle 360"/>
              <p:cNvSpPr/>
              <p:nvPr/>
            </p:nvSpPr>
            <p:spPr>
              <a:xfrm>
                <a:off x="1713060" y="4601589"/>
                <a:ext cx="180708" cy="914400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2" name="Rectangle 360"/>
              <p:cNvSpPr/>
              <p:nvPr/>
            </p:nvSpPr>
            <p:spPr>
              <a:xfrm rot="5400000">
                <a:off x="1738295" y="4591943"/>
                <a:ext cx="180708" cy="698681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8" name="Group 397"/>
            <p:cNvGrpSpPr/>
            <p:nvPr/>
          </p:nvGrpSpPr>
          <p:grpSpPr>
            <a:xfrm>
              <a:off x="1038217" y="4588961"/>
              <a:ext cx="698681" cy="914400"/>
              <a:chOff x="1479308" y="4601589"/>
              <a:chExt cx="698681" cy="914400"/>
            </a:xfrm>
          </p:grpSpPr>
          <p:sp>
            <p:nvSpPr>
              <p:cNvPr id="399" name="Rectangle 360"/>
              <p:cNvSpPr/>
              <p:nvPr/>
            </p:nvSpPr>
            <p:spPr>
              <a:xfrm>
                <a:off x="1713060" y="4601589"/>
                <a:ext cx="180708" cy="914400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0" name="Rectangle 360"/>
              <p:cNvSpPr/>
              <p:nvPr/>
            </p:nvSpPr>
            <p:spPr>
              <a:xfrm rot="5400000">
                <a:off x="1738295" y="4591943"/>
                <a:ext cx="180708" cy="698681"/>
              </a:xfrm>
              <a:custGeom>
                <a:avLst/>
                <a:gdLst>
                  <a:gd name="connsiteX0" fmla="*/ 0 w 212239"/>
                  <a:gd name="connsiteY0" fmla="*/ 0 h 614598"/>
                  <a:gd name="connsiteX1" fmla="*/ 212239 w 212239"/>
                  <a:gd name="connsiteY1" fmla="*/ 0 h 614598"/>
                  <a:gd name="connsiteX2" fmla="*/ 212239 w 212239"/>
                  <a:gd name="connsiteY2" fmla="*/ 614598 h 614598"/>
                  <a:gd name="connsiteX3" fmla="*/ 0 w 212239"/>
                  <a:gd name="connsiteY3" fmla="*/ 614598 h 614598"/>
                  <a:gd name="connsiteX4" fmla="*/ 0 w 212239"/>
                  <a:gd name="connsiteY4" fmla="*/ 0 h 614598"/>
                  <a:gd name="connsiteX0" fmla="*/ 0 w 222749"/>
                  <a:gd name="connsiteY0" fmla="*/ 63062 h 614598"/>
                  <a:gd name="connsiteX1" fmla="*/ 222749 w 222749"/>
                  <a:gd name="connsiteY1" fmla="*/ 0 h 614598"/>
                  <a:gd name="connsiteX2" fmla="*/ 222749 w 222749"/>
                  <a:gd name="connsiteY2" fmla="*/ 614598 h 614598"/>
                  <a:gd name="connsiteX3" fmla="*/ 10510 w 222749"/>
                  <a:gd name="connsiteY3" fmla="*/ 614598 h 614598"/>
                  <a:gd name="connsiteX4" fmla="*/ 0 w 222749"/>
                  <a:gd name="connsiteY4" fmla="*/ 63062 h 614598"/>
                  <a:gd name="connsiteX0" fmla="*/ 0 w 222749"/>
                  <a:gd name="connsiteY0" fmla="*/ 115614 h 667150"/>
                  <a:gd name="connsiteX1" fmla="*/ 180708 w 222749"/>
                  <a:gd name="connsiteY1" fmla="*/ 0 h 667150"/>
                  <a:gd name="connsiteX2" fmla="*/ 222749 w 222749"/>
                  <a:gd name="connsiteY2" fmla="*/ 667150 h 667150"/>
                  <a:gd name="connsiteX3" fmla="*/ 10510 w 222749"/>
                  <a:gd name="connsiteY3" fmla="*/ 667150 h 667150"/>
                  <a:gd name="connsiteX4" fmla="*/ 0 w 222749"/>
                  <a:gd name="connsiteY4" fmla="*/ 115614 h 667150"/>
                  <a:gd name="connsiteX0" fmla="*/ 0 w 180708"/>
                  <a:gd name="connsiteY0" fmla="*/ 115614 h 698681"/>
                  <a:gd name="connsiteX1" fmla="*/ 180708 w 180708"/>
                  <a:gd name="connsiteY1" fmla="*/ 0 h 698681"/>
                  <a:gd name="connsiteX2" fmla="*/ 159687 w 180708"/>
                  <a:gd name="connsiteY2" fmla="*/ 698681 h 698681"/>
                  <a:gd name="connsiteX3" fmla="*/ 10510 w 180708"/>
                  <a:gd name="connsiteY3" fmla="*/ 667150 h 698681"/>
                  <a:gd name="connsiteX4" fmla="*/ 0 w 180708"/>
                  <a:gd name="connsiteY4" fmla="*/ 115614 h 698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8" h="698681">
                    <a:moveTo>
                      <a:pt x="0" y="115614"/>
                    </a:moveTo>
                    <a:lnTo>
                      <a:pt x="180708" y="0"/>
                    </a:lnTo>
                    <a:lnTo>
                      <a:pt x="159687" y="698681"/>
                    </a:lnTo>
                    <a:lnTo>
                      <a:pt x="10510" y="667150"/>
                    </a:lnTo>
                    <a:lnTo>
                      <a:pt x="0" y="1156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03" name="Group 402"/>
          <p:cNvGrpSpPr/>
          <p:nvPr/>
        </p:nvGrpSpPr>
        <p:grpSpPr>
          <a:xfrm>
            <a:off x="7156112" y="5463035"/>
            <a:ext cx="390927" cy="713176"/>
            <a:chOff x="3435185" y="5232926"/>
            <a:chExt cx="488456" cy="891100"/>
          </a:xfrm>
        </p:grpSpPr>
        <p:grpSp>
          <p:nvGrpSpPr>
            <p:cNvPr id="404" name="Group 403"/>
            <p:cNvGrpSpPr/>
            <p:nvPr/>
          </p:nvGrpSpPr>
          <p:grpSpPr>
            <a:xfrm>
              <a:off x="3435185" y="5531678"/>
              <a:ext cx="488456" cy="592348"/>
              <a:chOff x="1690397" y="5421535"/>
              <a:chExt cx="623159" cy="755702"/>
            </a:xfrm>
          </p:grpSpPr>
          <p:sp>
            <p:nvSpPr>
              <p:cNvPr id="412" name="Flowchart: Delay 411"/>
              <p:cNvSpPr/>
              <p:nvPr/>
            </p:nvSpPr>
            <p:spPr>
              <a:xfrm rot="16200000">
                <a:off x="1648204" y="5474239"/>
                <a:ext cx="718055" cy="612648"/>
              </a:xfrm>
              <a:prstGeom prst="flowChartDelay">
                <a:avLst/>
              </a:prstGeom>
              <a:solidFill>
                <a:srgbClr val="7B84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Flowchart: Delay 412"/>
              <p:cNvSpPr/>
              <p:nvPr/>
            </p:nvSpPr>
            <p:spPr>
              <a:xfrm rot="16200000">
                <a:off x="1637693" y="5511886"/>
                <a:ext cx="718055" cy="612648"/>
              </a:xfrm>
              <a:prstGeom prst="flowChartDelay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5" name="Group 404"/>
            <p:cNvGrpSpPr/>
            <p:nvPr/>
          </p:nvGrpSpPr>
          <p:grpSpPr>
            <a:xfrm>
              <a:off x="3537313" y="5232926"/>
              <a:ext cx="275960" cy="368698"/>
              <a:chOff x="1015336" y="4539315"/>
              <a:chExt cx="721562" cy="964046"/>
            </a:xfrm>
          </p:grpSpPr>
          <p:grpSp>
            <p:nvGrpSpPr>
              <p:cNvPr id="406" name="Group 405"/>
              <p:cNvGrpSpPr/>
              <p:nvPr/>
            </p:nvGrpSpPr>
            <p:grpSpPr>
              <a:xfrm>
                <a:off x="1015336" y="4539315"/>
                <a:ext cx="698681" cy="914400"/>
                <a:chOff x="1479308" y="4601589"/>
                <a:chExt cx="698681" cy="914400"/>
              </a:xfrm>
            </p:grpSpPr>
            <p:sp>
              <p:nvSpPr>
                <p:cNvPr id="410" name="Rectangle 360"/>
                <p:cNvSpPr/>
                <p:nvPr/>
              </p:nvSpPr>
              <p:spPr>
                <a:xfrm>
                  <a:off x="1713060" y="4601589"/>
                  <a:ext cx="180708" cy="914400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rgbClr val="7B84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1" name="Rectangle 360"/>
                <p:cNvSpPr/>
                <p:nvPr/>
              </p:nvSpPr>
              <p:spPr>
                <a:xfrm rot="5400000">
                  <a:off x="1738295" y="4591943"/>
                  <a:ext cx="180708" cy="698681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rgbClr val="7B84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07" name="Group 406"/>
              <p:cNvGrpSpPr/>
              <p:nvPr/>
            </p:nvGrpSpPr>
            <p:grpSpPr>
              <a:xfrm>
                <a:off x="1038217" y="4588961"/>
                <a:ext cx="698681" cy="914400"/>
                <a:chOff x="1479308" y="4601589"/>
                <a:chExt cx="698681" cy="914400"/>
              </a:xfrm>
            </p:grpSpPr>
            <p:sp>
              <p:nvSpPr>
                <p:cNvPr id="408" name="Rectangle 360"/>
                <p:cNvSpPr/>
                <p:nvPr/>
              </p:nvSpPr>
              <p:spPr>
                <a:xfrm>
                  <a:off x="1713060" y="4601589"/>
                  <a:ext cx="180708" cy="914400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9" name="Rectangle 360"/>
                <p:cNvSpPr/>
                <p:nvPr/>
              </p:nvSpPr>
              <p:spPr>
                <a:xfrm rot="5400000">
                  <a:off x="1738295" y="4591943"/>
                  <a:ext cx="180708" cy="698681"/>
                </a:xfrm>
                <a:custGeom>
                  <a:avLst/>
                  <a:gdLst>
                    <a:gd name="connsiteX0" fmla="*/ 0 w 212239"/>
                    <a:gd name="connsiteY0" fmla="*/ 0 h 614598"/>
                    <a:gd name="connsiteX1" fmla="*/ 212239 w 212239"/>
                    <a:gd name="connsiteY1" fmla="*/ 0 h 614598"/>
                    <a:gd name="connsiteX2" fmla="*/ 212239 w 212239"/>
                    <a:gd name="connsiteY2" fmla="*/ 614598 h 614598"/>
                    <a:gd name="connsiteX3" fmla="*/ 0 w 212239"/>
                    <a:gd name="connsiteY3" fmla="*/ 614598 h 614598"/>
                    <a:gd name="connsiteX4" fmla="*/ 0 w 212239"/>
                    <a:gd name="connsiteY4" fmla="*/ 0 h 614598"/>
                    <a:gd name="connsiteX0" fmla="*/ 0 w 222749"/>
                    <a:gd name="connsiteY0" fmla="*/ 63062 h 614598"/>
                    <a:gd name="connsiteX1" fmla="*/ 222749 w 222749"/>
                    <a:gd name="connsiteY1" fmla="*/ 0 h 614598"/>
                    <a:gd name="connsiteX2" fmla="*/ 222749 w 222749"/>
                    <a:gd name="connsiteY2" fmla="*/ 614598 h 614598"/>
                    <a:gd name="connsiteX3" fmla="*/ 10510 w 222749"/>
                    <a:gd name="connsiteY3" fmla="*/ 614598 h 614598"/>
                    <a:gd name="connsiteX4" fmla="*/ 0 w 222749"/>
                    <a:gd name="connsiteY4" fmla="*/ 63062 h 614598"/>
                    <a:gd name="connsiteX0" fmla="*/ 0 w 222749"/>
                    <a:gd name="connsiteY0" fmla="*/ 115614 h 667150"/>
                    <a:gd name="connsiteX1" fmla="*/ 180708 w 222749"/>
                    <a:gd name="connsiteY1" fmla="*/ 0 h 667150"/>
                    <a:gd name="connsiteX2" fmla="*/ 222749 w 222749"/>
                    <a:gd name="connsiteY2" fmla="*/ 667150 h 667150"/>
                    <a:gd name="connsiteX3" fmla="*/ 10510 w 222749"/>
                    <a:gd name="connsiteY3" fmla="*/ 667150 h 667150"/>
                    <a:gd name="connsiteX4" fmla="*/ 0 w 222749"/>
                    <a:gd name="connsiteY4" fmla="*/ 115614 h 667150"/>
                    <a:gd name="connsiteX0" fmla="*/ 0 w 180708"/>
                    <a:gd name="connsiteY0" fmla="*/ 115614 h 698681"/>
                    <a:gd name="connsiteX1" fmla="*/ 180708 w 180708"/>
                    <a:gd name="connsiteY1" fmla="*/ 0 h 698681"/>
                    <a:gd name="connsiteX2" fmla="*/ 159687 w 180708"/>
                    <a:gd name="connsiteY2" fmla="*/ 698681 h 698681"/>
                    <a:gd name="connsiteX3" fmla="*/ 10510 w 180708"/>
                    <a:gd name="connsiteY3" fmla="*/ 667150 h 698681"/>
                    <a:gd name="connsiteX4" fmla="*/ 0 w 180708"/>
                    <a:gd name="connsiteY4" fmla="*/ 115614 h 698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708" h="698681">
                      <a:moveTo>
                        <a:pt x="0" y="115614"/>
                      </a:moveTo>
                      <a:lnTo>
                        <a:pt x="180708" y="0"/>
                      </a:lnTo>
                      <a:lnTo>
                        <a:pt x="159687" y="698681"/>
                      </a:lnTo>
                      <a:lnTo>
                        <a:pt x="10510" y="667150"/>
                      </a:lnTo>
                      <a:lnTo>
                        <a:pt x="0" y="11561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20" name="TextBox 419"/>
          <p:cNvSpPr txBox="1"/>
          <p:nvPr/>
        </p:nvSpPr>
        <p:spPr>
          <a:xfrm>
            <a:off x="2142180" y="5944471"/>
            <a:ext cx="4859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EF2C0"/>
                </a:solidFill>
                <a:latin typeface="BadaBoom BB" panose="020B0603050302020204" pitchFamily="34" charset="0"/>
              </a:rPr>
              <a:t>HAUNTED HOUSE</a:t>
            </a:r>
            <a:endParaRPr lang="en-US" sz="5400" dirty="0">
              <a:solidFill>
                <a:srgbClr val="FEF2C0"/>
              </a:solidFill>
              <a:latin typeface="BadaBoom BB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905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BadaBoom BB</vt:lpstr>
      <vt:lpstr>Calibri</vt:lpstr>
      <vt:lpstr>Calibri Light</vt:lpstr>
      <vt:lpstr>Office Theme</vt:lpstr>
      <vt:lpstr>PowerPoint Presentation</vt:lpstr>
    </vt:vector>
  </TitlesOfParts>
  <Company>Cisco Systems,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Neha Tandon -X (nehatan - ZENSAR TECHNOLOGIES INC at Cisco)</dc:creator>
  <cp:lastModifiedBy>Neha Tandon -X (nehatan - ZENSAR TECHNOLOGIES INC at Cisco)</cp:lastModifiedBy>
  <cp:revision>50</cp:revision>
  <dcterms:created xsi:type="dcterms:W3CDTF">2017-10-27T06:22:35Z</dcterms:created>
  <dcterms:modified xsi:type="dcterms:W3CDTF">2017-10-27T09:14:09Z</dcterms:modified>
</cp:coreProperties>
</file>