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DDC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>
        <p:scale>
          <a:sx n="70" d="100"/>
          <a:sy n="70" d="100"/>
        </p:scale>
        <p:origin x="996" y="9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BBB4C-C419-4EF9-B75C-E07A5104C299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07-01-2016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6256D-8488-4DD2-BF6A-6B76FE0EF881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370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BBB4C-C419-4EF9-B75C-E07A5104C299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07-01-2016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6256D-8488-4DD2-BF6A-6B76FE0EF881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746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BBB4C-C419-4EF9-B75C-E07A5104C299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07-01-2016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6256D-8488-4DD2-BF6A-6B76FE0EF881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362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BBB4C-C419-4EF9-B75C-E07A5104C299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07-01-2016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6256D-8488-4DD2-BF6A-6B76FE0EF881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026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BBB4C-C419-4EF9-B75C-E07A5104C299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07-01-2016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6256D-8488-4DD2-BF6A-6B76FE0EF881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260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BBB4C-C419-4EF9-B75C-E07A5104C299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07-01-2016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6256D-8488-4DD2-BF6A-6B76FE0EF881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398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BBB4C-C419-4EF9-B75C-E07A5104C299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07-01-2016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6256D-8488-4DD2-BF6A-6B76FE0EF881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087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BBB4C-C419-4EF9-B75C-E07A5104C299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07-01-2016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6256D-8488-4DD2-BF6A-6B76FE0EF881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615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BBB4C-C419-4EF9-B75C-E07A5104C299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07-01-2016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6256D-8488-4DD2-BF6A-6B76FE0EF881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715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BBB4C-C419-4EF9-B75C-E07A5104C299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07-01-2016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6256D-8488-4DD2-BF6A-6B76FE0EF881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133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BBB4C-C419-4EF9-B75C-E07A5104C299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07-01-2016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6256D-8488-4DD2-BF6A-6B76FE0EF881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422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CBC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3BBB4C-C419-4EF9-B75C-E07A5104C299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07-01-2016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6256D-8488-4DD2-BF6A-6B76FE0EF881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796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loud 12"/>
          <p:cNvSpPr/>
          <p:nvPr/>
        </p:nvSpPr>
        <p:spPr>
          <a:xfrm rot="1068748">
            <a:off x="671765" y="476672"/>
            <a:ext cx="3749270" cy="3251001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8" fmla="*/ 34165 w 43256"/>
              <a:gd name="connsiteY8" fmla="*/ 22813 h 43219"/>
              <a:gd name="connsiteX9" fmla="*/ 37416 w 43256"/>
              <a:gd name="connsiteY9" fmla="*/ 29949 h 43219"/>
              <a:gd name="connsiteX10" fmla="*/ 41834 w 43256"/>
              <a:gd name="connsiteY10" fmla="*/ 15213 h 43219"/>
              <a:gd name="connsiteX11" fmla="*/ 40386 w 43256"/>
              <a:gd name="connsiteY11" fmla="*/ 17889 h 43219"/>
              <a:gd name="connsiteX12" fmla="*/ 38360 w 43256"/>
              <a:gd name="connsiteY12" fmla="*/ 5285 h 43219"/>
              <a:gd name="connsiteX13" fmla="*/ 38436 w 43256"/>
              <a:gd name="connsiteY13" fmla="*/ 6549 h 43219"/>
              <a:gd name="connsiteX14" fmla="*/ 29114 w 43256"/>
              <a:gd name="connsiteY14" fmla="*/ 3811 h 43219"/>
              <a:gd name="connsiteX15" fmla="*/ 29856 w 43256"/>
              <a:gd name="connsiteY15" fmla="*/ 2199 h 43219"/>
              <a:gd name="connsiteX16" fmla="*/ 22177 w 43256"/>
              <a:gd name="connsiteY16" fmla="*/ 4579 h 43219"/>
              <a:gd name="connsiteX17" fmla="*/ 22536 w 43256"/>
              <a:gd name="connsiteY17" fmla="*/ 3189 h 43219"/>
              <a:gd name="connsiteX18" fmla="*/ 14036 w 43256"/>
              <a:gd name="connsiteY18" fmla="*/ 5051 h 43219"/>
              <a:gd name="connsiteX19" fmla="*/ 15336 w 43256"/>
              <a:gd name="connsiteY19" fmla="*/ 6399 h 43219"/>
              <a:gd name="connsiteX20" fmla="*/ 4163 w 43256"/>
              <a:gd name="connsiteY20" fmla="*/ 15648 h 43219"/>
              <a:gd name="connsiteX21" fmla="*/ 3936 w 43256"/>
              <a:gd name="connsiteY21" fmla="*/ 14229 h 43219"/>
              <a:gd name="connsiteX0" fmla="*/ 3936 w 43256"/>
              <a:gd name="connsiteY0" fmla="*/ 14229 h 40633"/>
              <a:gd name="connsiteX1" fmla="*/ 5659 w 43256"/>
              <a:gd name="connsiteY1" fmla="*/ 6766 h 40633"/>
              <a:gd name="connsiteX2" fmla="*/ 14041 w 43256"/>
              <a:gd name="connsiteY2" fmla="*/ 5061 h 40633"/>
              <a:gd name="connsiteX3" fmla="*/ 22492 w 43256"/>
              <a:gd name="connsiteY3" fmla="*/ 3291 h 40633"/>
              <a:gd name="connsiteX4" fmla="*/ 25785 w 43256"/>
              <a:gd name="connsiteY4" fmla="*/ 59 h 40633"/>
              <a:gd name="connsiteX5" fmla="*/ 29869 w 43256"/>
              <a:gd name="connsiteY5" fmla="*/ 2340 h 40633"/>
              <a:gd name="connsiteX6" fmla="*/ 35499 w 43256"/>
              <a:gd name="connsiteY6" fmla="*/ 549 h 40633"/>
              <a:gd name="connsiteX7" fmla="*/ 38354 w 43256"/>
              <a:gd name="connsiteY7" fmla="*/ 5435 h 40633"/>
              <a:gd name="connsiteX8" fmla="*/ 42018 w 43256"/>
              <a:gd name="connsiteY8" fmla="*/ 10177 h 40633"/>
              <a:gd name="connsiteX9" fmla="*/ 41854 w 43256"/>
              <a:gd name="connsiteY9" fmla="*/ 15319 h 40633"/>
              <a:gd name="connsiteX10" fmla="*/ 43052 w 43256"/>
              <a:gd name="connsiteY10" fmla="*/ 23181 h 40633"/>
              <a:gd name="connsiteX11" fmla="*/ 37440 w 43256"/>
              <a:gd name="connsiteY11" fmla="*/ 30063 h 40633"/>
              <a:gd name="connsiteX12" fmla="*/ 35431 w 43256"/>
              <a:gd name="connsiteY12" fmla="*/ 35960 h 40633"/>
              <a:gd name="connsiteX13" fmla="*/ 28591 w 43256"/>
              <a:gd name="connsiteY13" fmla="*/ 36674 h 40633"/>
              <a:gd name="connsiteX14" fmla="*/ 20483 w 43256"/>
              <a:gd name="connsiteY14" fmla="*/ 31331 h 40633"/>
              <a:gd name="connsiteX15" fmla="*/ 16516 w 43256"/>
              <a:gd name="connsiteY15" fmla="*/ 39125 h 40633"/>
              <a:gd name="connsiteX16" fmla="*/ 5840 w 43256"/>
              <a:gd name="connsiteY16" fmla="*/ 35331 h 40633"/>
              <a:gd name="connsiteX17" fmla="*/ 1146 w 43256"/>
              <a:gd name="connsiteY17" fmla="*/ 31109 h 40633"/>
              <a:gd name="connsiteX18" fmla="*/ 2149 w 43256"/>
              <a:gd name="connsiteY18" fmla="*/ 25410 h 40633"/>
              <a:gd name="connsiteX19" fmla="*/ 31 w 43256"/>
              <a:gd name="connsiteY19" fmla="*/ 19563 h 40633"/>
              <a:gd name="connsiteX20" fmla="*/ 3899 w 43256"/>
              <a:gd name="connsiteY20" fmla="*/ 14366 h 40633"/>
              <a:gd name="connsiteX21" fmla="*/ 3936 w 43256"/>
              <a:gd name="connsiteY21" fmla="*/ 14229 h 40633"/>
              <a:gd name="connsiteX0" fmla="*/ 4729 w 43256"/>
              <a:gd name="connsiteY0" fmla="*/ 26036 h 40633"/>
              <a:gd name="connsiteX1" fmla="*/ 2196 w 43256"/>
              <a:gd name="connsiteY1" fmla="*/ 25239 h 40633"/>
              <a:gd name="connsiteX2" fmla="*/ 6964 w 43256"/>
              <a:gd name="connsiteY2" fmla="*/ 34758 h 40633"/>
              <a:gd name="connsiteX3" fmla="*/ 5856 w 43256"/>
              <a:gd name="connsiteY3" fmla="*/ 35139 h 40633"/>
              <a:gd name="connsiteX4" fmla="*/ 16514 w 43256"/>
              <a:gd name="connsiteY4" fmla="*/ 38949 h 40633"/>
              <a:gd name="connsiteX5" fmla="*/ 15846 w 43256"/>
              <a:gd name="connsiteY5" fmla="*/ 37209 h 40633"/>
              <a:gd name="connsiteX6" fmla="*/ 28863 w 43256"/>
              <a:gd name="connsiteY6" fmla="*/ 34610 h 40633"/>
              <a:gd name="connsiteX7" fmla="*/ 28596 w 43256"/>
              <a:gd name="connsiteY7" fmla="*/ 36519 h 40633"/>
              <a:gd name="connsiteX8" fmla="*/ 34165 w 43256"/>
              <a:gd name="connsiteY8" fmla="*/ 22813 h 40633"/>
              <a:gd name="connsiteX9" fmla="*/ 37416 w 43256"/>
              <a:gd name="connsiteY9" fmla="*/ 29949 h 40633"/>
              <a:gd name="connsiteX10" fmla="*/ 41834 w 43256"/>
              <a:gd name="connsiteY10" fmla="*/ 15213 h 40633"/>
              <a:gd name="connsiteX11" fmla="*/ 40386 w 43256"/>
              <a:gd name="connsiteY11" fmla="*/ 17889 h 40633"/>
              <a:gd name="connsiteX12" fmla="*/ 38360 w 43256"/>
              <a:gd name="connsiteY12" fmla="*/ 5285 h 40633"/>
              <a:gd name="connsiteX13" fmla="*/ 38436 w 43256"/>
              <a:gd name="connsiteY13" fmla="*/ 6549 h 40633"/>
              <a:gd name="connsiteX14" fmla="*/ 29114 w 43256"/>
              <a:gd name="connsiteY14" fmla="*/ 3811 h 40633"/>
              <a:gd name="connsiteX15" fmla="*/ 29856 w 43256"/>
              <a:gd name="connsiteY15" fmla="*/ 2199 h 40633"/>
              <a:gd name="connsiteX16" fmla="*/ 22177 w 43256"/>
              <a:gd name="connsiteY16" fmla="*/ 4579 h 40633"/>
              <a:gd name="connsiteX17" fmla="*/ 22536 w 43256"/>
              <a:gd name="connsiteY17" fmla="*/ 3189 h 40633"/>
              <a:gd name="connsiteX18" fmla="*/ 14036 w 43256"/>
              <a:gd name="connsiteY18" fmla="*/ 5051 h 40633"/>
              <a:gd name="connsiteX19" fmla="*/ 15336 w 43256"/>
              <a:gd name="connsiteY19" fmla="*/ 6399 h 40633"/>
              <a:gd name="connsiteX20" fmla="*/ 4163 w 43256"/>
              <a:gd name="connsiteY20" fmla="*/ 15648 h 40633"/>
              <a:gd name="connsiteX21" fmla="*/ 3936 w 43256"/>
              <a:gd name="connsiteY21" fmla="*/ 14229 h 40633"/>
              <a:gd name="connsiteX0" fmla="*/ 3936 w 43256"/>
              <a:gd name="connsiteY0" fmla="*/ 14229 h 40633"/>
              <a:gd name="connsiteX1" fmla="*/ 5659 w 43256"/>
              <a:gd name="connsiteY1" fmla="*/ 6766 h 40633"/>
              <a:gd name="connsiteX2" fmla="*/ 14041 w 43256"/>
              <a:gd name="connsiteY2" fmla="*/ 5061 h 40633"/>
              <a:gd name="connsiteX3" fmla="*/ 22492 w 43256"/>
              <a:gd name="connsiteY3" fmla="*/ 3291 h 40633"/>
              <a:gd name="connsiteX4" fmla="*/ 25785 w 43256"/>
              <a:gd name="connsiteY4" fmla="*/ 59 h 40633"/>
              <a:gd name="connsiteX5" fmla="*/ 29869 w 43256"/>
              <a:gd name="connsiteY5" fmla="*/ 2340 h 40633"/>
              <a:gd name="connsiteX6" fmla="*/ 35499 w 43256"/>
              <a:gd name="connsiteY6" fmla="*/ 549 h 40633"/>
              <a:gd name="connsiteX7" fmla="*/ 38354 w 43256"/>
              <a:gd name="connsiteY7" fmla="*/ 5435 h 40633"/>
              <a:gd name="connsiteX8" fmla="*/ 42018 w 43256"/>
              <a:gd name="connsiteY8" fmla="*/ 10177 h 40633"/>
              <a:gd name="connsiteX9" fmla="*/ 41854 w 43256"/>
              <a:gd name="connsiteY9" fmla="*/ 15319 h 40633"/>
              <a:gd name="connsiteX10" fmla="*/ 43052 w 43256"/>
              <a:gd name="connsiteY10" fmla="*/ 23181 h 40633"/>
              <a:gd name="connsiteX11" fmla="*/ 37440 w 43256"/>
              <a:gd name="connsiteY11" fmla="*/ 30063 h 40633"/>
              <a:gd name="connsiteX12" fmla="*/ 35431 w 43256"/>
              <a:gd name="connsiteY12" fmla="*/ 35960 h 40633"/>
              <a:gd name="connsiteX13" fmla="*/ 28591 w 43256"/>
              <a:gd name="connsiteY13" fmla="*/ 36674 h 40633"/>
              <a:gd name="connsiteX14" fmla="*/ 20483 w 43256"/>
              <a:gd name="connsiteY14" fmla="*/ 31331 h 40633"/>
              <a:gd name="connsiteX15" fmla="*/ 16516 w 43256"/>
              <a:gd name="connsiteY15" fmla="*/ 39125 h 40633"/>
              <a:gd name="connsiteX16" fmla="*/ 5840 w 43256"/>
              <a:gd name="connsiteY16" fmla="*/ 35331 h 40633"/>
              <a:gd name="connsiteX17" fmla="*/ 1146 w 43256"/>
              <a:gd name="connsiteY17" fmla="*/ 31109 h 40633"/>
              <a:gd name="connsiteX18" fmla="*/ 2149 w 43256"/>
              <a:gd name="connsiteY18" fmla="*/ 25410 h 40633"/>
              <a:gd name="connsiteX19" fmla="*/ 31 w 43256"/>
              <a:gd name="connsiteY19" fmla="*/ 19563 h 40633"/>
              <a:gd name="connsiteX20" fmla="*/ 3899 w 43256"/>
              <a:gd name="connsiteY20" fmla="*/ 14366 h 40633"/>
              <a:gd name="connsiteX21" fmla="*/ 3936 w 43256"/>
              <a:gd name="connsiteY21" fmla="*/ 14229 h 40633"/>
              <a:gd name="connsiteX0" fmla="*/ 4729 w 43256"/>
              <a:gd name="connsiteY0" fmla="*/ 26036 h 40633"/>
              <a:gd name="connsiteX1" fmla="*/ 2196 w 43256"/>
              <a:gd name="connsiteY1" fmla="*/ 25239 h 40633"/>
              <a:gd name="connsiteX2" fmla="*/ 6964 w 43256"/>
              <a:gd name="connsiteY2" fmla="*/ 34758 h 40633"/>
              <a:gd name="connsiteX3" fmla="*/ 5856 w 43256"/>
              <a:gd name="connsiteY3" fmla="*/ 35139 h 40633"/>
              <a:gd name="connsiteX4" fmla="*/ 15984 w 43256"/>
              <a:gd name="connsiteY4" fmla="*/ 29380 h 40633"/>
              <a:gd name="connsiteX5" fmla="*/ 15846 w 43256"/>
              <a:gd name="connsiteY5" fmla="*/ 37209 h 40633"/>
              <a:gd name="connsiteX6" fmla="*/ 28863 w 43256"/>
              <a:gd name="connsiteY6" fmla="*/ 34610 h 40633"/>
              <a:gd name="connsiteX7" fmla="*/ 28596 w 43256"/>
              <a:gd name="connsiteY7" fmla="*/ 36519 h 40633"/>
              <a:gd name="connsiteX8" fmla="*/ 34165 w 43256"/>
              <a:gd name="connsiteY8" fmla="*/ 22813 h 40633"/>
              <a:gd name="connsiteX9" fmla="*/ 37416 w 43256"/>
              <a:gd name="connsiteY9" fmla="*/ 29949 h 40633"/>
              <a:gd name="connsiteX10" fmla="*/ 41834 w 43256"/>
              <a:gd name="connsiteY10" fmla="*/ 15213 h 40633"/>
              <a:gd name="connsiteX11" fmla="*/ 40386 w 43256"/>
              <a:gd name="connsiteY11" fmla="*/ 17889 h 40633"/>
              <a:gd name="connsiteX12" fmla="*/ 38360 w 43256"/>
              <a:gd name="connsiteY12" fmla="*/ 5285 h 40633"/>
              <a:gd name="connsiteX13" fmla="*/ 38436 w 43256"/>
              <a:gd name="connsiteY13" fmla="*/ 6549 h 40633"/>
              <a:gd name="connsiteX14" fmla="*/ 29114 w 43256"/>
              <a:gd name="connsiteY14" fmla="*/ 3811 h 40633"/>
              <a:gd name="connsiteX15" fmla="*/ 29856 w 43256"/>
              <a:gd name="connsiteY15" fmla="*/ 2199 h 40633"/>
              <a:gd name="connsiteX16" fmla="*/ 22177 w 43256"/>
              <a:gd name="connsiteY16" fmla="*/ 4579 h 40633"/>
              <a:gd name="connsiteX17" fmla="*/ 22536 w 43256"/>
              <a:gd name="connsiteY17" fmla="*/ 3189 h 40633"/>
              <a:gd name="connsiteX18" fmla="*/ 14036 w 43256"/>
              <a:gd name="connsiteY18" fmla="*/ 5051 h 40633"/>
              <a:gd name="connsiteX19" fmla="*/ 15336 w 43256"/>
              <a:gd name="connsiteY19" fmla="*/ 6399 h 40633"/>
              <a:gd name="connsiteX20" fmla="*/ 4163 w 43256"/>
              <a:gd name="connsiteY20" fmla="*/ 15648 h 40633"/>
              <a:gd name="connsiteX21" fmla="*/ 3936 w 43256"/>
              <a:gd name="connsiteY21" fmla="*/ 14229 h 40633"/>
              <a:gd name="connsiteX0" fmla="*/ 3936 w 43256"/>
              <a:gd name="connsiteY0" fmla="*/ 14229 h 40633"/>
              <a:gd name="connsiteX1" fmla="*/ 5659 w 43256"/>
              <a:gd name="connsiteY1" fmla="*/ 6766 h 40633"/>
              <a:gd name="connsiteX2" fmla="*/ 14041 w 43256"/>
              <a:gd name="connsiteY2" fmla="*/ 5061 h 40633"/>
              <a:gd name="connsiteX3" fmla="*/ 22492 w 43256"/>
              <a:gd name="connsiteY3" fmla="*/ 3291 h 40633"/>
              <a:gd name="connsiteX4" fmla="*/ 25785 w 43256"/>
              <a:gd name="connsiteY4" fmla="*/ 59 h 40633"/>
              <a:gd name="connsiteX5" fmla="*/ 29869 w 43256"/>
              <a:gd name="connsiteY5" fmla="*/ 2340 h 40633"/>
              <a:gd name="connsiteX6" fmla="*/ 35499 w 43256"/>
              <a:gd name="connsiteY6" fmla="*/ 549 h 40633"/>
              <a:gd name="connsiteX7" fmla="*/ 38354 w 43256"/>
              <a:gd name="connsiteY7" fmla="*/ 5435 h 40633"/>
              <a:gd name="connsiteX8" fmla="*/ 42018 w 43256"/>
              <a:gd name="connsiteY8" fmla="*/ 10177 h 40633"/>
              <a:gd name="connsiteX9" fmla="*/ 41854 w 43256"/>
              <a:gd name="connsiteY9" fmla="*/ 15319 h 40633"/>
              <a:gd name="connsiteX10" fmla="*/ 43052 w 43256"/>
              <a:gd name="connsiteY10" fmla="*/ 23181 h 40633"/>
              <a:gd name="connsiteX11" fmla="*/ 37440 w 43256"/>
              <a:gd name="connsiteY11" fmla="*/ 30063 h 40633"/>
              <a:gd name="connsiteX12" fmla="*/ 30926 w 43256"/>
              <a:gd name="connsiteY12" fmla="*/ 24273 h 40633"/>
              <a:gd name="connsiteX13" fmla="*/ 28591 w 43256"/>
              <a:gd name="connsiteY13" fmla="*/ 36674 h 40633"/>
              <a:gd name="connsiteX14" fmla="*/ 20483 w 43256"/>
              <a:gd name="connsiteY14" fmla="*/ 31331 h 40633"/>
              <a:gd name="connsiteX15" fmla="*/ 16516 w 43256"/>
              <a:gd name="connsiteY15" fmla="*/ 39125 h 40633"/>
              <a:gd name="connsiteX16" fmla="*/ 5840 w 43256"/>
              <a:gd name="connsiteY16" fmla="*/ 35331 h 40633"/>
              <a:gd name="connsiteX17" fmla="*/ 1146 w 43256"/>
              <a:gd name="connsiteY17" fmla="*/ 31109 h 40633"/>
              <a:gd name="connsiteX18" fmla="*/ 2149 w 43256"/>
              <a:gd name="connsiteY18" fmla="*/ 25410 h 40633"/>
              <a:gd name="connsiteX19" fmla="*/ 31 w 43256"/>
              <a:gd name="connsiteY19" fmla="*/ 19563 h 40633"/>
              <a:gd name="connsiteX20" fmla="*/ 3899 w 43256"/>
              <a:gd name="connsiteY20" fmla="*/ 14366 h 40633"/>
              <a:gd name="connsiteX21" fmla="*/ 3936 w 43256"/>
              <a:gd name="connsiteY21" fmla="*/ 14229 h 40633"/>
              <a:gd name="connsiteX0" fmla="*/ 4729 w 43256"/>
              <a:gd name="connsiteY0" fmla="*/ 26036 h 40633"/>
              <a:gd name="connsiteX1" fmla="*/ 2196 w 43256"/>
              <a:gd name="connsiteY1" fmla="*/ 25239 h 40633"/>
              <a:gd name="connsiteX2" fmla="*/ 6964 w 43256"/>
              <a:gd name="connsiteY2" fmla="*/ 34758 h 40633"/>
              <a:gd name="connsiteX3" fmla="*/ 5856 w 43256"/>
              <a:gd name="connsiteY3" fmla="*/ 35139 h 40633"/>
              <a:gd name="connsiteX4" fmla="*/ 15984 w 43256"/>
              <a:gd name="connsiteY4" fmla="*/ 29380 h 40633"/>
              <a:gd name="connsiteX5" fmla="*/ 15846 w 43256"/>
              <a:gd name="connsiteY5" fmla="*/ 37209 h 40633"/>
              <a:gd name="connsiteX6" fmla="*/ 28863 w 43256"/>
              <a:gd name="connsiteY6" fmla="*/ 34610 h 40633"/>
              <a:gd name="connsiteX7" fmla="*/ 28596 w 43256"/>
              <a:gd name="connsiteY7" fmla="*/ 36519 h 40633"/>
              <a:gd name="connsiteX8" fmla="*/ 34165 w 43256"/>
              <a:gd name="connsiteY8" fmla="*/ 22813 h 40633"/>
              <a:gd name="connsiteX9" fmla="*/ 37416 w 43256"/>
              <a:gd name="connsiteY9" fmla="*/ 29949 h 40633"/>
              <a:gd name="connsiteX10" fmla="*/ 41834 w 43256"/>
              <a:gd name="connsiteY10" fmla="*/ 15213 h 40633"/>
              <a:gd name="connsiteX11" fmla="*/ 40386 w 43256"/>
              <a:gd name="connsiteY11" fmla="*/ 17889 h 40633"/>
              <a:gd name="connsiteX12" fmla="*/ 38360 w 43256"/>
              <a:gd name="connsiteY12" fmla="*/ 5285 h 40633"/>
              <a:gd name="connsiteX13" fmla="*/ 38436 w 43256"/>
              <a:gd name="connsiteY13" fmla="*/ 6549 h 40633"/>
              <a:gd name="connsiteX14" fmla="*/ 29114 w 43256"/>
              <a:gd name="connsiteY14" fmla="*/ 3811 h 40633"/>
              <a:gd name="connsiteX15" fmla="*/ 29856 w 43256"/>
              <a:gd name="connsiteY15" fmla="*/ 2199 h 40633"/>
              <a:gd name="connsiteX16" fmla="*/ 22177 w 43256"/>
              <a:gd name="connsiteY16" fmla="*/ 4579 h 40633"/>
              <a:gd name="connsiteX17" fmla="*/ 22536 w 43256"/>
              <a:gd name="connsiteY17" fmla="*/ 3189 h 40633"/>
              <a:gd name="connsiteX18" fmla="*/ 14036 w 43256"/>
              <a:gd name="connsiteY18" fmla="*/ 5051 h 40633"/>
              <a:gd name="connsiteX19" fmla="*/ 15336 w 43256"/>
              <a:gd name="connsiteY19" fmla="*/ 6399 h 40633"/>
              <a:gd name="connsiteX20" fmla="*/ 4163 w 43256"/>
              <a:gd name="connsiteY20" fmla="*/ 15648 h 40633"/>
              <a:gd name="connsiteX21" fmla="*/ 3936 w 43256"/>
              <a:gd name="connsiteY21" fmla="*/ 14229 h 40633"/>
              <a:gd name="connsiteX0" fmla="*/ 3936 w 43256"/>
              <a:gd name="connsiteY0" fmla="*/ 14229 h 40633"/>
              <a:gd name="connsiteX1" fmla="*/ 5659 w 43256"/>
              <a:gd name="connsiteY1" fmla="*/ 6766 h 40633"/>
              <a:gd name="connsiteX2" fmla="*/ 14041 w 43256"/>
              <a:gd name="connsiteY2" fmla="*/ 5061 h 40633"/>
              <a:gd name="connsiteX3" fmla="*/ 22492 w 43256"/>
              <a:gd name="connsiteY3" fmla="*/ 3291 h 40633"/>
              <a:gd name="connsiteX4" fmla="*/ 25785 w 43256"/>
              <a:gd name="connsiteY4" fmla="*/ 59 h 40633"/>
              <a:gd name="connsiteX5" fmla="*/ 29869 w 43256"/>
              <a:gd name="connsiteY5" fmla="*/ 2340 h 40633"/>
              <a:gd name="connsiteX6" fmla="*/ 35499 w 43256"/>
              <a:gd name="connsiteY6" fmla="*/ 549 h 40633"/>
              <a:gd name="connsiteX7" fmla="*/ 38354 w 43256"/>
              <a:gd name="connsiteY7" fmla="*/ 5435 h 40633"/>
              <a:gd name="connsiteX8" fmla="*/ 42018 w 43256"/>
              <a:gd name="connsiteY8" fmla="*/ 10177 h 40633"/>
              <a:gd name="connsiteX9" fmla="*/ 41854 w 43256"/>
              <a:gd name="connsiteY9" fmla="*/ 15319 h 40633"/>
              <a:gd name="connsiteX10" fmla="*/ 43052 w 43256"/>
              <a:gd name="connsiteY10" fmla="*/ 23181 h 40633"/>
              <a:gd name="connsiteX11" fmla="*/ 37440 w 43256"/>
              <a:gd name="connsiteY11" fmla="*/ 30063 h 40633"/>
              <a:gd name="connsiteX12" fmla="*/ 30926 w 43256"/>
              <a:gd name="connsiteY12" fmla="*/ 24273 h 40633"/>
              <a:gd name="connsiteX13" fmla="*/ 28591 w 43256"/>
              <a:gd name="connsiteY13" fmla="*/ 36674 h 40633"/>
              <a:gd name="connsiteX14" fmla="*/ 20483 w 43256"/>
              <a:gd name="connsiteY14" fmla="*/ 31331 h 40633"/>
              <a:gd name="connsiteX15" fmla="*/ 16516 w 43256"/>
              <a:gd name="connsiteY15" fmla="*/ 39125 h 40633"/>
              <a:gd name="connsiteX16" fmla="*/ 5840 w 43256"/>
              <a:gd name="connsiteY16" fmla="*/ 35331 h 40633"/>
              <a:gd name="connsiteX17" fmla="*/ 1146 w 43256"/>
              <a:gd name="connsiteY17" fmla="*/ 31109 h 40633"/>
              <a:gd name="connsiteX18" fmla="*/ 2149 w 43256"/>
              <a:gd name="connsiteY18" fmla="*/ 25410 h 40633"/>
              <a:gd name="connsiteX19" fmla="*/ 31 w 43256"/>
              <a:gd name="connsiteY19" fmla="*/ 19563 h 40633"/>
              <a:gd name="connsiteX20" fmla="*/ 3899 w 43256"/>
              <a:gd name="connsiteY20" fmla="*/ 14366 h 40633"/>
              <a:gd name="connsiteX21" fmla="*/ 3936 w 43256"/>
              <a:gd name="connsiteY21" fmla="*/ 14229 h 40633"/>
              <a:gd name="connsiteX0" fmla="*/ 4729 w 43256"/>
              <a:gd name="connsiteY0" fmla="*/ 26036 h 40633"/>
              <a:gd name="connsiteX1" fmla="*/ 2196 w 43256"/>
              <a:gd name="connsiteY1" fmla="*/ 25239 h 40633"/>
              <a:gd name="connsiteX2" fmla="*/ 6964 w 43256"/>
              <a:gd name="connsiteY2" fmla="*/ 34758 h 40633"/>
              <a:gd name="connsiteX3" fmla="*/ 5856 w 43256"/>
              <a:gd name="connsiteY3" fmla="*/ 35139 h 40633"/>
              <a:gd name="connsiteX4" fmla="*/ 15984 w 43256"/>
              <a:gd name="connsiteY4" fmla="*/ 29380 h 40633"/>
              <a:gd name="connsiteX5" fmla="*/ 15846 w 43256"/>
              <a:gd name="connsiteY5" fmla="*/ 37209 h 40633"/>
              <a:gd name="connsiteX6" fmla="*/ 28863 w 43256"/>
              <a:gd name="connsiteY6" fmla="*/ 34610 h 40633"/>
              <a:gd name="connsiteX7" fmla="*/ 26904 w 43256"/>
              <a:gd name="connsiteY7" fmla="*/ 28480 h 40633"/>
              <a:gd name="connsiteX8" fmla="*/ 34165 w 43256"/>
              <a:gd name="connsiteY8" fmla="*/ 22813 h 40633"/>
              <a:gd name="connsiteX9" fmla="*/ 37416 w 43256"/>
              <a:gd name="connsiteY9" fmla="*/ 29949 h 40633"/>
              <a:gd name="connsiteX10" fmla="*/ 41834 w 43256"/>
              <a:gd name="connsiteY10" fmla="*/ 15213 h 40633"/>
              <a:gd name="connsiteX11" fmla="*/ 40386 w 43256"/>
              <a:gd name="connsiteY11" fmla="*/ 17889 h 40633"/>
              <a:gd name="connsiteX12" fmla="*/ 38360 w 43256"/>
              <a:gd name="connsiteY12" fmla="*/ 5285 h 40633"/>
              <a:gd name="connsiteX13" fmla="*/ 38436 w 43256"/>
              <a:gd name="connsiteY13" fmla="*/ 6549 h 40633"/>
              <a:gd name="connsiteX14" fmla="*/ 29114 w 43256"/>
              <a:gd name="connsiteY14" fmla="*/ 3811 h 40633"/>
              <a:gd name="connsiteX15" fmla="*/ 29856 w 43256"/>
              <a:gd name="connsiteY15" fmla="*/ 2199 h 40633"/>
              <a:gd name="connsiteX16" fmla="*/ 22177 w 43256"/>
              <a:gd name="connsiteY16" fmla="*/ 4579 h 40633"/>
              <a:gd name="connsiteX17" fmla="*/ 22536 w 43256"/>
              <a:gd name="connsiteY17" fmla="*/ 3189 h 40633"/>
              <a:gd name="connsiteX18" fmla="*/ 14036 w 43256"/>
              <a:gd name="connsiteY18" fmla="*/ 5051 h 40633"/>
              <a:gd name="connsiteX19" fmla="*/ 15336 w 43256"/>
              <a:gd name="connsiteY19" fmla="*/ 6399 h 40633"/>
              <a:gd name="connsiteX20" fmla="*/ 4163 w 43256"/>
              <a:gd name="connsiteY20" fmla="*/ 15648 h 40633"/>
              <a:gd name="connsiteX21" fmla="*/ 3936 w 43256"/>
              <a:gd name="connsiteY21" fmla="*/ 14229 h 40633"/>
              <a:gd name="connsiteX0" fmla="*/ 3936 w 43256"/>
              <a:gd name="connsiteY0" fmla="*/ 14229 h 40633"/>
              <a:gd name="connsiteX1" fmla="*/ 5659 w 43256"/>
              <a:gd name="connsiteY1" fmla="*/ 6766 h 40633"/>
              <a:gd name="connsiteX2" fmla="*/ 14041 w 43256"/>
              <a:gd name="connsiteY2" fmla="*/ 5061 h 40633"/>
              <a:gd name="connsiteX3" fmla="*/ 22492 w 43256"/>
              <a:gd name="connsiteY3" fmla="*/ 3291 h 40633"/>
              <a:gd name="connsiteX4" fmla="*/ 25785 w 43256"/>
              <a:gd name="connsiteY4" fmla="*/ 59 h 40633"/>
              <a:gd name="connsiteX5" fmla="*/ 29869 w 43256"/>
              <a:gd name="connsiteY5" fmla="*/ 2340 h 40633"/>
              <a:gd name="connsiteX6" fmla="*/ 35499 w 43256"/>
              <a:gd name="connsiteY6" fmla="*/ 549 h 40633"/>
              <a:gd name="connsiteX7" fmla="*/ 38354 w 43256"/>
              <a:gd name="connsiteY7" fmla="*/ 5435 h 40633"/>
              <a:gd name="connsiteX8" fmla="*/ 42018 w 43256"/>
              <a:gd name="connsiteY8" fmla="*/ 10177 h 40633"/>
              <a:gd name="connsiteX9" fmla="*/ 41854 w 43256"/>
              <a:gd name="connsiteY9" fmla="*/ 15319 h 40633"/>
              <a:gd name="connsiteX10" fmla="*/ 43052 w 43256"/>
              <a:gd name="connsiteY10" fmla="*/ 23181 h 40633"/>
              <a:gd name="connsiteX11" fmla="*/ 37440 w 43256"/>
              <a:gd name="connsiteY11" fmla="*/ 30063 h 40633"/>
              <a:gd name="connsiteX12" fmla="*/ 30926 w 43256"/>
              <a:gd name="connsiteY12" fmla="*/ 24273 h 40633"/>
              <a:gd name="connsiteX13" fmla="*/ 25834 w 43256"/>
              <a:gd name="connsiteY13" fmla="*/ 27380 h 40633"/>
              <a:gd name="connsiteX14" fmla="*/ 20483 w 43256"/>
              <a:gd name="connsiteY14" fmla="*/ 31331 h 40633"/>
              <a:gd name="connsiteX15" fmla="*/ 16516 w 43256"/>
              <a:gd name="connsiteY15" fmla="*/ 39125 h 40633"/>
              <a:gd name="connsiteX16" fmla="*/ 5840 w 43256"/>
              <a:gd name="connsiteY16" fmla="*/ 35331 h 40633"/>
              <a:gd name="connsiteX17" fmla="*/ 1146 w 43256"/>
              <a:gd name="connsiteY17" fmla="*/ 31109 h 40633"/>
              <a:gd name="connsiteX18" fmla="*/ 2149 w 43256"/>
              <a:gd name="connsiteY18" fmla="*/ 25410 h 40633"/>
              <a:gd name="connsiteX19" fmla="*/ 31 w 43256"/>
              <a:gd name="connsiteY19" fmla="*/ 19563 h 40633"/>
              <a:gd name="connsiteX20" fmla="*/ 3899 w 43256"/>
              <a:gd name="connsiteY20" fmla="*/ 14366 h 40633"/>
              <a:gd name="connsiteX21" fmla="*/ 3936 w 43256"/>
              <a:gd name="connsiteY21" fmla="*/ 14229 h 40633"/>
              <a:gd name="connsiteX0" fmla="*/ 4729 w 43256"/>
              <a:gd name="connsiteY0" fmla="*/ 26036 h 40633"/>
              <a:gd name="connsiteX1" fmla="*/ 2196 w 43256"/>
              <a:gd name="connsiteY1" fmla="*/ 25239 h 40633"/>
              <a:gd name="connsiteX2" fmla="*/ 6964 w 43256"/>
              <a:gd name="connsiteY2" fmla="*/ 34758 h 40633"/>
              <a:gd name="connsiteX3" fmla="*/ 5856 w 43256"/>
              <a:gd name="connsiteY3" fmla="*/ 35139 h 40633"/>
              <a:gd name="connsiteX4" fmla="*/ 15984 w 43256"/>
              <a:gd name="connsiteY4" fmla="*/ 29380 h 40633"/>
              <a:gd name="connsiteX5" fmla="*/ 15846 w 43256"/>
              <a:gd name="connsiteY5" fmla="*/ 37209 h 40633"/>
              <a:gd name="connsiteX6" fmla="*/ 28863 w 43256"/>
              <a:gd name="connsiteY6" fmla="*/ 34610 h 40633"/>
              <a:gd name="connsiteX7" fmla="*/ 26904 w 43256"/>
              <a:gd name="connsiteY7" fmla="*/ 28480 h 40633"/>
              <a:gd name="connsiteX8" fmla="*/ 34165 w 43256"/>
              <a:gd name="connsiteY8" fmla="*/ 22813 h 40633"/>
              <a:gd name="connsiteX9" fmla="*/ 37416 w 43256"/>
              <a:gd name="connsiteY9" fmla="*/ 29949 h 40633"/>
              <a:gd name="connsiteX10" fmla="*/ 41834 w 43256"/>
              <a:gd name="connsiteY10" fmla="*/ 15213 h 40633"/>
              <a:gd name="connsiteX11" fmla="*/ 40386 w 43256"/>
              <a:gd name="connsiteY11" fmla="*/ 17889 h 40633"/>
              <a:gd name="connsiteX12" fmla="*/ 38360 w 43256"/>
              <a:gd name="connsiteY12" fmla="*/ 5285 h 40633"/>
              <a:gd name="connsiteX13" fmla="*/ 38436 w 43256"/>
              <a:gd name="connsiteY13" fmla="*/ 6549 h 40633"/>
              <a:gd name="connsiteX14" fmla="*/ 29114 w 43256"/>
              <a:gd name="connsiteY14" fmla="*/ 3811 h 40633"/>
              <a:gd name="connsiteX15" fmla="*/ 29856 w 43256"/>
              <a:gd name="connsiteY15" fmla="*/ 2199 h 40633"/>
              <a:gd name="connsiteX16" fmla="*/ 22177 w 43256"/>
              <a:gd name="connsiteY16" fmla="*/ 4579 h 40633"/>
              <a:gd name="connsiteX17" fmla="*/ 22536 w 43256"/>
              <a:gd name="connsiteY17" fmla="*/ 3189 h 40633"/>
              <a:gd name="connsiteX18" fmla="*/ 14036 w 43256"/>
              <a:gd name="connsiteY18" fmla="*/ 5051 h 40633"/>
              <a:gd name="connsiteX19" fmla="*/ 15336 w 43256"/>
              <a:gd name="connsiteY19" fmla="*/ 6399 h 40633"/>
              <a:gd name="connsiteX20" fmla="*/ 4163 w 43256"/>
              <a:gd name="connsiteY20" fmla="*/ 15648 h 40633"/>
              <a:gd name="connsiteX21" fmla="*/ 3936 w 43256"/>
              <a:gd name="connsiteY21" fmla="*/ 14229 h 40633"/>
              <a:gd name="connsiteX0" fmla="*/ 3936 w 43256"/>
              <a:gd name="connsiteY0" fmla="*/ 14229 h 40633"/>
              <a:gd name="connsiteX1" fmla="*/ 5659 w 43256"/>
              <a:gd name="connsiteY1" fmla="*/ 6766 h 40633"/>
              <a:gd name="connsiteX2" fmla="*/ 14041 w 43256"/>
              <a:gd name="connsiteY2" fmla="*/ 5061 h 40633"/>
              <a:gd name="connsiteX3" fmla="*/ 22492 w 43256"/>
              <a:gd name="connsiteY3" fmla="*/ 3291 h 40633"/>
              <a:gd name="connsiteX4" fmla="*/ 25785 w 43256"/>
              <a:gd name="connsiteY4" fmla="*/ 59 h 40633"/>
              <a:gd name="connsiteX5" fmla="*/ 29869 w 43256"/>
              <a:gd name="connsiteY5" fmla="*/ 2340 h 40633"/>
              <a:gd name="connsiteX6" fmla="*/ 35499 w 43256"/>
              <a:gd name="connsiteY6" fmla="*/ 549 h 40633"/>
              <a:gd name="connsiteX7" fmla="*/ 38354 w 43256"/>
              <a:gd name="connsiteY7" fmla="*/ 5435 h 40633"/>
              <a:gd name="connsiteX8" fmla="*/ 42018 w 43256"/>
              <a:gd name="connsiteY8" fmla="*/ 10177 h 40633"/>
              <a:gd name="connsiteX9" fmla="*/ 41854 w 43256"/>
              <a:gd name="connsiteY9" fmla="*/ 15319 h 40633"/>
              <a:gd name="connsiteX10" fmla="*/ 43052 w 43256"/>
              <a:gd name="connsiteY10" fmla="*/ 23181 h 40633"/>
              <a:gd name="connsiteX11" fmla="*/ 37440 w 43256"/>
              <a:gd name="connsiteY11" fmla="*/ 30063 h 40633"/>
              <a:gd name="connsiteX12" fmla="*/ 30926 w 43256"/>
              <a:gd name="connsiteY12" fmla="*/ 24273 h 40633"/>
              <a:gd name="connsiteX13" fmla="*/ 25834 w 43256"/>
              <a:gd name="connsiteY13" fmla="*/ 27380 h 40633"/>
              <a:gd name="connsiteX14" fmla="*/ 20483 w 43256"/>
              <a:gd name="connsiteY14" fmla="*/ 31331 h 40633"/>
              <a:gd name="connsiteX15" fmla="*/ 16516 w 43256"/>
              <a:gd name="connsiteY15" fmla="*/ 39125 h 40633"/>
              <a:gd name="connsiteX16" fmla="*/ 5840 w 43256"/>
              <a:gd name="connsiteY16" fmla="*/ 35331 h 40633"/>
              <a:gd name="connsiteX17" fmla="*/ 1146 w 43256"/>
              <a:gd name="connsiteY17" fmla="*/ 31109 h 40633"/>
              <a:gd name="connsiteX18" fmla="*/ 2149 w 43256"/>
              <a:gd name="connsiteY18" fmla="*/ 25410 h 40633"/>
              <a:gd name="connsiteX19" fmla="*/ 31 w 43256"/>
              <a:gd name="connsiteY19" fmla="*/ 19563 h 40633"/>
              <a:gd name="connsiteX20" fmla="*/ 3899 w 43256"/>
              <a:gd name="connsiteY20" fmla="*/ 14366 h 40633"/>
              <a:gd name="connsiteX21" fmla="*/ 3936 w 43256"/>
              <a:gd name="connsiteY21" fmla="*/ 14229 h 40633"/>
              <a:gd name="connsiteX0" fmla="*/ 4729 w 43256"/>
              <a:gd name="connsiteY0" fmla="*/ 26036 h 40633"/>
              <a:gd name="connsiteX1" fmla="*/ 2196 w 43256"/>
              <a:gd name="connsiteY1" fmla="*/ 25239 h 40633"/>
              <a:gd name="connsiteX2" fmla="*/ 6964 w 43256"/>
              <a:gd name="connsiteY2" fmla="*/ 34758 h 40633"/>
              <a:gd name="connsiteX3" fmla="*/ 5856 w 43256"/>
              <a:gd name="connsiteY3" fmla="*/ 35139 h 40633"/>
              <a:gd name="connsiteX4" fmla="*/ 15984 w 43256"/>
              <a:gd name="connsiteY4" fmla="*/ 29380 h 40633"/>
              <a:gd name="connsiteX5" fmla="*/ 15846 w 43256"/>
              <a:gd name="connsiteY5" fmla="*/ 37209 h 40633"/>
              <a:gd name="connsiteX6" fmla="*/ 28863 w 43256"/>
              <a:gd name="connsiteY6" fmla="*/ 34610 h 40633"/>
              <a:gd name="connsiteX7" fmla="*/ 26904 w 43256"/>
              <a:gd name="connsiteY7" fmla="*/ 28480 h 40633"/>
              <a:gd name="connsiteX8" fmla="*/ 34165 w 43256"/>
              <a:gd name="connsiteY8" fmla="*/ 22813 h 40633"/>
              <a:gd name="connsiteX9" fmla="*/ 37416 w 43256"/>
              <a:gd name="connsiteY9" fmla="*/ 29949 h 40633"/>
              <a:gd name="connsiteX10" fmla="*/ 41834 w 43256"/>
              <a:gd name="connsiteY10" fmla="*/ 15213 h 40633"/>
              <a:gd name="connsiteX11" fmla="*/ 40386 w 43256"/>
              <a:gd name="connsiteY11" fmla="*/ 17889 h 40633"/>
              <a:gd name="connsiteX12" fmla="*/ 38360 w 43256"/>
              <a:gd name="connsiteY12" fmla="*/ 5285 h 40633"/>
              <a:gd name="connsiteX13" fmla="*/ 38436 w 43256"/>
              <a:gd name="connsiteY13" fmla="*/ 6549 h 40633"/>
              <a:gd name="connsiteX14" fmla="*/ 29114 w 43256"/>
              <a:gd name="connsiteY14" fmla="*/ 3811 h 40633"/>
              <a:gd name="connsiteX15" fmla="*/ 29856 w 43256"/>
              <a:gd name="connsiteY15" fmla="*/ 2199 h 40633"/>
              <a:gd name="connsiteX16" fmla="*/ 22177 w 43256"/>
              <a:gd name="connsiteY16" fmla="*/ 4579 h 40633"/>
              <a:gd name="connsiteX17" fmla="*/ 22536 w 43256"/>
              <a:gd name="connsiteY17" fmla="*/ 3189 h 40633"/>
              <a:gd name="connsiteX18" fmla="*/ 14036 w 43256"/>
              <a:gd name="connsiteY18" fmla="*/ 5051 h 40633"/>
              <a:gd name="connsiteX19" fmla="*/ 15336 w 43256"/>
              <a:gd name="connsiteY19" fmla="*/ 6399 h 40633"/>
              <a:gd name="connsiteX20" fmla="*/ 4163 w 43256"/>
              <a:gd name="connsiteY20" fmla="*/ 15648 h 40633"/>
              <a:gd name="connsiteX21" fmla="*/ 3936 w 43256"/>
              <a:gd name="connsiteY21" fmla="*/ 14229 h 40633"/>
              <a:gd name="connsiteX0" fmla="*/ 3936 w 43256"/>
              <a:gd name="connsiteY0" fmla="*/ 14229 h 40633"/>
              <a:gd name="connsiteX1" fmla="*/ 5659 w 43256"/>
              <a:gd name="connsiteY1" fmla="*/ 6766 h 40633"/>
              <a:gd name="connsiteX2" fmla="*/ 14041 w 43256"/>
              <a:gd name="connsiteY2" fmla="*/ 5061 h 40633"/>
              <a:gd name="connsiteX3" fmla="*/ 22492 w 43256"/>
              <a:gd name="connsiteY3" fmla="*/ 3291 h 40633"/>
              <a:gd name="connsiteX4" fmla="*/ 25785 w 43256"/>
              <a:gd name="connsiteY4" fmla="*/ 59 h 40633"/>
              <a:gd name="connsiteX5" fmla="*/ 29869 w 43256"/>
              <a:gd name="connsiteY5" fmla="*/ 2340 h 40633"/>
              <a:gd name="connsiteX6" fmla="*/ 35499 w 43256"/>
              <a:gd name="connsiteY6" fmla="*/ 549 h 40633"/>
              <a:gd name="connsiteX7" fmla="*/ 38354 w 43256"/>
              <a:gd name="connsiteY7" fmla="*/ 5435 h 40633"/>
              <a:gd name="connsiteX8" fmla="*/ 42018 w 43256"/>
              <a:gd name="connsiteY8" fmla="*/ 10177 h 40633"/>
              <a:gd name="connsiteX9" fmla="*/ 41854 w 43256"/>
              <a:gd name="connsiteY9" fmla="*/ 15319 h 40633"/>
              <a:gd name="connsiteX10" fmla="*/ 43052 w 43256"/>
              <a:gd name="connsiteY10" fmla="*/ 23181 h 40633"/>
              <a:gd name="connsiteX11" fmla="*/ 37440 w 43256"/>
              <a:gd name="connsiteY11" fmla="*/ 30063 h 40633"/>
              <a:gd name="connsiteX12" fmla="*/ 30926 w 43256"/>
              <a:gd name="connsiteY12" fmla="*/ 24273 h 40633"/>
              <a:gd name="connsiteX13" fmla="*/ 25834 w 43256"/>
              <a:gd name="connsiteY13" fmla="*/ 27380 h 40633"/>
              <a:gd name="connsiteX14" fmla="*/ 20483 w 43256"/>
              <a:gd name="connsiteY14" fmla="*/ 31331 h 40633"/>
              <a:gd name="connsiteX15" fmla="*/ 16516 w 43256"/>
              <a:gd name="connsiteY15" fmla="*/ 39125 h 40633"/>
              <a:gd name="connsiteX16" fmla="*/ 5840 w 43256"/>
              <a:gd name="connsiteY16" fmla="*/ 35331 h 40633"/>
              <a:gd name="connsiteX17" fmla="*/ 1146 w 43256"/>
              <a:gd name="connsiteY17" fmla="*/ 31109 h 40633"/>
              <a:gd name="connsiteX18" fmla="*/ 2149 w 43256"/>
              <a:gd name="connsiteY18" fmla="*/ 25410 h 40633"/>
              <a:gd name="connsiteX19" fmla="*/ 31 w 43256"/>
              <a:gd name="connsiteY19" fmla="*/ 19563 h 40633"/>
              <a:gd name="connsiteX20" fmla="*/ 3899 w 43256"/>
              <a:gd name="connsiteY20" fmla="*/ 14366 h 40633"/>
              <a:gd name="connsiteX21" fmla="*/ 3936 w 43256"/>
              <a:gd name="connsiteY21" fmla="*/ 14229 h 40633"/>
              <a:gd name="connsiteX0" fmla="*/ 4729 w 43256"/>
              <a:gd name="connsiteY0" fmla="*/ 26036 h 40633"/>
              <a:gd name="connsiteX1" fmla="*/ 2196 w 43256"/>
              <a:gd name="connsiteY1" fmla="*/ 25239 h 40633"/>
              <a:gd name="connsiteX2" fmla="*/ 6964 w 43256"/>
              <a:gd name="connsiteY2" fmla="*/ 34758 h 40633"/>
              <a:gd name="connsiteX3" fmla="*/ 5856 w 43256"/>
              <a:gd name="connsiteY3" fmla="*/ 35139 h 40633"/>
              <a:gd name="connsiteX4" fmla="*/ 15984 w 43256"/>
              <a:gd name="connsiteY4" fmla="*/ 29380 h 40633"/>
              <a:gd name="connsiteX5" fmla="*/ 15846 w 43256"/>
              <a:gd name="connsiteY5" fmla="*/ 37209 h 40633"/>
              <a:gd name="connsiteX6" fmla="*/ 28863 w 43256"/>
              <a:gd name="connsiteY6" fmla="*/ 34610 h 40633"/>
              <a:gd name="connsiteX7" fmla="*/ 26904 w 43256"/>
              <a:gd name="connsiteY7" fmla="*/ 28480 h 40633"/>
              <a:gd name="connsiteX8" fmla="*/ 34165 w 43256"/>
              <a:gd name="connsiteY8" fmla="*/ 22813 h 40633"/>
              <a:gd name="connsiteX9" fmla="*/ 37416 w 43256"/>
              <a:gd name="connsiteY9" fmla="*/ 29949 h 40633"/>
              <a:gd name="connsiteX10" fmla="*/ 41834 w 43256"/>
              <a:gd name="connsiteY10" fmla="*/ 15213 h 40633"/>
              <a:gd name="connsiteX11" fmla="*/ 40386 w 43256"/>
              <a:gd name="connsiteY11" fmla="*/ 17889 h 40633"/>
              <a:gd name="connsiteX12" fmla="*/ 38360 w 43256"/>
              <a:gd name="connsiteY12" fmla="*/ 5285 h 40633"/>
              <a:gd name="connsiteX13" fmla="*/ 38436 w 43256"/>
              <a:gd name="connsiteY13" fmla="*/ 6549 h 40633"/>
              <a:gd name="connsiteX14" fmla="*/ 29114 w 43256"/>
              <a:gd name="connsiteY14" fmla="*/ 3811 h 40633"/>
              <a:gd name="connsiteX15" fmla="*/ 29856 w 43256"/>
              <a:gd name="connsiteY15" fmla="*/ 2199 h 40633"/>
              <a:gd name="connsiteX16" fmla="*/ 22177 w 43256"/>
              <a:gd name="connsiteY16" fmla="*/ 4579 h 40633"/>
              <a:gd name="connsiteX17" fmla="*/ 22536 w 43256"/>
              <a:gd name="connsiteY17" fmla="*/ 3189 h 40633"/>
              <a:gd name="connsiteX18" fmla="*/ 14036 w 43256"/>
              <a:gd name="connsiteY18" fmla="*/ 5051 h 40633"/>
              <a:gd name="connsiteX19" fmla="*/ 15336 w 43256"/>
              <a:gd name="connsiteY19" fmla="*/ 6399 h 40633"/>
              <a:gd name="connsiteX20" fmla="*/ 4163 w 43256"/>
              <a:gd name="connsiteY20" fmla="*/ 15648 h 40633"/>
              <a:gd name="connsiteX21" fmla="*/ 3936 w 43256"/>
              <a:gd name="connsiteY21" fmla="*/ 14229 h 40633"/>
              <a:gd name="connsiteX0" fmla="*/ 3936 w 43256"/>
              <a:gd name="connsiteY0" fmla="*/ 14229 h 40633"/>
              <a:gd name="connsiteX1" fmla="*/ 5659 w 43256"/>
              <a:gd name="connsiteY1" fmla="*/ 6766 h 40633"/>
              <a:gd name="connsiteX2" fmla="*/ 14041 w 43256"/>
              <a:gd name="connsiteY2" fmla="*/ 5061 h 40633"/>
              <a:gd name="connsiteX3" fmla="*/ 22492 w 43256"/>
              <a:gd name="connsiteY3" fmla="*/ 3291 h 40633"/>
              <a:gd name="connsiteX4" fmla="*/ 25785 w 43256"/>
              <a:gd name="connsiteY4" fmla="*/ 59 h 40633"/>
              <a:gd name="connsiteX5" fmla="*/ 29869 w 43256"/>
              <a:gd name="connsiteY5" fmla="*/ 2340 h 40633"/>
              <a:gd name="connsiteX6" fmla="*/ 35499 w 43256"/>
              <a:gd name="connsiteY6" fmla="*/ 549 h 40633"/>
              <a:gd name="connsiteX7" fmla="*/ 38354 w 43256"/>
              <a:gd name="connsiteY7" fmla="*/ 5435 h 40633"/>
              <a:gd name="connsiteX8" fmla="*/ 42018 w 43256"/>
              <a:gd name="connsiteY8" fmla="*/ 10177 h 40633"/>
              <a:gd name="connsiteX9" fmla="*/ 41854 w 43256"/>
              <a:gd name="connsiteY9" fmla="*/ 15319 h 40633"/>
              <a:gd name="connsiteX10" fmla="*/ 43052 w 43256"/>
              <a:gd name="connsiteY10" fmla="*/ 23181 h 40633"/>
              <a:gd name="connsiteX11" fmla="*/ 37440 w 43256"/>
              <a:gd name="connsiteY11" fmla="*/ 30063 h 40633"/>
              <a:gd name="connsiteX12" fmla="*/ 30926 w 43256"/>
              <a:gd name="connsiteY12" fmla="*/ 24273 h 40633"/>
              <a:gd name="connsiteX13" fmla="*/ 25834 w 43256"/>
              <a:gd name="connsiteY13" fmla="*/ 27380 h 40633"/>
              <a:gd name="connsiteX14" fmla="*/ 20483 w 43256"/>
              <a:gd name="connsiteY14" fmla="*/ 31331 h 40633"/>
              <a:gd name="connsiteX15" fmla="*/ 16516 w 43256"/>
              <a:gd name="connsiteY15" fmla="*/ 39125 h 40633"/>
              <a:gd name="connsiteX16" fmla="*/ 5840 w 43256"/>
              <a:gd name="connsiteY16" fmla="*/ 35331 h 40633"/>
              <a:gd name="connsiteX17" fmla="*/ 1146 w 43256"/>
              <a:gd name="connsiteY17" fmla="*/ 31109 h 40633"/>
              <a:gd name="connsiteX18" fmla="*/ 2149 w 43256"/>
              <a:gd name="connsiteY18" fmla="*/ 25410 h 40633"/>
              <a:gd name="connsiteX19" fmla="*/ 31 w 43256"/>
              <a:gd name="connsiteY19" fmla="*/ 19563 h 40633"/>
              <a:gd name="connsiteX20" fmla="*/ 3899 w 43256"/>
              <a:gd name="connsiteY20" fmla="*/ 14366 h 40633"/>
              <a:gd name="connsiteX21" fmla="*/ 3936 w 43256"/>
              <a:gd name="connsiteY21" fmla="*/ 14229 h 40633"/>
              <a:gd name="connsiteX0" fmla="*/ 4729 w 43256"/>
              <a:gd name="connsiteY0" fmla="*/ 26036 h 40633"/>
              <a:gd name="connsiteX1" fmla="*/ 2196 w 43256"/>
              <a:gd name="connsiteY1" fmla="*/ 25239 h 40633"/>
              <a:gd name="connsiteX2" fmla="*/ 6964 w 43256"/>
              <a:gd name="connsiteY2" fmla="*/ 34758 h 40633"/>
              <a:gd name="connsiteX3" fmla="*/ 5856 w 43256"/>
              <a:gd name="connsiteY3" fmla="*/ 35139 h 40633"/>
              <a:gd name="connsiteX4" fmla="*/ 15984 w 43256"/>
              <a:gd name="connsiteY4" fmla="*/ 29380 h 40633"/>
              <a:gd name="connsiteX5" fmla="*/ 15846 w 43256"/>
              <a:gd name="connsiteY5" fmla="*/ 37209 h 40633"/>
              <a:gd name="connsiteX6" fmla="*/ 28863 w 43256"/>
              <a:gd name="connsiteY6" fmla="*/ 34610 h 40633"/>
              <a:gd name="connsiteX7" fmla="*/ 26904 w 43256"/>
              <a:gd name="connsiteY7" fmla="*/ 28480 h 40633"/>
              <a:gd name="connsiteX8" fmla="*/ 34165 w 43256"/>
              <a:gd name="connsiteY8" fmla="*/ 22813 h 40633"/>
              <a:gd name="connsiteX9" fmla="*/ 33250 w 43256"/>
              <a:gd name="connsiteY9" fmla="*/ 29523 h 40633"/>
              <a:gd name="connsiteX10" fmla="*/ 41834 w 43256"/>
              <a:gd name="connsiteY10" fmla="*/ 15213 h 40633"/>
              <a:gd name="connsiteX11" fmla="*/ 40386 w 43256"/>
              <a:gd name="connsiteY11" fmla="*/ 17889 h 40633"/>
              <a:gd name="connsiteX12" fmla="*/ 38360 w 43256"/>
              <a:gd name="connsiteY12" fmla="*/ 5285 h 40633"/>
              <a:gd name="connsiteX13" fmla="*/ 38436 w 43256"/>
              <a:gd name="connsiteY13" fmla="*/ 6549 h 40633"/>
              <a:gd name="connsiteX14" fmla="*/ 29114 w 43256"/>
              <a:gd name="connsiteY14" fmla="*/ 3811 h 40633"/>
              <a:gd name="connsiteX15" fmla="*/ 29856 w 43256"/>
              <a:gd name="connsiteY15" fmla="*/ 2199 h 40633"/>
              <a:gd name="connsiteX16" fmla="*/ 22177 w 43256"/>
              <a:gd name="connsiteY16" fmla="*/ 4579 h 40633"/>
              <a:gd name="connsiteX17" fmla="*/ 22536 w 43256"/>
              <a:gd name="connsiteY17" fmla="*/ 3189 h 40633"/>
              <a:gd name="connsiteX18" fmla="*/ 14036 w 43256"/>
              <a:gd name="connsiteY18" fmla="*/ 5051 h 40633"/>
              <a:gd name="connsiteX19" fmla="*/ 15336 w 43256"/>
              <a:gd name="connsiteY19" fmla="*/ 6399 h 40633"/>
              <a:gd name="connsiteX20" fmla="*/ 4163 w 43256"/>
              <a:gd name="connsiteY20" fmla="*/ 15648 h 40633"/>
              <a:gd name="connsiteX21" fmla="*/ 3936 w 43256"/>
              <a:gd name="connsiteY21" fmla="*/ 14229 h 40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3256" h="40633">
                <a:moveTo>
                  <a:pt x="3936" y="14229"/>
                </a:moveTo>
                <a:cubicBezTo>
                  <a:pt x="3665" y="11516"/>
                  <a:pt x="4297" y="8780"/>
                  <a:pt x="5659" y="6766"/>
                </a:cubicBezTo>
                <a:cubicBezTo>
                  <a:pt x="7811" y="3585"/>
                  <a:pt x="11300" y="2876"/>
                  <a:pt x="14041" y="5061"/>
                </a:cubicBezTo>
                <a:cubicBezTo>
                  <a:pt x="15714" y="768"/>
                  <a:pt x="19950" y="-119"/>
                  <a:pt x="22492" y="3291"/>
                </a:cubicBezTo>
                <a:cubicBezTo>
                  <a:pt x="23133" y="1542"/>
                  <a:pt x="24364" y="333"/>
                  <a:pt x="25785" y="59"/>
                </a:cubicBezTo>
                <a:cubicBezTo>
                  <a:pt x="27349" y="-243"/>
                  <a:pt x="28911" y="629"/>
                  <a:pt x="29869" y="2340"/>
                </a:cubicBezTo>
                <a:cubicBezTo>
                  <a:pt x="31251" y="126"/>
                  <a:pt x="33537" y="-601"/>
                  <a:pt x="35499" y="549"/>
                </a:cubicBezTo>
                <a:cubicBezTo>
                  <a:pt x="36994" y="1425"/>
                  <a:pt x="38066" y="3259"/>
                  <a:pt x="38354" y="5435"/>
                </a:cubicBezTo>
                <a:cubicBezTo>
                  <a:pt x="40082" y="6077"/>
                  <a:pt x="41458" y="7857"/>
                  <a:pt x="42018" y="10177"/>
                </a:cubicBezTo>
                <a:cubicBezTo>
                  <a:pt x="42425" y="11861"/>
                  <a:pt x="42367" y="13690"/>
                  <a:pt x="41854" y="15319"/>
                </a:cubicBezTo>
                <a:cubicBezTo>
                  <a:pt x="43115" y="17553"/>
                  <a:pt x="43556" y="20449"/>
                  <a:pt x="43052" y="23181"/>
                </a:cubicBezTo>
                <a:cubicBezTo>
                  <a:pt x="42382" y="26813"/>
                  <a:pt x="40164" y="29533"/>
                  <a:pt x="37440" y="30063"/>
                </a:cubicBezTo>
                <a:cubicBezTo>
                  <a:pt x="37427" y="32330"/>
                  <a:pt x="32860" y="24720"/>
                  <a:pt x="30926" y="24273"/>
                </a:cubicBezTo>
                <a:cubicBezTo>
                  <a:pt x="28992" y="23826"/>
                  <a:pt x="27983" y="29204"/>
                  <a:pt x="25834" y="27380"/>
                </a:cubicBezTo>
                <a:cubicBezTo>
                  <a:pt x="25139" y="30513"/>
                  <a:pt x="22036" y="29374"/>
                  <a:pt x="20483" y="31331"/>
                </a:cubicBezTo>
                <a:cubicBezTo>
                  <a:pt x="18930" y="33288"/>
                  <a:pt x="22339" y="41102"/>
                  <a:pt x="16516" y="39125"/>
                </a:cubicBezTo>
                <a:cubicBezTo>
                  <a:pt x="12808" y="42169"/>
                  <a:pt x="7992" y="40458"/>
                  <a:pt x="5840" y="35331"/>
                </a:cubicBezTo>
                <a:cubicBezTo>
                  <a:pt x="3726" y="35668"/>
                  <a:pt x="1741" y="33883"/>
                  <a:pt x="1146" y="31109"/>
                </a:cubicBezTo>
                <a:cubicBezTo>
                  <a:pt x="715" y="29102"/>
                  <a:pt x="1096" y="26936"/>
                  <a:pt x="2149" y="25410"/>
                </a:cubicBezTo>
                <a:cubicBezTo>
                  <a:pt x="655" y="24213"/>
                  <a:pt x="-177" y="21916"/>
                  <a:pt x="31" y="19563"/>
                </a:cubicBezTo>
                <a:cubicBezTo>
                  <a:pt x="275" y="16808"/>
                  <a:pt x="1881" y="14650"/>
                  <a:pt x="3899" y="14366"/>
                </a:cubicBezTo>
                <a:cubicBezTo>
                  <a:pt x="3911" y="14320"/>
                  <a:pt x="3924" y="14275"/>
                  <a:pt x="3936" y="14229"/>
                </a:cubicBezTo>
                <a:close/>
              </a:path>
              <a:path w="43256" h="40633" fill="none" extrusionOk="0">
                <a:moveTo>
                  <a:pt x="4729" y="26036"/>
                </a:moveTo>
                <a:cubicBezTo>
                  <a:pt x="3845" y="26130"/>
                  <a:pt x="2961" y="25852"/>
                  <a:pt x="2196" y="25239"/>
                </a:cubicBezTo>
                <a:moveTo>
                  <a:pt x="6964" y="34758"/>
                </a:moveTo>
                <a:cubicBezTo>
                  <a:pt x="6609" y="34951"/>
                  <a:pt x="6236" y="35079"/>
                  <a:pt x="5856" y="35139"/>
                </a:cubicBezTo>
                <a:moveTo>
                  <a:pt x="15984" y="29380"/>
                </a:moveTo>
                <a:cubicBezTo>
                  <a:pt x="15717" y="28834"/>
                  <a:pt x="16023" y="37820"/>
                  <a:pt x="15846" y="37209"/>
                </a:cubicBezTo>
                <a:moveTo>
                  <a:pt x="28863" y="34610"/>
                </a:moveTo>
                <a:cubicBezTo>
                  <a:pt x="28824" y="35257"/>
                  <a:pt x="27042" y="27858"/>
                  <a:pt x="26904" y="28480"/>
                </a:cubicBezTo>
                <a:moveTo>
                  <a:pt x="34165" y="22813"/>
                </a:moveTo>
                <a:cubicBezTo>
                  <a:pt x="36169" y="24141"/>
                  <a:pt x="33268" y="26491"/>
                  <a:pt x="33250" y="29523"/>
                </a:cubicBezTo>
                <a:moveTo>
                  <a:pt x="41834" y="15213"/>
                </a:moveTo>
                <a:cubicBezTo>
                  <a:pt x="41509" y="16245"/>
                  <a:pt x="41014" y="17161"/>
                  <a:pt x="40386" y="17889"/>
                </a:cubicBezTo>
                <a:moveTo>
                  <a:pt x="38360" y="5285"/>
                </a:moveTo>
                <a:cubicBezTo>
                  <a:pt x="38415" y="5702"/>
                  <a:pt x="38441" y="6125"/>
                  <a:pt x="38436" y="6549"/>
                </a:cubicBezTo>
                <a:moveTo>
                  <a:pt x="29114" y="3811"/>
                </a:moveTo>
                <a:cubicBezTo>
                  <a:pt x="29303" y="3228"/>
                  <a:pt x="29552" y="2685"/>
                  <a:pt x="29856" y="2199"/>
                </a:cubicBezTo>
                <a:moveTo>
                  <a:pt x="22177" y="4579"/>
                </a:moveTo>
                <a:cubicBezTo>
                  <a:pt x="22254" y="4097"/>
                  <a:pt x="22375" y="3630"/>
                  <a:pt x="22536" y="3189"/>
                </a:cubicBezTo>
                <a:moveTo>
                  <a:pt x="14036" y="5051"/>
                </a:moveTo>
                <a:cubicBezTo>
                  <a:pt x="14508" y="5427"/>
                  <a:pt x="14944" y="5880"/>
                  <a:pt x="15336" y="6399"/>
                </a:cubicBezTo>
                <a:moveTo>
                  <a:pt x="4163" y="15648"/>
                </a:moveTo>
                <a:cubicBezTo>
                  <a:pt x="4060" y="15184"/>
                  <a:pt x="3984" y="14710"/>
                  <a:pt x="3936" y="14229"/>
                </a:cubicBezTo>
              </a:path>
            </a:pathLst>
          </a:custGeom>
          <a:solidFill>
            <a:srgbClr val="46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Freeform 32"/>
          <p:cNvSpPr/>
          <p:nvPr/>
        </p:nvSpPr>
        <p:spPr>
          <a:xfrm flipH="1">
            <a:off x="2660320" y="4927731"/>
            <a:ext cx="593097" cy="1230805"/>
          </a:xfrm>
          <a:custGeom>
            <a:avLst/>
            <a:gdLst>
              <a:gd name="connsiteX0" fmla="*/ 610645 w 947047"/>
              <a:gd name="connsiteY0" fmla="*/ 0 h 1677301"/>
              <a:gd name="connsiteX1" fmla="*/ 483645 w 947047"/>
              <a:gd name="connsiteY1" fmla="*/ 609600 h 1677301"/>
              <a:gd name="connsiteX2" fmla="*/ 432845 w 947047"/>
              <a:gd name="connsiteY2" fmla="*/ 1054100 h 1677301"/>
              <a:gd name="connsiteX3" fmla="*/ 166145 w 947047"/>
              <a:gd name="connsiteY3" fmla="*/ 1358900 h 1677301"/>
              <a:gd name="connsiteX4" fmla="*/ 1045 w 947047"/>
              <a:gd name="connsiteY4" fmla="*/ 1511300 h 1677301"/>
              <a:gd name="connsiteX5" fmla="*/ 242345 w 947047"/>
              <a:gd name="connsiteY5" fmla="*/ 1676400 h 1677301"/>
              <a:gd name="connsiteX6" fmla="*/ 750345 w 947047"/>
              <a:gd name="connsiteY6" fmla="*/ 1435100 h 1677301"/>
              <a:gd name="connsiteX7" fmla="*/ 737645 w 947047"/>
              <a:gd name="connsiteY7" fmla="*/ 1168400 h 1677301"/>
              <a:gd name="connsiteX8" fmla="*/ 826545 w 947047"/>
              <a:gd name="connsiteY8" fmla="*/ 622300 h 1677301"/>
              <a:gd name="connsiteX9" fmla="*/ 940845 w 947047"/>
              <a:gd name="connsiteY9" fmla="*/ 127000 h 1677301"/>
              <a:gd name="connsiteX10" fmla="*/ 623345 w 947047"/>
              <a:gd name="connsiteY10" fmla="*/ 63500 h 1677301"/>
              <a:gd name="connsiteX11" fmla="*/ 623345 w 947047"/>
              <a:gd name="connsiteY11" fmla="*/ 63500 h 1677301"/>
              <a:gd name="connsiteX0" fmla="*/ 615436 w 951838"/>
              <a:gd name="connsiteY0" fmla="*/ 0 h 1571947"/>
              <a:gd name="connsiteX1" fmla="*/ 488436 w 951838"/>
              <a:gd name="connsiteY1" fmla="*/ 609600 h 1571947"/>
              <a:gd name="connsiteX2" fmla="*/ 437636 w 951838"/>
              <a:gd name="connsiteY2" fmla="*/ 1054100 h 1571947"/>
              <a:gd name="connsiteX3" fmla="*/ 170936 w 951838"/>
              <a:gd name="connsiteY3" fmla="*/ 1358900 h 1571947"/>
              <a:gd name="connsiteX4" fmla="*/ 5836 w 951838"/>
              <a:gd name="connsiteY4" fmla="*/ 1511300 h 1571947"/>
              <a:gd name="connsiteX5" fmla="*/ 378719 w 951838"/>
              <a:gd name="connsiteY5" fmla="*/ 1569322 h 1571947"/>
              <a:gd name="connsiteX6" fmla="*/ 755136 w 951838"/>
              <a:gd name="connsiteY6" fmla="*/ 1435100 h 1571947"/>
              <a:gd name="connsiteX7" fmla="*/ 742436 w 951838"/>
              <a:gd name="connsiteY7" fmla="*/ 1168400 h 1571947"/>
              <a:gd name="connsiteX8" fmla="*/ 831336 w 951838"/>
              <a:gd name="connsiteY8" fmla="*/ 622300 h 1571947"/>
              <a:gd name="connsiteX9" fmla="*/ 945636 w 951838"/>
              <a:gd name="connsiteY9" fmla="*/ 127000 h 1571947"/>
              <a:gd name="connsiteX10" fmla="*/ 628136 w 951838"/>
              <a:gd name="connsiteY10" fmla="*/ 63500 h 1571947"/>
              <a:gd name="connsiteX11" fmla="*/ 628136 w 951838"/>
              <a:gd name="connsiteY11" fmla="*/ 63500 h 1571947"/>
              <a:gd name="connsiteX0" fmla="*/ 450927 w 787329"/>
              <a:gd name="connsiteY0" fmla="*/ 0 h 1569388"/>
              <a:gd name="connsiteX1" fmla="*/ 323927 w 787329"/>
              <a:gd name="connsiteY1" fmla="*/ 609600 h 1569388"/>
              <a:gd name="connsiteX2" fmla="*/ 273127 w 787329"/>
              <a:gd name="connsiteY2" fmla="*/ 1054100 h 1569388"/>
              <a:gd name="connsiteX3" fmla="*/ 6427 w 787329"/>
              <a:gd name="connsiteY3" fmla="*/ 1358900 h 1569388"/>
              <a:gd name="connsiteX4" fmla="*/ 93527 w 787329"/>
              <a:gd name="connsiteY4" fmla="*/ 1451813 h 1569388"/>
              <a:gd name="connsiteX5" fmla="*/ 214210 w 787329"/>
              <a:gd name="connsiteY5" fmla="*/ 1569322 h 1569388"/>
              <a:gd name="connsiteX6" fmla="*/ 590627 w 787329"/>
              <a:gd name="connsiteY6" fmla="*/ 1435100 h 1569388"/>
              <a:gd name="connsiteX7" fmla="*/ 577927 w 787329"/>
              <a:gd name="connsiteY7" fmla="*/ 1168400 h 1569388"/>
              <a:gd name="connsiteX8" fmla="*/ 666827 w 787329"/>
              <a:gd name="connsiteY8" fmla="*/ 622300 h 1569388"/>
              <a:gd name="connsiteX9" fmla="*/ 781127 w 787329"/>
              <a:gd name="connsiteY9" fmla="*/ 127000 h 1569388"/>
              <a:gd name="connsiteX10" fmla="*/ 463627 w 787329"/>
              <a:gd name="connsiteY10" fmla="*/ 63500 h 1569388"/>
              <a:gd name="connsiteX11" fmla="*/ 463627 w 787329"/>
              <a:gd name="connsiteY11" fmla="*/ 63500 h 1569388"/>
              <a:gd name="connsiteX0" fmla="*/ 360597 w 696999"/>
              <a:gd name="connsiteY0" fmla="*/ 0 h 1569391"/>
              <a:gd name="connsiteX1" fmla="*/ 233597 w 696999"/>
              <a:gd name="connsiteY1" fmla="*/ 609600 h 1569391"/>
              <a:gd name="connsiteX2" fmla="*/ 182797 w 696999"/>
              <a:gd name="connsiteY2" fmla="*/ 1054100 h 1569391"/>
              <a:gd name="connsiteX3" fmla="*/ 47679 w 696999"/>
              <a:gd name="connsiteY3" fmla="*/ 1335105 h 1569391"/>
              <a:gd name="connsiteX4" fmla="*/ 3197 w 696999"/>
              <a:gd name="connsiteY4" fmla="*/ 1451813 h 1569391"/>
              <a:gd name="connsiteX5" fmla="*/ 123880 w 696999"/>
              <a:gd name="connsiteY5" fmla="*/ 1569322 h 1569391"/>
              <a:gd name="connsiteX6" fmla="*/ 500297 w 696999"/>
              <a:gd name="connsiteY6" fmla="*/ 1435100 h 1569391"/>
              <a:gd name="connsiteX7" fmla="*/ 487597 w 696999"/>
              <a:gd name="connsiteY7" fmla="*/ 1168400 h 1569391"/>
              <a:gd name="connsiteX8" fmla="*/ 576497 w 696999"/>
              <a:gd name="connsiteY8" fmla="*/ 622300 h 1569391"/>
              <a:gd name="connsiteX9" fmla="*/ 690797 w 696999"/>
              <a:gd name="connsiteY9" fmla="*/ 127000 h 1569391"/>
              <a:gd name="connsiteX10" fmla="*/ 373297 w 696999"/>
              <a:gd name="connsiteY10" fmla="*/ 63500 h 1569391"/>
              <a:gd name="connsiteX11" fmla="*/ 373297 w 696999"/>
              <a:gd name="connsiteY11" fmla="*/ 63500 h 1569391"/>
              <a:gd name="connsiteX0" fmla="*/ 360597 w 696999"/>
              <a:gd name="connsiteY0" fmla="*/ 0 h 1569391"/>
              <a:gd name="connsiteX1" fmla="*/ 233597 w 696999"/>
              <a:gd name="connsiteY1" fmla="*/ 609600 h 1569391"/>
              <a:gd name="connsiteX2" fmla="*/ 182797 w 696999"/>
              <a:gd name="connsiteY2" fmla="*/ 1054100 h 1569391"/>
              <a:gd name="connsiteX3" fmla="*/ 47679 w 696999"/>
              <a:gd name="connsiteY3" fmla="*/ 1335105 h 1569391"/>
              <a:gd name="connsiteX4" fmla="*/ 3197 w 696999"/>
              <a:gd name="connsiteY4" fmla="*/ 1451813 h 1569391"/>
              <a:gd name="connsiteX5" fmla="*/ 123880 w 696999"/>
              <a:gd name="connsiteY5" fmla="*/ 1569322 h 1569391"/>
              <a:gd name="connsiteX6" fmla="*/ 412575 w 696999"/>
              <a:gd name="connsiteY6" fmla="*/ 1435099 h 1569391"/>
              <a:gd name="connsiteX7" fmla="*/ 487597 w 696999"/>
              <a:gd name="connsiteY7" fmla="*/ 1168400 h 1569391"/>
              <a:gd name="connsiteX8" fmla="*/ 576497 w 696999"/>
              <a:gd name="connsiteY8" fmla="*/ 622300 h 1569391"/>
              <a:gd name="connsiteX9" fmla="*/ 690797 w 696999"/>
              <a:gd name="connsiteY9" fmla="*/ 127000 h 1569391"/>
              <a:gd name="connsiteX10" fmla="*/ 373297 w 696999"/>
              <a:gd name="connsiteY10" fmla="*/ 63500 h 1569391"/>
              <a:gd name="connsiteX11" fmla="*/ 373297 w 696999"/>
              <a:gd name="connsiteY11" fmla="*/ 63500 h 1569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96999" h="1569391">
                <a:moveTo>
                  <a:pt x="360597" y="0"/>
                </a:moveTo>
                <a:cubicBezTo>
                  <a:pt x="311913" y="216958"/>
                  <a:pt x="263230" y="433917"/>
                  <a:pt x="233597" y="609600"/>
                </a:cubicBezTo>
                <a:cubicBezTo>
                  <a:pt x="203964" y="785283"/>
                  <a:pt x="213783" y="933183"/>
                  <a:pt x="182797" y="1054100"/>
                </a:cubicBezTo>
                <a:cubicBezTo>
                  <a:pt x="151811" y="1175017"/>
                  <a:pt x="77612" y="1268819"/>
                  <a:pt x="47679" y="1335105"/>
                </a:cubicBezTo>
                <a:cubicBezTo>
                  <a:pt x="17746" y="1401391"/>
                  <a:pt x="-9503" y="1412777"/>
                  <a:pt x="3197" y="1451813"/>
                </a:cubicBezTo>
                <a:cubicBezTo>
                  <a:pt x="15897" y="1490849"/>
                  <a:pt x="55650" y="1572108"/>
                  <a:pt x="123880" y="1569322"/>
                </a:cubicBezTo>
                <a:cubicBezTo>
                  <a:pt x="192110" y="1566536"/>
                  <a:pt x="351955" y="1501919"/>
                  <a:pt x="412575" y="1435099"/>
                </a:cubicBezTo>
                <a:cubicBezTo>
                  <a:pt x="473195" y="1368279"/>
                  <a:pt x="460277" y="1303866"/>
                  <a:pt x="487597" y="1168400"/>
                </a:cubicBezTo>
                <a:cubicBezTo>
                  <a:pt x="514917" y="1032934"/>
                  <a:pt x="542630" y="795867"/>
                  <a:pt x="576497" y="622300"/>
                </a:cubicBezTo>
                <a:cubicBezTo>
                  <a:pt x="610364" y="448733"/>
                  <a:pt x="724664" y="220133"/>
                  <a:pt x="690797" y="127000"/>
                </a:cubicBezTo>
                <a:cubicBezTo>
                  <a:pt x="656930" y="33867"/>
                  <a:pt x="373297" y="63500"/>
                  <a:pt x="373297" y="63500"/>
                </a:cubicBezTo>
                <a:lnTo>
                  <a:pt x="373297" y="63500"/>
                </a:lnTo>
              </a:path>
            </a:pathLst>
          </a:custGeom>
          <a:solidFill>
            <a:srgbClr val="F0D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34" name="Flowchart: Data 29"/>
          <p:cNvSpPr/>
          <p:nvPr/>
        </p:nvSpPr>
        <p:spPr>
          <a:xfrm rot="21376972" flipH="1">
            <a:off x="2693263" y="5727833"/>
            <a:ext cx="775181" cy="473542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2142"/>
              <a:gd name="connsiteY0" fmla="*/ 10755 h 10755"/>
              <a:gd name="connsiteX1" fmla="*/ 4142 w 12142"/>
              <a:gd name="connsiteY1" fmla="*/ 0 h 10755"/>
              <a:gd name="connsiteX2" fmla="*/ 12142 w 12142"/>
              <a:gd name="connsiteY2" fmla="*/ 0 h 10755"/>
              <a:gd name="connsiteX3" fmla="*/ 10142 w 12142"/>
              <a:gd name="connsiteY3" fmla="*/ 10000 h 10755"/>
              <a:gd name="connsiteX4" fmla="*/ 0 w 12142"/>
              <a:gd name="connsiteY4" fmla="*/ 10755 h 10755"/>
              <a:gd name="connsiteX0" fmla="*/ 0 w 12142"/>
              <a:gd name="connsiteY0" fmla="*/ 10755 h 10755"/>
              <a:gd name="connsiteX1" fmla="*/ 4142 w 12142"/>
              <a:gd name="connsiteY1" fmla="*/ 0 h 10755"/>
              <a:gd name="connsiteX2" fmla="*/ 12142 w 12142"/>
              <a:gd name="connsiteY2" fmla="*/ 0 h 10755"/>
              <a:gd name="connsiteX3" fmla="*/ 10142 w 12142"/>
              <a:gd name="connsiteY3" fmla="*/ 10000 h 10755"/>
              <a:gd name="connsiteX4" fmla="*/ 0 w 12142"/>
              <a:gd name="connsiteY4" fmla="*/ 10755 h 10755"/>
              <a:gd name="connsiteX0" fmla="*/ 0 w 14427"/>
              <a:gd name="connsiteY0" fmla="*/ 10755 h 11006"/>
              <a:gd name="connsiteX1" fmla="*/ 4142 w 14427"/>
              <a:gd name="connsiteY1" fmla="*/ 0 h 11006"/>
              <a:gd name="connsiteX2" fmla="*/ 12142 w 14427"/>
              <a:gd name="connsiteY2" fmla="*/ 0 h 11006"/>
              <a:gd name="connsiteX3" fmla="*/ 14427 w 14427"/>
              <a:gd name="connsiteY3" fmla="*/ 11006 h 11006"/>
              <a:gd name="connsiteX4" fmla="*/ 0 w 14427"/>
              <a:gd name="connsiteY4" fmla="*/ 10755 h 11006"/>
              <a:gd name="connsiteX0" fmla="*/ 0 w 16180"/>
              <a:gd name="connsiteY0" fmla="*/ 12767 h 12767"/>
              <a:gd name="connsiteX1" fmla="*/ 5895 w 16180"/>
              <a:gd name="connsiteY1" fmla="*/ 0 h 12767"/>
              <a:gd name="connsiteX2" fmla="*/ 13895 w 16180"/>
              <a:gd name="connsiteY2" fmla="*/ 0 h 12767"/>
              <a:gd name="connsiteX3" fmla="*/ 16180 w 16180"/>
              <a:gd name="connsiteY3" fmla="*/ 11006 h 12767"/>
              <a:gd name="connsiteX4" fmla="*/ 0 w 16180"/>
              <a:gd name="connsiteY4" fmla="*/ 12767 h 12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80" h="12767">
                <a:moveTo>
                  <a:pt x="0" y="12767"/>
                </a:moveTo>
                <a:cubicBezTo>
                  <a:pt x="1381" y="9182"/>
                  <a:pt x="8993" y="5597"/>
                  <a:pt x="5895" y="0"/>
                </a:cubicBezTo>
                <a:lnTo>
                  <a:pt x="13895" y="0"/>
                </a:lnTo>
                <a:lnTo>
                  <a:pt x="16180" y="11006"/>
                </a:lnTo>
                <a:lnTo>
                  <a:pt x="0" y="12767"/>
                </a:lnTo>
                <a:close/>
              </a:path>
            </a:pathLst>
          </a:custGeom>
          <a:solidFill>
            <a:srgbClr val="3E2A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8" name="Freeform 27"/>
          <p:cNvSpPr/>
          <p:nvPr/>
        </p:nvSpPr>
        <p:spPr>
          <a:xfrm>
            <a:off x="1947755" y="4927731"/>
            <a:ext cx="593097" cy="1230805"/>
          </a:xfrm>
          <a:custGeom>
            <a:avLst/>
            <a:gdLst>
              <a:gd name="connsiteX0" fmla="*/ 610645 w 947047"/>
              <a:gd name="connsiteY0" fmla="*/ 0 h 1677301"/>
              <a:gd name="connsiteX1" fmla="*/ 483645 w 947047"/>
              <a:gd name="connsiteY1" fmla="*/ 609600 h 1677301"/>
              <a:gd name="connsiteX2" fmla="*/ 432845 w 947047"/>
              <a:gd name="connsiteY2" fmla="*/ 1054100 h 1677301"/>
              <a:gd name="connsiteX3" fmla="*/ 166145 w 947047"/>
              <a:gd name="connsiteY3" fmla="*/ 1358900 h 1677301"/>
              <a:gd name="connsiteX4" fmla="*/ 1045 w 947047"/>
              <a:gd name="connsiteY4" fmla="*/ 1511300 h 1677301"/>
              <a:gd name="connsiteX5" fmla="*/ 242345 w 947047"/>
              <a:gd name="connsiteY5" fmla="*/ 1676400 h 1677301"/>
              <a:gd name="connsiteX6" fmla="*/ 750345 w 947047"/>
              <a:gd name="connsiteY6" fmla="*/ 1435100 h 1677301"/>
              <a:gd name="connsiteX7" fmla="*/ 737645 w 947047"/>
              <a:gd name="connsiteY7" fmla="*/ 1168400 h 1677301"/>
              <a:gd name="connsiteX8" fmla="*/ 826545 w 947047"/>
              <a:gd name="connsiteY8" fmla="*/ 622300 h 1677301"/>
              <a:gd name="connsiteX9" fmla="*/ 940845 w 947047"/>
              <a:gd name="connsiteY9" fmla="*/ 127000 h 1677301"/>
              <a:gd name="connsiteX10" fmla="*/ 623345 w 947047"/>
              <a:gd name="connsiteY10" fmla="*/ 63500 h 1677301"/>
              <a:gd name="connsiteX11" fmla="*/ 623345 w 947047"/>
              <a:gd name="connsiteY11" fmla="*/ 63500 h 1677301"/>
              <a:gd name="connsiteX0" fmla="*/ 615436 w 951838"/>
              <a:gd name="connsiteY0" fmla="*/ 0 h 1571947"/>
              <a:gd name="connsiteX1" fmla="*/ 488436 w 951838"/>
              <a:gd name="connsiteY1" fmla="*/ 609600 h 1571947"/>
              <a:gd name="connsiteX2" fmla="*/ 437636 w 951838"/>
              <a:gd name="connsiteY2" fmla="*/ 1054100 h 1571947"/>
              <a:gd name="connsiteX3" fmla="*/ 170936 w 951838"/>
              <a:gd name="connsiteY3" fmla="*/ 1358900 h 1571947"/>
              <a:gd name="connsiteX4" fmla="*/ 5836 w 951838"/>
              <a:gd name="connsiteY4" fmla="*/ 1511300 h 1571947"/>
              <a:gd name="connsiteX5" fmla="*/ 378719 w 951838"/>
              <a:gd name="connsiteY5" fmla="*/ 1569322 h 1571947"/>
              <a:gd name="connsiteX6" fmla="*/ 755136 w 951838"/>
              <a:gd name="connsiteY6" fmla="*/ 1435100 h 1571947"/>
              <a:gd name="connsiteX7" fmla="*/ 742436 w 951838"/>
              <a:gd name="connsiteY7" fmla="*/ 1168400 h 1571947"/>
              <a:gd name="connsiteX8" fmla="*/ 831336 w 951838"/>
              <a:gd name="connsiteY8" fmla="*/ 622300 h 1571947"/>
              <a:gd name="connsiteX9" fmla="*/ 945636 w 951838"/>
              <a:gd name="connsiteY9" fmla="*/ 127000 h 1571947"/>
              <a:gd name="connsiteX10" fmla="*/ 628136 w 951838"/>
              <a:gd name="connsiteY10" fmla="*/ 63500 h 1571947"/>
              <a:gd name="connsiteX11" fmla="*/ 628136 w 951838"/>
              <a:gd name="connsiteY11" fmla="*/ 63500 h 1571947"/>
              <a:gd name="connsiteX0" fmla="*/ 450927 w 787329"/>
              <a:gd name="connsiteY0" fmla="*/ 0 h 1569388"/>
              <a:gd name="connsiteX1" fmla="*/ 323927 w 787329"/>
              <a:gd name="connsiteY1" fmla="*/ 609600 h 1569388"/>
              <a:gd name="connsiteX2" fmla="*/ 273127 w 787329"/>
              <a:gd name="connsiteY2" fmla="*/ 1054100 h 1569388"/>
              <a:gd name="connsiteX3" fmla="*/ 6427 w 787329"/>
              <a:gd name="connsiteY3" fmla="*/ 1358900 h 1569388"/>
              <a:gd name="connsiteX4" fmla="*/ 93527 w 787329"/>
              <a:gd name="connsiteY4" fmla="*/ 1451813 h 1569388"/>
              <a:gd name="connsiteX5" fmla="*/ 214210 w 787329"/>
              <a:gd name="connsiteY5" fmla="*/ 1569322 h 1569388"/>
              <a:gd name="connsiteX6" fmla="*/ 590627 w 787329"/>
              <a:gd name="connsiteY6" fmla="*/ 1435100 h 1569388"/>
              <a:gd name="connsiteX7" fmla="*/ 577927 w 787329"/>
              <a:gd name="connsiteY7" fmla="*/ 1168400 h 1569388"/>
              <a:gd name="connsiteX8" fmla="*/ 666827 w 787329"/>
              <a:gd name="connsiteY8" fmla="*/ 622300 h 1569388"/>
              <a:gd name="connsiteX9" fmla="*/ 781127 w 787329"/>
              <a:gd name="connsiteY9" fmla="*/ 127000 h 1569388"/>
              <a:gd name="connsiteX10" fmla="*/ 463627 w 787329"/>
              <a:gd name="connsiteY10" fmla="*/ 63500 h 1569388"/>
              <a:gd name="connsiteX11" fmla="*/ 463627 w 787329"/>
              <a:gd name="connsiteY11" fmla="*/ 63500 h 1569388"/>
              <a:gd name="connsiteX0" fmla="*/ 360597 w 696999"/>
              <a:gd name="connsiteY0" fmla="*/ 0 h 1569391"/>
              <a:gd name="connsiteX1" fmla="*/ 233597 w 696999"/>
              <a:gd name="connsiteY1" fmla="*/ 609600 h 1569391"/>
              <a:gd name="connsiteX2" fmla="*/ 182797 w 696999"/>
              <a:gd name="connsiteY2" fmla="*/ 1054100 h 1569391"/>
              <a:gd name="connsiteX3" fmla="*/ 47679 w 696999"/>
              <a:gd name="connsiteY3" fmla="*/ 1335105 h 1569391"/>
              <a:gd name="connsiteX4" fmla="*/ 3197 w 696999"/>
              <a:gd name="connsiteY4" fmla="*/ 1451813 h 1569391"/>
              <a:gd name="connsiteX5" fmla="*/ 123880 w 696999"/>
              <a:gd name="connsiteY5" fmla="*/ 1569322 h 1569391"/>
              <a:gd name="connsiteX6" fmla="*/ 500297 w 696999"/>
              <a:gd name="connsiteY6" fmla="*/ 1435100 h 1569391"/>
              <a:gd name="connsiteX7" fmla="*/ 487597 w 696999"/>
              <a:gd name="connsiteY7" fmla="*/ 1168400 h 1569391"/>
              <a:gd name="connsiteX8" fmla="*/ 576497 w 696999"/>
              <a:gd name="connsiteY8" fmla="*/ 622300 h 1569391"/>
              <a:gd name="connsiteX9" fmla="*/ 690797 w 696999"/>
              <a:gd name="connsiteY9" fmla="*/ 127000 h 1569391"/>
              <a:gd name="connsiteX10" fmla="*/ 373297 w 696999"/>
              <a:gd name="connsiteY10" fmla="*/ 63500 h 1569391"/>
              <a:gd name="connsiteX11" fmla="*/ 373297 w 696999"/>
              <a:gd name="connsiteY11" fmla="*/ 63500 h 1569391"/>
              <a:gd name="connsiteX0" fmla="*/ 360597 w 696999"/>
              <a:gd name="connsiteY0" fmla="*/ 0 h 1569391"/>
              <a:gd name="connsiteX1" fmla="*/ 233597 w 696999"/>
              <a:gd name="connsiteY1" fmla="*/ 609600 h 1569391"/>
              <a:gd name="connsiteX2" fmla="*/ 182797 w 696999"/>
              <a:gd name="connsiteY2" fmla="*/ 1054100 h 1569391"/>
              <a:gd name="connsiteX3" fmla="*/ 47679 w 696999"/>
              <a:gd name="connsiteY3" fmla="*/ 1335105 h 1569391"/>
              <a:gd name="connsiteX4" fmla="*/ 3197 w 696999"/>
              <a:gd name="connsiteY4" fmla="*/ 1451813 h 1569391"/>
              <a:gd name="connsiteX5" fmla="*/ 123880 w 696999"/>
              <a:gd name="connsiteY5" fmla="*/ 1569322 h 1569391"/>
              <a:gd name="connsiteX6" fmla="*/ 412575 w 696999"/>
              <a:gd name="connsiteY6" fmla="*/ 1435099 h 1569391"/>
              <a:gd name="connsiteX7" fmla="*/ 487597 w 696999"/>
              <a:gd name="connsiteY7" fmla="*/ 1168400 h 1569391"/>
              <a:gd name="connsiteX8" fmla="*/ 576497 w 696999"/>
              <a:gd name="connsiteY8" fmla="*/ 622300 h 1569391"/>
              <a:gd name="connsiteX9" fmla="*/ 690797 w 696999"/>
              <a:gd name="connsiteY9" fmla="*/ 127000 h 1569391"/>
              <a:gd name="connsiteX10" fmla="*/ 373297 w 696999"/>
              <a:gd name="connsiteY10" fmla="*/ 63500 h 1569391"/>
              <a:gd name="connsiteX11" fmla="*/ 373297 w 696999"/>
              <a:gd name="connsiteY11" fmla="*/ 63500 h 1569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96999" h="1569391">
                <a:moveTo>
                  <a:pt x="360597" y="0"/>
                </a:moveTo>
                <a:cubicBezTo>
                  <a:pt x="311913" y="216958"/>
                  <a:pt x="263230" y="433917"/>
                  <a:pt x="233597" y="609600"/>
                </a:cubicBezTo>
                <a:cubicBezTo>
                  <a:pt x="203964" y="785283"/>
                  <a:pt x="213783" y="933183"/>
                  <a:pt x="182797" y="1054100"/>
                </a:cubicBezTo>
                <a:cubicBezTo>
                  <a:pt x="151811" y="1175017"/>
                  <a:pt x="77612" y="1268819"/>
                  <a:pt x="47679" y="1335105"/>
                </a:cubicBezTo>
                <a:cubicBezTo>
                  <a:pt x="17746" y="1401391"/>
                  <a:pt x="-9503" y="1412777"/>
                  <a:pt x="3197" y="1451813"/>
                </a:cubicBezTo>
                <a:cubicBezTo>
                  <a:pt x="15897" y="1490849"/>
                  <a:pt x="55650" y="1572108"/>
                  <a:pt x="123880" y="1569322"/>
                </a:cubicBezTo>
                <a:cubicBezTo>
                  <a:pt x="192110" y="1566536"/>
                  <a:pt x="351955" y="1501919"/>
                  <a:pt x="412575" y="1435099"/>
                </a:cubicBezTo>
                <a:cubicBezTo>
                  <a:pt x="473195" y="1368279"/>
                  <a:pt x="460277" y="1303866"/>
                  <a:pt x="487597" y="1168400"/>
                </a:cubicBezTo>
                <a:cubicBezTo>
                  <a:pt x="514917" y="1032934"/>
                  <a:pt x="542630" y="795867"/>
                  <a:pt x="576497" y="622300"/>
                </a:cubicBezTo>
                <a:cubicBezTo>
                  <a:pt x="610364" y="448733"/>
                  <a:pt x="724664" y="220133"/>
                  <a:pt x="690797" y="127000"/>
                </a:cubicBezTo>
                <a:cubicBezTo>
                  <a:pt x="656930" y="33867"/>
                  <a:pt x="373297" y="63500"/>
                  <a:pt x="373297" y="63500"/>
                </a:cubicBezTo>
                <a:lnTo>
                  <a:pt x="373297" y="63500"/>
                </a:lnTo>
              </a:path>
            </a:pathLst>
          </a:custGeom>
          <a:solidFill>
            <a:srgbClr val="F0D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30" name="Flowchart: Data 29"/>
          <p:cNvSpPr/>
          <p:nvPr/>
        </p:nvSpPr>
        <p:spPr>
          <a:xfrm rot="223028">
            <a:off x="1732728" y="5727833"/>
            <a:ext cx="775181" cy="473542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2142"/>
              <a:gd name="connsiteY0" fmla="*/ 10755 h 10755"/>
              <a:gd name="connsiteX1" fmla="*/ 4142 w 12142"/>
              <a:gd name="connsiteY1" fmla="*/ 0 h 10755"/>
              <a:gd name="connsiteX2" fmla="*/ 12142 w 12142"/>
              <a:gd name="connsiteY2" fmla="*/ 0 h 10755"/>
              <a:gd name="connsiteX3" fmla="*/ 10142 w 12142"/>
              <a:gd name="connsiteY3" fmla="*/ 10000 h 10755"/>
              <a:gd name="connsiteX4" fmla="*/ 0 w 12142"/>
              <a:gd name="connsiteY4" fmla="*/ 10755 h 10755"/>
              <a:gd name="connsiteX0" fmla="*/ 0 w 12142"/>
              <a:gd name="connsiteY0" fmla="*/ 10755 h 10755"/>
              <a:gd name="connsiteX1" fmla="*/ 4142 w 12142"/>
              <a:gd name="connsiteY1" fmla="*/ 0 h 10755"/>
              <a:gd name="connsiteX2" fmla="*/ 12142 w 12142"/>
              <a:gd name="connsiteY2" fmla="*/ 0 h 10755"/>
              <a:gd name="connsiteX3" fmla="*/ 10142 w 12142"/>
              <a:gd name="connsiteY3" fmla="*/ 10000 h 10755"/>
              <a:gd name="connsiteX4" fmla="*/ 0 w 12142"/>
              <a:gd name="connsiteY4" fmla="*/ 10755 h 10755"/>
              <a:gd name="connsiteX0" fmla="*/ 0 w 14427"/>
              <a:gd name="connsiteY0" fmla="*/ 10755 h 11006"/>
              <a:gd name="connsiteX1" fmla="*/ 4142 w 14427"/>
              <a:gd name="connsiteY1" fmla="*/ 0 h 11006"/>
              <a:gd name="connsiteX2" fmla="*/ 12142 w 14427"/>
              <a:gd name="connsiteY2" fmla="*/ 0 h 11006"/>
              <a:gd name="connsiteX3" fmla="*/ 14427 w 14427"/>
              <a:gd name="connsiteY3" fmla="*/ 11006 h 11006"/>
              <a:gd name="connsiteX4" fmla="*/ 0 w 14427"/>
              <a:gd name="connsiteY4" fmla="*/ 10755 h 11006"/>
              <a:gd name="connsiteX0" fmla="*/ 0 w 16180"/>
              <a:gd name="connsiteY0" fmla="*/ 12767 h 12767"/>
              <a:gd name="connsiteX1" fmla="*/ 5895 w 16180"/>
              <a:gd name="connsiteY1" fmla="*/ 0 h 12767"/>
              <a:gd name="connsiteX2" fmla="*/ 13895 w 16180"/>
              <a:gd name="connsiteY2" fmla="*/ 0 h 12767"/>
              <a:gd name="connsiteX3" fmla="*/ 16180 w 16180"/>
              <a:gd name="connsiteY3" fmla="*/ 11006 h 12767"/>
              <a:gd name="connsiteX4" fmla="*/ 0 w 16180"/>
              <a:gd name="connsiteY4" fmla="*/ 12767 h 12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80" h="12767">
                <a:moveTo>
                  <a:pt x="0" y="12767"/>
                </a:moveTo>
                <a:cubicBezTo>
                  <a:pt x="1381" y="9182"/>
                  <a:pt x="8993" y="5597"/>
                  <a:pt x="5895" y="0"/>
                </a:cubicBezTo>
                <a:lnTo>
                  <a:pt x="13895" y="0"/>
                </a:lnTo>
                <a:lnTo>
                  <a:pt x="16180" y="11006"/>
                </a:lnTo>
                <a:lnTo>
                  <a:pt x="0" y="12767"/>
                </a:lnTo>
                <a:close/>
              </a:path>
            </a:pathLst>
          </a:custGeom>
          <a:solidFill>
            <a:srgbClr val="3E2A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Flowchart: Delay 21"/>
          <p:cNvSpPr/>
          <p:nvPr/>
        </p:nvSpPr>
        <p:spPr>
          <a:xfrm rot="16200000">
            <a:off x="1524560" y="3208227"/>
            <a:ext cx="2060095" cy="1816073"/>
          </a:xfrm>
          <a:custGeom>
            <a:avLst/>
            <a:gdLst>
              <a:gd name="connsiteX0" fmla="*/ 0 w 1971000"/>
              <a:gd name="connsiteY0" fmla="*/ 0 h 1482697"/>
              <a:gd name="connsiteX1" fmla="*/ 985500 w 1971000"/>
              <a:gd name="connsiteY1" fmla="*/ 0 h 1482697"/>
              <a:gd name="connsiteX2" fmla="*/ 1971000 w 1971000"/>
              <a:gd name="connsiteY2" fmla="*/ 741349 h 1482697"/>
              <a:gd name="connsiteX3" fmla="*/ 985500 w 1971000"/>
              <a:gd name="connsiteY3" fmla="*/ 1482698 h 1482697"/>
              <a:gd name="connsiteX4" fmla="*/ 0 w 1971000"/>
              <a:gd name="connsiteY4" fmla="*/ 1482697 h 1482697"/>
              <a:gd name="connsiteX5" fmla="*/ 0 w 1971000"/>
              <a:gd name="connsiteY5" fmla="*/ 0 h 1482697"/>
              <a:gd name="connsiteX0" fmla="*/ 0 w 2014094"/>
              <a:gd name="connsiteY0" fmla="*/ 0 h 1482698"/>
              <a:gd name="connsiteX1" fmla="*/ 985500 w 2014094"/>
              <a:gd name="connsiteY1" fmla="*/ 0 h 1482698"/>
              <a:gd name="connsiteX2" fmla="*/ 1971000 w 2014094"/>
              <a:gd name="connsiteY2" fmla="*/ 741349 h 1482698"/>
              <a:gd name="connsiteX3" fmla="*/ 985500 w 2014094"/>
              <a:gd name="connsiteY3" fmla="*/ 1482698 h 1482698"/>
              <a:gd name="connsiteX4" fmla="*/ 0 w 2014094"/>
              <a:gd name="connsiteY4" fmla="*/ 1482697 h 1482698"/>
              <a:gd name="connsiteX5" fmla="*/ 0 w 2014094"/>
              <a:gd name="connsiteY5" fmla="*/ 0 h 1482698"/>
              <a:gd name="connsiteX0" fmla="*/ 0 w 1982054"/>
              <a:gd name="connsiteY0" fmla="*/ 0 h 1482698"/>
              <a:gd name="connsiteX1" fmla="*/ 985500 w 1982054"/>
              <a:gd name="connsiteY1" fmla="*/ 0 h 1482698"/>
              <a:gd name="connsiteX2" fmla="*/ 1971000 w 1982054"/>
              <a:gd name="connsiteY2" fmla="*/ 741349 h 1482698"/>
              <a:gd name="connsiteX3" fmla="*/ 985500 w 1982054"/>
              <a:gd name="connsiteY3" fmla="*/ 1482698 h 1482698"/>
              <a:gd name="connsiteX4" fmla="*/ 0 w 1982054"/>
              <a:gd name="connsiteY4" fmla="*/ 1482697 h 1482698"/>
              <a:gd name="connsiteX5" fmla="*/ 0 w 1982054"/>
              <a:gd name="connsiteY5" fmla="*/ 0 h 1482698"/>
              <a:gd name="connsiteX0" fmla="*/ 0 w 1971148"/>
              <a:gd name="connsiteY0" fmla="*/ 0 h 1482698"/>
              <a:gd name="connsiteX1" fmla="*/ 985500 w 1971148"/>
              <a:gd name="connsiteY1" fmla="*/ 0 h 1482698"/>
              <a:gd name="connsiteX2" fmla="*/ 1971000 w 1971148"/>
              <a:gd name="connsiteY2" fmla="*/ 741349 h 1482698"/>
              <a:gd name="connsiteX3" fmla="*/ 985500 w 1971148"/>
              <a:gd name="connsiteY3" fmla="*/ 1482698 h 1482698"/>
              <a:gd name="connsiteX4" fmla="*/ 0 w 1971148"/>
              <a:gd name="connsiteY4" fmla="*/ 1482697 h 1482698"/>
              <a:gd name="connsiteX5" fmla="*/ 0 w 1971148"/>
              <a:gd name="connsiteY5" fmla="*/ 0 h 1482698"/>
              <a:gd name="connsiteX0" fmla="*/ 76200 w 2047348"/>
              <a:gd name="connsiteY0" fmla="*/ 0 h 1482698"/>
              <a:gd name="connsiteX1" fmla="*/ 1061700 w 2047348"/>
              <a:gd name="connsiteY1" fmla="*/ 0 h 1482698"/>
              <a:gd name="connsiteX2" fmla="*/ 2047200 w 2047348"/>
              <a:gd name="connsiteY2" fmla="*/ 741349 h 1482698"/>
              <a:gd name="connsiteX3" fmla="*/ 1061700 w 2047348"/>
              <a:gd name="connsiteY3" fmla="*/ 1482698 h 1482698"/>
              <a:gd name="connsiteX4" fmla="*/ 76200 w 2047348"/>
              <a:gd name="connsiteY4" fmla="*/ 1482697 h 1482698"/>
              <a:gd name="connsiteX5" fmla="*/ 76200 w 2047348"/>
              <a:gd name="connsiteY5" fmla="*/ 0 h 1482698"/>
              <a:gd name="connsiteX0" fmla="*/ 111439 w 2082587"/>
              <a:gd name="connsiteY0" fmla="*/ 0 h 1482698"/>
              <a:gd name="connsiteX1" fmla="*/ 1096939 w 2082587"/>
              <a:gd name="connsiteY1" fmla="*/ 0 h 1482698"/>
              <a:gd name="connsiteX2" fmla="*/ 2082439 w 2082587"/>
              <a:gd name="connsiteY2" fmla="*/ 741349 h 1482698"/>
              <a:gd name="connsiteX3" fmla="*/ 1096939 w 2082587"/>
              <a:gd name="connsiteY3" fmla="*/ 1482698 h 1482698"/>
              <a:gd name="connsiteX4" fmla="*/ 111439 w 2082587"/>
              <a:gd name="connsiteY4" fmla="*/ 1482697 h 1482698"/>
              <a:gd name="connsiteX5" fmla="*/ 111439 w 2082587"/>
              <a:gd name="connsiteY5" fmla="*/ 0 h 1482698"/>
              <a:gd name="connsiteX0" fmla="*/ 135825 w 2106973"/>
              <a:gd name="connsiteY0" fmla="*/ 0 h 1482698"/>
              <a:gd name="connsiteX1" fmla="*/ 1121325 w 2106973"/>
              <a:gd name="connsiteY1" fmla="*/ 0 h 1482698"/>
              <a:gd name="connsiteX2" fmla="*/ 2106825 w 2106973"/>
              <a:gd name="connsiteY2" fmla="*/ 741349 h 1482698"/>
              <a:gd name="connsiteX3" fmla="*/ 1121325 w 2106973"/>
              <a:gd name="connsiteY3" fmla="*/ 1482698 h 1482698"/>
              <a:gd name="connsiteX4" fmla="*/ 135825 w 2106973"/>
              <a:gd name="connsiteY4" fmla="*/ 1482697 h 1482698"/>
              <a:gd name="connsiteX5" fmla="*/ 135825 w 2106973"/>
              <a:gd name="connsiteY5" fmla="*/ 0 h 1482698"/>
              <a:gd name="connsiteX0" fmla="*/ 168787 w 2082785"/>
              <a:gd name="connsiteY0" fmla="*/ 0 h 1749396"/>
              <a:gd name="connsiteX1" fmla="*/ 1097137 w 2082785"/>
              <a:gd name="connsiteY1" fmla="*/ 266698 h 1749396"/>
              <a:gd name="connsiteX2" fmla="*/ 2082637 w 2082785"/>
              <a:gd name="connsiteY2" fmla="*/ 1008047 h 1749396"/>
              <a:gd name="connsiteX3" fmla="*/ 1097137 w 2082785"/>
              <a:gd name="connsiteY3" fmla="*/ 1749396 h 1749396"/>
              <a:gd name="connsiteX4" fmla="*/ 111637 w 2082785"/>
              <a:gd name="connsiteY4" fmla="*/ 1749395 h 1749396"/>
              <a:gd name="connsiteX5" fmla="*/ 168787 w 2082785"/>
              <a:gd name="connsiteY5" fmla="*/ 0 h 1749396"/>
              <a:gd name="connsiteX0" fmla="*/ 146097 w 2060095"/>
              <a:gd name="connsiteY0" fmla="*/ 0 h 1816073"/>
              <a:gd name="connsiteX1" fmla="*/ 1074447 w 2060095"/>
              <a:gd name="connsiteY1" fmla="*/ 266698 h 1816073"/>
              <a:gd name="connsiteX2" fmla="*/ 2059947 w 2060095"/>
              <a:gd name="connsiteY2" fmla="*/ 1008047 h 1816073"/>
              <a:gd name="connsiteX3" fmla="*/ 1074447 w 2060095"/>
              <a:gd name="connsiteY3" fmla="*/ 1749396 h 1816073"/>
              <a:gd name="connsiteX4" fmla="*/ 127047 w 2060095"/>
              <a:gd name="connsiteY4" fmla="*/ 1816073 h 1816073"/>
              <a:gd name="connsiteX5" fmla="*/ 146097 w 2060095"/>
              <a:gd name="connsiteY5" fmla="*/ 0 h 18160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60095" h="1816073">
                <a:moveTo>
                  <a:pt x="146097" y="0"/>
                </a:moveTo>
                <a:lnTo>
                  <a:pt x="1074447" y="266698"/>
                </a:lnTo>
                <a:cubicBezTo>
                  <a:pt x="1618724" y="266698"/>
                  <a:pt x="2069472" y="312864"/>
                  <a:pt x="2059947" y="1008047"/>
                </a:cubicBezTo>
                <a:cubicBezTo>
                  <a:pt x="2050422" y="1703230"/>
                  <a:pt x="1618724" y="1749396"/>
                  <a:pt x="1074447" y="1749396"/>
                </a:cubicBezTo>
                <a:lnTo>
                  <a:pt x="127047" y="1816073"/>
                </a:lnTo>
                <a:cubicBezTo>
                  <a:pt x="-63454" y="1359944"/>
                  <a:pt x="-25353" y="513282"/>
                  <a:pt x="146097" y="0"/>
                </a:cubicBezTo>
                <a:close/>
              </a:path>
            </a:pathLst>
          </a:custGeom>
          <a:solidFill>
            <a:srgbClr val="E254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6" name="Freeform 35"/>
          <p:cNvSpPr/>
          <p:nvPr/>
        </p:nvSpPr>
        <p:spPr>
          <a:xfrm rot="19920653">
            <a:off x="1387306" y="3696135"/>
            <a:ext cx="760183" cy="748565"/>
          </a:xfrm>
          <a:custGeom>
            <a:avLst/>
            <a:gdLst>
              <a:gd name="connsiteX0" fmla="*/ 650977 w 760183"/>
              <a:gd name="connsiteY0" fmla="*/ 2996 h 748565"/>
              <a:gd name="connsiteX1" fmla="*/ 31852 w 760183"/>
              <a:gd name="connsiteY1" fmla="*/ 326846 h 748565"/>
              <a:gd name="connsiteX2" fmla="*/ 108052 w 760183"/>
              <a:gd name="connsiteY2" fmla="*/ 498296 h 748565"/>
              <a:gd name="connsiteX3" fmla="*/ 269977 w 760183"/>
              <a:gd name="connsiteY3" fmla="*/ 631646 h 748565"/>
              <a:gd name="connsiteX4" fmla="*/ 98527 w 760183"/>
              <a:gd name="connsiteY4" fmla="*/ 745946 h 748565"/>
              <a:gd name="connsiteX5" fmla="*/ 441427 w 760183"/>
              <a:gd name="connsiteY5" fmla="*/ 688796 h 748565"/>
              <a:gd name="connsiteX6" fmla="*/ 327127 w 760183"/>
              <a:gd name="connsiteY6" fmla="*/ 441146 h 748565"/>
              <a:gd name="connsiteX7" fmla="*/ 298552 w 760183"/>
              <a:gd name="connsiteY7" fmla="*/ 364946 h 748565"/>
              <a:gd name="connsiteX8" fmla="*/ 727177 w 760183"/>
              <a:gd name="connsiteY8" fmla="*/ 174446 h 748565"/>
              <a:gd name="connsiteX9" fmla="*/ 650977 w 760183"/>
              <a:gd name="connsiteY9" fmla="*/ 2996 h 748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60183" h="748565">
                <a:moveTo>
                  <a:pt x="650977" y="2996"/>
                </a:moveTo>
                <a:cubicBezTo>
                  <a:pt x="535090" y="28396"/>
                  <a:pt x="122339" y="244296"/>
                  <a:pt x="31852" y="326846"/>
                </a:cubicBezTo>
                <a:cubicBezTo>
                  <a:pt x="-58636" y="409396"/>
                  <a:pt x="68365" y="447496"/>
                  <a:pt x="108052" y="498296"/>
                </a:cubicBezTo>
                <a:cubicBezTo>
                  <a:pt x="147739" y="549096"/>
                  <a:pt x="271564" y="590371"/>
                  <a:pt x="269977" y="631646"/>
                </a:cubicBezTo>
                <a:cubicBezTo>
                  <a:pt x="268390" y="672921"/>
                  <a:pt x="69952" y="736421"/>
                  <a:pt x="98527" y="745946"/>
                </a:cubicBezTo>
                <a:cubicBezTo>
                  <a:pt x="127102" y="755471"/>
                  <a:pt x="403327" y="739596"/>
                  <a:pt x="441427" y="688796"/>
                </a:cubicBezTo>
                <a:cubicBezTo>
                  <a:pt x="479527" y="637996"/>
                  <a:pt x="350939" y="495121"/>
                  <a:pt x="327127" y="441146"/>
                </a:cubicBezTo>
                <a:cubicBezTo>
                  <a:pt x="303315" y="387171"/>
                  <a:pt x="231877" y="409396"/>
                  <a:pt x="298552" y="364946"/>
                </a:cubicBezTo>
                <a:cubicBezTo>
                  <a:pt x="365227" y="320496"/>
                  <a:pt x="666852" y="228421"/>
                  <a:pt x="727177" y="174446"/>
                </a:cubicBezTo>
                <a:cubicBezTo>
                  <a:pt x="787502" y="120471"/>
                  <a:pt x="766864" y="-22404"/>
                  <a:pt x="650977" y="2996"/>
                </a:cubicBezTo>
                <a:close/>
              </a:path>
            </a:pathLst>
          </a:custGeom>
          <a:solidFill>
            <a:srgbClr val="F0D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Chord 22"/>
          <p:cNvSpPr/>
          <p:nvPr/>
        </p:nvSpPr>
        <p:spPr>
          <a:xfrm rot="8834894">
            <a:off x="1694109" y="3231073"/>
            <a:ext cx="780174" cy="690370"/>
          </a:xfrm>
          <a:custGeom>
            <a:avLst/>
            <a:gdLst>
              <a:gd name="connsiteX0" fmla="*/ 599743 w 702643"/>
              <a:gd name="connsiteY0" fmla="*/ 599743 h 702643"/>
              <a:gd name="connsiteX1" fmla="*/ 175660 w 702643"/>
              <a:gd name="connsiteY1" fmla="*/ 655575 h 702643"/>
              <a:gd name="connsiteX2" fmla="*/ 11970 w 702643"/>
              <a:gd name="connsiteY2" fmla="*/ 260392 h 702643"/>
              <a:gd name="connsiteX3" fmla="*/ 351321 w 702643"/>
              <a:gd name="connsiteY3" fmla="*/ -1 h 702643"/>
              <a:gd name="connsiteX4" fmla="*/ 599743 w 702643"/>
              <a:gd name="connsiteY4" fmla="*/ 599743 h 702643"/>
              <a:gd name="connsiteX0" fmla="*/ 771938 w 771938"/>
              <a:gd name="connsiteY0" fmla="*/ 599744 h 681872"/>
              <a:gd name="connsiteX1" fmla="*/ 347855 w 771938"/>
              <a:gd name="connsiteY1" fmla="*/ 655576 h 681872"/>
              <a:gd name="connsiteX2" fmla="*/ 4417 w 771938"/>
              <a:gd name="connsiteY2" fmla="*/ 416579 h 681872"/>
              <a:gd name="connsiteX3" fmla="*/ 523516 w 771938"/>
              <a:gd name="connsiteY3" fmla="*/ 0 h 681872"/>
              <a:gd name="connsiteX4" fmla="*/ 771938 w 771938"/>
              <a:gd name="connsiteY4" fmla="*/ 599744 h 681872"/>
              <a:gd name="connsiteX0" fmla="*/ 779648 w 779648"/>
              <a:gd name="connsiteY0" fmla="*/ 599744 h 690370"/>
              <a:gd name="connsiteX1" fmla="*/ 165556 w 779648"/>
              <a:gd name="connsiteY1" fmla="*/ 669256 h 690370"/>
              <a:gd name="connsiteX2" fmla="*/ 12127 w 779648"/>
              <a:gd name="connsiteY2" fmla="*/ 416579 h 690370"/>
              <a:gd name="connsiteX3" fmla="*/ 531226 w 779648"/>
              <a:gd name="connsiteY3" fmla="*/ 0 h 690370"/>
              <a:gd name="connsiteX4" fmla="*/ 779648 w 779648"/>
              <a:gd name="connsiteY4" fmla="*/ 599744 h 690370"/>
              <a:gd name="connsiteX0" fmla="*/ 779648 w 780050"/>
              <a:gd name="connsiteY0" fmla="*/ 599744 h 690370"/>
              <a:gd name="connsiteX1" fmla="*/ 165556 w 780050"/>
              <a:gd name="connsiteY1" fmla="*/ 669256 h 690370"/>
              <a:gd name="connsiteX2" fmla="*/ 12127 w 780050"/>
              <a:gd name="connsiteY2" fmla="*/ 416579 h 690370"/>
              <a:gd name="connsiteX3" fmla="*/ 531226 w 780050"/>
              <a:gd name="connsiteY3" fmla="*/ 0 h 690370"/>
              <a:gd name="connsiteX4" fmla="*/ 779648 w 780050"/>
              <a:gd name="connsiteY4" fmla="*/ 599744 h 690370"/>
              <a:gd name="connsiteX0" fmla="*/ 779648 w 780174"/>
              <a:gd name="connsiteY0" fmla="*/ 599744 h 690370"/>
              <a:gd name="connsiteX1" fmla="*/ 165556 w 780174"/>
              <a:gd name="connsiteY1" fmla="*/ 669256 h 690370"/>
              <a:gd name="connsiteX2" fmla="*/ 12127 w 780174"/>
              <a:gd name="connsiteY2" fmla="*/ 416579 h 690370"/>
              <a:gd name="connsiteX3" fmla="*/ 531226 w 780174"/>
              <a:gd name="connsiteY3" fmla="*/ 0 h 690370"/>
              <a:gd name="connsiteX4" fmla="*/ 779648 w 780174"/>
              <a:gd name="connsiteY4" fmla="*/ 599744 h 690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0174" h="690370">
                <a:moveTo>
                  <a:pt x="779648" y="599744"/>
                </a:moveTo>
                <a:cubicBezTo>
                  <a:pt x="667211" y="712181"/>
                  <a:pt x="293476" y="699783"/>
                  <a:pt x="165556" y="669256"/>
                </a:cubicBezTo>
                <a:cubicBezTo>
                  <a:pt x="37636" y="638729"/>
                  <a:pt x="-29028" y="570172"/>
                  <a:pt x="12127" y="416579"/>
                </a:cubicBezTo>
                <a:cubicBezTo>
                  <a:pt x="53282" y="262987"/>
                  <a:pt x="372216" y="0"/>
                  <a:pt x="531226" y="0"/>
                </a:cubicBezTo>
                <a:cubicBezTo>
                  <a:pt x="658115" y="148993"/>
                  <a:pt x="789550" y="414164"/>
                  <a:pt x="779648" y="599744"/>
                </a:cubicBezTo>
                <a:close/>
              </a:path>
            </a:pathLst>
          </a:custGeom>
          <a:gradFill flip="none" rotWithShape="1">
            <a:gsLst>
              <a:gs pos="0">
                <a:srgbClr val="E25484">
                  <a:shade val="30000"/>
                  <a:satMod val="115000"/>
                </a:srgbClr>
              </a:gs>
              <a:gs pos="50000">
                <a:srgbClr val="E25484">
                  <a:shade val="67500"/>
                  <a:satMod val="115000"/>
                </a:srgbClr>
              </a:gs>
              <a:gs pos="100000">
                <a:srgbClr val="E25484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1438977" y="1470916"/>
            <a:ext cx="2304256" cy="1728192"/>
          </a:xfrm>
          <a:prstGeom prst="ellipse">
            <a:avLst/>
          </a:prstGeom>
          <a:solidFill>
            <a:srgbClr val="DBC9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7" name="Oval 36"/>
          <p:cNvSpPr/>
          <p:nvPr/>
        </p:nvSpPr>
        <p:spPr>
          <a:xfrm>
            <a:off x="1526624" y="1573373"/>
            <a:ext cx="2224212" cy="1589042"/>
          </a:xfrm>
          <a:prstGeom prst="ellipse">
            <a:avLst/>
          </a:prstGeom>
          <a:solidFill>
            <a:srgbClr val="EFDD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 rot="743437">
            <a:off x="2104707" y="1132341"/>
            <a:ext cx="1837557" cy="642980"/>
          </a:xfrm>
          <a:custGeom>
            <a:avLst/>
            <a:gdLst>
              <a:gd name="connsiteX0" fmla="*/ 0 w 1872208"/>
              <a:gd name="connsiteY0" fmla="*/ 360040 h 720080"/>
              <a:gd name="connsiteX1" fmla="*/ 936104 w 1872208"/>
              <a:gd name="connsiteY1" fmla="*/ 0 h 720080"/>
              <a:gd name="connsiteX2" fmla="*/ 1872208 w 1872208"/>
              <a:gd name="connsiteY2" fmla="*/ 360040 h 720080"/>
              <a:gd name="connsiteX3" fmla="*/ 936104 w 1872208"/>
              <a:gd name="connsiteY3" fmla="*/ 720080 h 720080"/>
              <a:gd name="connsiteX4" fmla="*/ 0 w 1872208"/>
              <a:gd name="connsiteY4" fmla="*/ 360040 h 720080"/>
              <a:gd name="connsiteX0" fmla="*/ 0 w 1868883"/>
              <a:gd name="connsiteY0" fmla="*/ 368976 h 720100"/>
              <a:gd name="connsiteX1" fmla="*/ 932779 w 1868883"/>
              <a:gd name="connsiteY1" fmla="*/ 10 h 720100"/>
              <a:gd name="connsiteX2" fmla="*/ 1868883 w 1868883"/>
              <a:gd name="connsiteY2" fmla="*/ 360050 h 720100"/>
              <a:gd name="connsiteX3" fmla="*/ 932779 w 1868883"/>
              <a:gd name="connsiteY3" fmla="*/ 720090 h 720100"/>
              <a:gd name="connsiteX4" fmla="*/ 0 w 1868883"/>
              <a:gd name="connsiteY4" fmla="*/ 368976 h 720100"/>
              <a:gd name="connsiteX0" fmla="*/ 37298 w 1906181"/>
              <a:gd name="connsiteY0" fmla="*/ 368976 h 720103"/>
              <a:gd name="connsiteX1" fmla="*/ 970077 w 1906181"/>
              <a:gd name="connsiteY1" fmla="*/ 10 h 720103"/>
              <a:gd name="connsiteX2" fmla="*/ 1906181 w 1906181"/>
              <a:gd name="connsiteY2" fmla="*/ 360050 h 720103"/>
              <a:gd name="connsiteX3" fmla="*/ 970077 w 1906181"/>
              <a:gd name="connsiteY3" fmla="*/ 720090 h 720103"/>
              <a:gd name="connsiteX4" fmla="*/ 37298 w 1906181"/>
              <a:gd name="connsiteY4" fmla="*/ 368976 h 720103"/>
              <a:gd name="connsiteX0" fmla="*/ 3 w 1868886"/>
              <a:gd name="connsiteY0" fmla="*/ 368976 h 642042"/>
              <a:gd name="connsiteX1" fmla="*/ 932782 w 1868886"/>
              <a:gd name="connsiteY1" fmla="*/ 10 h 642042"/>
              <a:gd name="connsiteX2" fmla="*/ 1868886 w 1868886"/>
              <a:gd name="connsiteY2" fmla="*/ 360050 h 642042"/>
              <a:gd name="connsiteX3" fmla="*/ 924033 w 1868886"/>
              <a:gd name="connsiteY3" fmla="*/ 642033 h 642042"/>
              <a:gd name="connsiteX4" fmla="*/ 3 w 1868886"/>
              <a:gd name="connsiteY4" fmla="*/ 368976 h 642042"/>
              <a:gd name="connsiteX0" fmla="*/ 3 w 1837557"/>
              <a:gd name="connsiteY0" fmla="*/ 369108 h 642980"/>
              <a:gd name="connsiteX1" fmla="*/ 932782 w 1837557"/>
              <a:gd name="connsiteY1" fmla="*/ 142 h 642980"/>
              <a:gd name="connsiteX2" fmla="*/ 1837557 w 1837557"/>
              <a:gd name="connsiteY2" fmla="*/ 412510 h 642980"/>
              <a:gd name="connsiteX3" fmla="*/ 924033 w 1837557"/>
              <a:gd name="connsiteY3" fmla="*/ 642165 h 642980"/>
              <a:gd name="connsiteX4" fmla="*/ 3 w 1837557"/>
              <a:gd name="connsiteY4" fmla="*/ 369108 h 642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7557" h="642980">
                <a:moveTo>
                  <a:pt x="3" y="369108"/>
                </a:moveTo>
                <a:cubicBezTo>
                  <a:pt x="1461" y="262104"/>
                  <a:pt x="626523" y="-7092"/>
                  <a:pt x="932782" y="142"/>
                </a:cubicBezTo>
                <a:cubicBezTo>
                  <a:pt x="1239041" y="7376"/>
                  <a:pt x="1837557" y="213665"/>
                  <a:pt x="1837557" y="412510"/>
                </a:cubicBezTo>
                <a:cubicBezTo>
                  <a:pt x="1837557" y="611355"/>
                  <a:pt x="1230292" y="649399"/>
                  <a:pt x="924033" y="642165"/>
                </a:cubicBezTo>
                <a:cubicBezTo>
                  <a:pt x="617774" y="634931"/>
                  <a:pt x="-1455" y="476112"/>
                  <a:pt x="3" y="369108"/>
                </a:cubicBezTo>
                <a:close/>
              </a:path>
            </a:pathLst>
          </a:custGeom>
          <a:solidFill>
            <a:srgbClr val="46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1821308" y="1857260"/>
            <a:ext cx="726010" cy="726010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1842649" y="2071132"/>
            <a:ext cx="409747" cy="409747"/>
          </a:xfrm>
          <a:prstGeom prst="ellipse">
            <a:avLst/>
          </a:prstGeom>
          <a:solidFill>
            <a:srgbClr val="4D3B2D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2048614" y="2114600"/>
            <a:ext cx="143411" cy="143411"/>
          </a:xfrm>
          <a:prstGeom prst="ellipse">
            <a:avLst/>
          </a:prstGeom>
          <a:solidFill>
            <a:srgbClr val="856C5F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2781142" y="1845181"/>
            <a:ext cx="623619" cy="623619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2799473" y="2028890"/>
            <a:ext cx="351959" cy="351959"/>
          </a:xfrm>
          <a:prstGeom prst="ellipse">
            <a:avLst/>
          </a:prstGeom>
          <a:solidFill>
            <a:srgbClr val="4D3B2D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2976390" y="2066227"/>
            <a:ext cx="123186" cy="123186"/>
          </a:xfrm>
          <a:prstGeom prst="ellipse">
            <a:avLst/>
          </a:prstGeom>
          <a:solidFill>
            <a:srgbClr val="856C5F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Oval 3"/>
          <p:cNvSpPr/>
          <p:nvPr/>
        </p:nvSpPr>
        <p:spPr>
          <a:xfrm rot="19251548">
            <a:off x="1588265" y="1258540"/>
            <a:ext cx="1271820" cy="445023"/>
          </a:xfrm>
          <a:custGeom>
            <a:avLst/>
            <a:gdLst>
              <a:gd name="connsiteX0" fmla="*/ 0 w 1872208"/>
              <a:gd name="connsiteY0" fmla="*/ 360040 h 720080"/>
              <a:gd name="connsiteX1" fmla="*/ 936104 w 1872208"/>
              <a:gd name="connsiteY1" fmla="*/ 0 h 720080"/>
              <a:gd name="connsiteX2" fmla="*/ 1872208 w 1872208"/>
              <a:gd name="connsiteY2" fmla="*/ 360040 h 720080"/>
              <a:gd name="connsiteX3" fmla="*/ 936104 w 1872208"/>
              <a:gd name="connsiteY3" fmla="*/ 720080 h 720080"/>
              <a:gd name="connsiteX4" fmla="*/ 0 w 1872208"/>
              <a:gd name="connsiteY4" fmla="*/ 360040 h 720080"/>
              <a:gd name="connsiteX0" fmla="*/ 0 w 1868883"/>
              <a:gd name="connsiteY0" fmla="*/ 368976 h 720100"/>
              <a:gd name="connsiteX1" fmla="*/ 932779 w 1868883"/>
              <a:gd name="connsiteY1" fmla="*/ 10 h 720100"/>
              <a:gd name="connsiteX2" fmla="*/ 1868883 w 1868883"/>
              <a:gd name="connsiteY2" fmla="*/ 360050 h 720100"/>
              <a:gd name="connsiteX3" fmla="*/ 932779 w 1868883"/>
              <a:gd name="connsiteY3" fmla="*/ 720090 h 720100"/>
              <a:gd name="connsiteX4" fmla="*/ 0 w 1868883"/>
              <a:gd name="connsiteY4" fmla="*/ 368976 h 720100"/>
              <a:gd name="connsiteX0" fmla="*/ 37298 w 1906181"/>
              <a:gd name="connsiteY0" fmla="*/ 368976 h 720103"/>
              <a:gd name="connsiteX1" fmla="*/ 970077 w 1906181"/>
              <a:gd name="connsiteY1" fmla="*/ 10 h 720103"/>
              <a:gd name="connsiteX2" fmla="*/ 1906181 w 1906181"/>
              <a:gd name="connsiteY2" fmla="*/ 360050 h 720103"/>
              <a:gd name="connsiteX3" fmla="*/ 970077 w 1906181"/>
              <a:gd name="connsiteY3" fmla="*/ 720090 h 720103"/>
              <a:gd name="connsiteX4" fmla="*/ 37298 w 1906181"/>
              <a:gd name="connsiteY4" fmla="*/ 368976 h 720103"/>
              <a:gd name="connsiteX0" fmla="*/ 3 w 1868886"/>
              <a:gd name="connsiteY0" fmla="*/ 368976 h 642042"/>
              <a:gd name="connsiteX1" fmla="*/ 932782 w 1868886"/>
              <a:gd name="connsiteY1" fmla="*/ 10 h 642042"/>
              <a:gd name="connsiteX2" fmla="*/ 1868886 w 1868886"/>
              <a:gd name="connsiteY2" fmla="*/ 360050 h 642042"/>
              <a:gd name="connsiteX3" fmla="*/ 924033 w 1868886"/>
              <a:gd name="connsiteY3" fmla="*/ 642033 h 642042"/>
              <a:gd name="connsiteX4" fmla="*/ 3 w 1868886"/>
              <a:gd name="connsiteY4" fmla="*/ 368976 h 642042"/>
              <a:gd name="connsiteX0" fmla="*/ 3 w 1837557"/>
              <a:gd name="connsiteY0" fmla="*/ 369108 h 642980"/>
              <a:gd name="connsiteX1" fmla="*/ 932782 w 1837557"/>
              <a:gd name="connsiteY1" fmla="*/ 142 h 642980"/>
              <a:gd name="connsiteX2" fmla="*/ 1837557 w 1837557"/>
              <a:gd name="connsiteY2" fmla="*/ 412510 h 642980"/>
              <a:gd name="connsiteX3" fmla="*/ 924033 w 1837557"/>
              <a:gd name="connsiteY3" fmla="*/ 642165 h 642980"/>
              <a:gd name="connsiteX4" fmla="*/ 3 w 1837557"/>
              <a:gd name="connsiteY4" fmla="*/ 369108 h 642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7557" h="642980">
                <a:moveTo>
                  <a:pt x="3" y="369108"/>
                </a:moveTo>
                <a:cubicBezTo>
                  <a:pt x="1461" y="262104"/>
                  <a:pt x="626523" y="-7092"/>
                  <a:pt x="932782" y="142"/>
                </a:cubicBezTo>
                <a:cubicBezTo>
                  <a:pt x="1239041" y="7376"/>
                  <a:pt x="1837557" y="213665"/>
                  <a:pt x="1837557" y="412510"/>
                </a:cubicBezTo>
                <a:cubicBezTo>
                  <a:pt x="1837557" y="611355"/>
                  <a:pt x="1230292" y="649399"/>
                  <a:pt x="924033" y="642165"/>
                </a:cubicBezTo>
                <a:cubicBezTo>
                  <a:pt x="617774" y="634931"/>
                  <a:pt x="-1455" y="476112"/>
                  <a:pt x="3" y="369108"/>
                </a:cubicBezTo>
                <a:close/>
              </a:path>
            </a:pathLst>
          </a:custGeom>
          <a:solidFill>
            <a:srgbClr val="46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Arc 14"/>
          <p:cNvSpPr/>
          <p:nvPr/>
        </p:nvSpPr>
        <p:spPr>
          <a:xfrm rot="7173417">
            <a:off x="2208801" y="1989458"/>
            <a:ext cx="914400" cy="914400"/>
          </a:xfrm>
          <a:prstGeom prst="arc">
            <a:avLst>
              <a:gd name="adj1" fmla="val 16200000"/>
              <a:gd name="adj2" fmla="val 970445"/>
            </a:avLst>
          </a:prstGeom>
          <a:ln w="19050">
            <a:solidFill>
              <a:srgbClr val="E254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Moon 15"/>
          <p:cNvSpPr/>
          <p:nvPr/>
        </p:nvSpPr>
        <p:spPr>
          <a:xfrm rot="16644163">
            <a:off x="2649751" y="2480520"/>
            <a:ext cx="102360" cy="204719"/>
          </a:xfrm>
          <a:prstGeom prst="moon">
            <a:avLst/>
          </a:prstGeom>
          <a:solidFill>
            <a:srgbClr val="DBC9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6" name="Freeform 25"/>
          <p:cNvSpPr/>
          <p:nvPr/>
        </p:nvSpPr>
        <p:spPr>
          <a:xfrm>
            <a:off x="3285763" y="2889156"/>
            <a:ext cx="649843" cy="848137"/>
          </a:xfrm>
          <a:custGeom>
            <a:avLst/>
            <a:gdLst>
              <a:gd name="connsiteX0" fmla="*/ 66675 w 649843"/>
              <a:gd name="connsiteY0" fmla="*/ 733132 h 848137"/>
              <a:gd name="connsiteX1" fmla="*/ 419100 w 649843"/>
              <a:gd name="connsiteY1" fmla="*/ 618832 h 848137"/>
              <a:gd name="connsiteX2" fmla="*/ 457200 w 649843"/>
              <a:gd name="connsiteY2" fmla="*/ 523582 h 848137"/>
              <a:gd name="connsiteX3" fmla="*/ 504825 w 649843"/>
              <a:gd name="connsiteY3" fmla="*/ 18757 h 848137"/>
              <a:gd name="connsiteX4" fmla="*/ 581025 w 649843"/>
              <a:gd name="connsiteY4" fmla="*/ 114007 h 848137"/>
              <a:gd name="connsiteX5" fmla="*/ 638175 w 649843"/>
              <a:gd name="connsiteY5" fmla="*/ 171157 h 848137"/>
              <a:gd name="connsiteX6" fmla="*/ 647700 w 649843"/>
              <a:gd name="connsiteY6" fmla="*/ 285457 h 848137"/>
              <a:gd name="connsiteX7" fmla="*/ 609600 w 649843"/>
              <a:gd name="connsiteY7" fmla="*/ 809332 h 848137"/>
              <a:gd name="connsiteX8" fmla="*/ 561975 w 649843"/>
              <a:gd name="connsiteY8" fmla="*/ 809332 h 848137"/>
              <a:gd name="connsiteX9" fmla="*/ 0 w 649843"/>
              <a:gd name="connsiteY9" fmla="*/ 818857 h 848137"/>
              <a:gd name="connsiteX0" fmla="*/ 66675 w 649843"/>
              <a:gd name="connsiteY0" fmla="*/ 733132 h 848137"/>
              <a:gd name="connsiteX1" fmla="*/ 419100 w 649843"/>
              <a:gd name="connsiteY1" fmla="*/ 618832 h 848137"/>
              <a:gd name="connsiteX2" fmla="*/ 457200 w 649843"/>
              <a:gd name="connsiteY2" fmla="*/ 523582 h 848137"/>
              <a:gd name="connsiteX3" fmla="*/ 504825 w 649843"/>
              <a:gd name="connsiteY3" fmla="*/ 18757 h 848137"/>
              <a:gd name="connsiteX4" fmla="*/ 581025 w 649843"/>
              <a:gd name="connsiteY4" fmla="*/ 114007 h 848137"/>
              <a:gd name="connsiteX5" fmla="*/ 638175 w 649843"/>
              <a:gd name="connsiteY5" fmla="*/ 171157 h 848137"/>
              <a:gd name="connsiteX6" fmla="*/ 647700 w 649843"/>
              <a:gd name="connsiteY6" fmla="*/ 285457 h 848137"/>
              <a:gd name="connsiteX7" fmla="*/ 609600 w 649843"/>
              <a:gd name="connsiteY7" fmla="*/ 809332 h 848137"/>
              <a:gd name="connsiteX8" fmla="*/ 561975 w 649843"/>
              <a:gd name="connsiteY8" fmla="*/ 809332 h 848137"/>
              <a:gd name="connsiteX9" fmla="*/ 0 w 649843"/>
              <a:gd name="connsiteY9" fmla="*/ 818857 h 848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49843" h="848137">
                <a:moveTo>
                  <a:pt x="66675" y="733132"/>
                </a:moveTo>
                <a:cubicBezTo>
                  <a:pt x="210343" y="693444"/>
                  <a:pt x="354012" y="653757"/>
                  <a:pt x="419100" y="618832"/>
                </a:cubicBezTo>
                <a:cubicBezTo>
                  <a:pt x="484188" y="583907"/>
                  <a:pt x="442913" y="623594"/>
                  <a:pt x="457200" y="523582"/>
                </a:cubicBezTo>
                <a:cubicBezTo>
                  <a:pt x="471487" y="423570"/>
                  <a:pt x="484188" y="87019"/>
                  <a:pt x="504825" y="18757"/>
                </a:cubicBezTo>
                <a:cubicBezTo>
                  <a:pt x="525463" y="-49506"/>
                  <a:pt x="558800" y="88607"/>
                  <a:pt x="581025" y="114007"/>
                </a:cubicBezTo>
                <a:cubicBezTo>
                  <a:pt x="603250" y="139407"/>
                  <a:pt x="627063" y="142582"/>
                  <a:pt x="638175" y="171157"/>
                </a:cubicBezTo>
                <a:cubicBezTo>
                  <a:pt x="649287" y="199732"/>
                  <a:pt x="652463" y="179094"/>
                  <a:pt x="647700" y="285457"/>
                </a:cubicBezTo>
                <a:cubicBezTo>
                  <a:pt x="642938" y="391819"/>
                  <a:pt x="623888" y="722020"/>
                  <a:pt x="609600" y="809332"/>
                </a:cubicBezTo>
                <a:cubicBezTo>
                  <a:pt x="595313" y="896645"/>
                  <a:pt x="561975" y="809332"/>
                  <a:pt x="561975" y="809332"/>
                </a:cubicBezTo>
                <a:lnTo>
                  <a:pt x="0" y="818857"/>
                </a:lnTo>
              </a:path>
            </a:pathLst>
          </a:custGeom>
          <a:solidFill>
            <a:srgbClr val="F0D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Chord 22"/>
          <p:cNvSpPr/>
          <p:nvPr/>
        </p:nvSpPr>
        <p:spPr>
          <a:xfrm rot="12765106" flipH="1">
            <a:off x="2746789" y="3226053"/>
            <a:ext cx="780174" cy="690370"/>
          </a:xfrm>
          <a:custGeom>
            <a:avLst/>
            <a:gdLst>
              <a:gd name="connsiteX0" fmla="*/ 599743 w 702643"/>
              <a:gd name="connsiteY0" fmla="*/ 599743 h 702643"/>
              <a:gd name="connsiteX1" fmla="*/ 175660 w 702643"/>
              <a:gd name="connsiteY1" fmla="*/ 655575 h 702643"/>
              <a:gd name="connsiteX2" fmla="*/ 11970 w 702643"/>
              <a:gd name="connsiteY2" fmla="*/ 260392 h 702643"/>
              <a:gd name="connsiteX3" fmla="*/ 351321 w 702643"/>
              <a:gd name="connsiteY3" fmla="*/ -1 h 702643"/>
              <a:gd name="connsiteX4" fmla="*/ 599743 w 702643"/>
              <a:gd name="connsiteY4" fmla="*/ 599743 h 702643"/>
              <a:gd name="connsiteX0" fmla="*/ 771938 w 771938"/>
              <a:gd name="connsiteY0" fmla="*/ 599744 h 681872"/>
              <a:gd name="connsiteX1" fmla="*/ 347855 w 771938"/>
              <a:gd name="connsiteY1" fmla="*/ 655576 h 681872"/>
              <a:gd name="connsiteX2" fmla="*/ 4417 w 771938"/>
              <a:gd name="connsiteY2" fmla="*/ 416579 h 681872"/>
              <a:gd name="connsiteX3" fmla="*/ 523516 w 771938"/>
              <a:gd name="connsiteY3" fmla="*/ 0 h 681872"/>
              <a:gd name="connsiteX4" fmla="*/ 771938 w 771938"/>
              <a:gd name="connsiteY4" fmla="*/ 599744 h 681872"/>
              <a:gd name="connsiteX0" fmla="*/ 779648 w 779648"/>
              <a:gd name="connsiteY0" fmla="*/ 599744 h 690370"/>
              <a:gd name="connsiteX1" fmla="*/ 165556 w 779648"/>
              <a:gd name="connsiteY1" fmla="*/ 669256 h 690370"/>
              <a:gd name="connsiteX2" fmla="*/ 12127 w 779648"/>
              <a:gd name="connsiteY2" fmla="*/ 416579 h 690370"/>
              <a:gd name="connsiteX3" fmla="*/ 531226 w 779648"/>
              <a:gd name="connsiteY3" fmla="*/ 0 h 690370"/>
              <a:gd name="connsiteX4" fmla="*/ 779648 w 779648"/>
              <a:gd name="connsiteY4" fmla="*/ 599744 h 690370"/>
              <a:gd name="connsiteX0" fmla="*/ 779648 w 780050"/>
              <a:gd name="connsiteY0" fmla="*/ 599744 h 690370"/>
              <a:gd name="connsiteX1" fmla="*/ 165556 w 780050"/>
              <a:gd name="connsiteY1" fmla="*/ 669256 h 690370"/>
              <a:gd name="connsiteX2" fmla="*/ 12127 w 780050"/>
              <a:gd name="connsiteY2" fmla="*/ 416579 h 690370"/>
              <a:gd name="connsiteX3" fmla="*/ 531226 w 780050"/>
              <a:gd name="connsiteY3" fmla="*/ 0 h 690370"/>
              <a:gd name="connsiteX4" fmla="*/ 779648 w 780050"/>
              <a:gd name="connsiteY4" fmla="*/ 599744 h 690370"/>
              <a:gd name="connsiteX0" fmla="*/ 779648 w 780174"/>
              <a:gd name="connsiteY0" fmla="*/ 599744 h 690370"/>
              <a:gd name="connsiteX1" fmla="*/ 165556 w 780174"/>
              <a:gd name="connsiteY1" fmla="*/ 669256 h 690370"/>
              <a:gd name="connsiteX2" fmla="*/ 12127 w 780174"/>
              <a:gd name="connsiteY2" fmla="*/ 416579 h 690370"/>
              <a:gd name="connsiteX3" fmla="*/ 531226 w 780174"/>
              <a:gd name="connsiteY3" fmla="*/ 0 h 690370"/>
              <a:gd name="connsiteX4" fmla="*/ 779648 w 780174"/>
              <a:gd name="connsiteY4" fmla="*/ 599744 h 690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0174" h="690370">
                <a:moveTo>
                  <a:pt x="779648" y="599744"/>
                </a:moveTo>
                <a:cubicBezTo>
                  <a:pt x="667211" y="712181"/>
                  <a:pt x="293476" y="699783"/>
                  <a:pt x="165556" y="669256"/>
                </a:cubicBezTo>
                <a:cubicBezTo>
                  <a:pt x="37636" y="638729"/>
                  <a:pt x="-29028" y="570172"/>
                  <a:pt x="12127" y="416579"/>
                </a:cubicBezTo>
                <a:cubicBezTo>
                  <a:pt x="53282" y="262987"/>
                  <a:pt x="372216" y="0"/>
                  <a:pt x="531226" y="0"/>
                </a:cubicBezTo>
                <a:cubicBezTo>
                  <a:pt x="658115" y="148993"/>
                  <a:pt x="789550" y="414164"/>
                  <a:pt x="779648" y="599744"/>
                </a:cubicBezTo>
                <a:close/>
              </a:path>
            </a:pathLst>
          </a:custGeom>
          <a:gradFill flip="none" rotWithShape="1">
            <a:gsLst>
              <a:gs pos="0">
                <a:srgbClr val="E25484">
                  <a:shade val="30000"/>
                  <a:satMod val="115000"/>
                </a:srgbClr>
              </a:gs>
              <a:gs pos="50000">
                <a:srgbClr val="E25484">
                  <a:shade val="67500"/>
                  <a:satMod val="115000"/>
                </a:srgbClr>
              </a:gs>
              <a:gs pos="100000">
                <a:srgbClr val="E25484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8" name="Flowchart: Delay 21"/>
          <p:cNvSpPr/>
          <p:nvPr/>
        </p:nvSpPr>
        <p:spPr>
          <a:xfrm rot="16200000">
            <a:off x="2017383" y="3687587"/>
            <a:ext cx="1074447" cy="1816073"/>
          </a:xfrm>
          <a:custGeom>
            <a:avLst/>
            <a:gdLst>
              <a:gd name="connsiteX0" fmla="*/ 0 w 1971000"/>
              <a:gd name="connsiteY0" fmla="*/ 0 h 1482697"/>
              <a:gd name="connsiteX1" fmla="*/ 985500 w 1971000"/>
              <a:gd name="connsiteY1" fmla="*/ 0 h 1482697"/>
              <a:gd name="connsiteX2" fmla="*/ 1971000 w 1971000"/>
              <a:gd name="connsiteY2" fmla="*/ 741349 h 1482697"/>
              <a:gd name="connsiteX3" fmla="*/ 985500 w 1971000"/>
              <a:gd name="connsiteY3" fmla="*/ 1482698 h 1482697"/>
              <a:gd name="connsiteX4" fmla="*/ 0 w 1971000"/>
              <a:gd name="connsiteY4" fmla="*/ 1482697 h 1482697"/>
              <a:gd name="connsiteX5" fmla="*/ 0 w 1971000"/>
              <a:gd name="connsiteY5" fmla="*/ 0 h 1482697"/>
              <a:gd name="connsiteX0" fmla="*/ 0 w 2014094"/>
              <a:gd name="connsiteY0" fmla="*/ 0 h 1482698"/>
              <a:gd name="connsiteX1" fmla="*/ 985500 w 2014094"/>
              <a:gd name="connsiteY1" fmla="*/ 0 h 1482698"/>
              <a:gd name="connsiteX2" fmla="*/ 1971000 w 2014094"/>
              <a:gd name="connsiteY2" fmla="*/ 741349 h 1482698"/>
              <a:gd name="connsiteX3" fmla="*/ 985500 w 2014094"/>
              <a:gd name="connsiteY3" fmla="*/ 1482698 h 1482698"/>
              <a:gd name="connsiteX4" fmla="*/ 0 w 2014094"/>
              <a:gd name="connsiteY4" fmla="*/ 1482697 h 1482698"/>
              <a:gd name="connsiteX5" fmla="*/ 0 w 2014094"/>
              <a:gd name="connsiteY5" fmla="*/ 0 h 1482698"/>
              <a:gd name="connsiteX0" fmla="*/ 0 w 1982054"/>
              <a:gd name="connsiteY0" fmla="*/ 0 h 1482698"/>
              <a:gd name="connsiteX1" fmla="*/ 985500 w 1982054"/>
              <a:gd name="connsiteY1" fmla="*/ 0 h 1482698"/>
              <a:gd name="connsiteX2" fmla="*/ 1971000 w 1982054"/>
              <a:gd name="connsiteY2" fmla="*/ 741349 h 1482698"/>
              <a:gd name="connsiteX3" fmla="*/ 985500 w 1982054"/>
              <a:gd name="connsiteY3" fmla="*/ 1482698 h 1482698"/>
              <a:gd name="connsiteX4" fmla="*/ 0 w 1982054"/>
              <a:gd name="connsiteY4" fmla="*/ 1482697 h 1482698"/>
              <a:gd name="connsiteX5" fmla="*/ 0 w 1982054"/>
              <a:gd name="connsiteY5" fmla="*/ 0 h 1482698"/>
              <a:gd name="connsiteX0" fmla="*/ 0 w 1971148"/>
              <a:gd name="connsiteY0" fmla="*/ 0 h 1482698"/>
              <a:gd name="connsiteX1" fmla="*/ 985500 w 1971148"/>
              <a:gd name="connsiteY1" fmla="*/ 0 h 1482698"/>
              <a:gd name="connsiteX2" fmla="*/ 1971000 w 1971148"/>
              <a:gd name="connsiteY2" fmla="*/ 741349 h 1482698"/>
              <a:gd name="connsiteX3" fmla="*/ 985500 w 1971148"/>
              <a:gd name="connsiteY3" fmla="*/ 1482698 h 1482698"/>
              <a:gd name="connsiteX4" fmla="*/ 0 w 1971148"/>
              <a:gd name="connsiteY4" fmla="*/ 1482697 h 1482698"/>
              <a:gd name="connsiteX5" fmla="*/ 0 w 1971148"/>
              <a:gd name="connsiteY5" fmla="*/ 0 h 1482698"/>
              <a:gd name="connsiteX0" fmla="*/ 76200 w 2047348"/>
              <a:gd name="connsiteY0" fmla="*/ 0 h 1482698"/>
              <a:gd name="connsiteX1" fmla="*/ 1061700 w 2047348"/>
              <a:gd name="connsiteY1" fmla="*/ 0 h 1482698"/>
              <a:gd name="connsiteX2" fmla="*/ 2047200 w 2047348"/>
              <a:gd name="connsiteY2" fmla="*/ 741349 h 1482698"/>
              <a:gd name="connsiteX3" fmla="*/ 1061700 w 2047348"/>
              <a:gd name="connsiteY3" fmla="*/ 1482698 h 1482698"/>
              <a:gd name="connsiteX4" fmla="*/ 76200 w 2047348"/>
              <a:gd name="connsiteY4" fmla="*/ 1482697 h 1482698"/>
              <a:gd name="connsiteX5" fmla="*/ 76200 w 2047348"/>
              <a:gd name="connsiteY5" fmla="*/ 0 h 1482698"/>
              <a:gd name="connsiteX0" fmla="*/ 111439 w 2082587"/>
              <a:gd name="connsiteY0" fmla="*/ 0 h 1482698"/>
              <a:gd name="connsiteX1" fmla="*/ 1096939 w 2082587"/>
              <a:gd name="connsiteY1" fmla="*/ 0 h 1482698"/>
              <a:gd name="connsiteX2" fmla="*/ 2082439 w 2082587"/>
              <a:gd name="connsiteY2" fmla="*/ 741349 h 1482698"/>
              <a:gd name="connsiteX3" fmla="*/ 1096939 w 2082587"/>
              <a:gd name="connsiteY3" fmla="*/ 1482698 h 1482698"/>
              <a:gd name="connsiteX4" fmla="*/ 111439 w 2082587"/>
              <a:gd name="connsiteY4" fmla="*/ 1482697 h 1482698"/>
              <a:gd name="connsiteX5" fmla="*/ 111439 w 2082587"/>
              <a:gd name="connsiteY5" fmla="*/ 0 h 1482698"/>
              <a:gd name="connsiteX0" fmla="*/ 135825 w 2106973"/>
              <a:gd name="connsiteY0" fmla="*/ 0 h 1482698"/>
              <a:gd name="connsiteX1" fmla="*/ 1121325 w 2106973"/>
              <a:gd name="connsiteY1" fmla="*/ 0 h 1482698"/>
              <a:gd name="connsiteX2" fmla="*/ 2106825 w 2106973"/>
              <a:gd name="connsiteY2" fmla="*/ 741349 h 1482698"/>
              <a:gd name="connsiteX3" fmla="*/ 1121325 w 2106973"/>
              <a:gd name="connsiteY3" fmla="*/ 1482698 h 1482698"/>
              <a:gd name="connsiteX4" fmla="*/ 135825 w 2106973"/>
              <a:gd name="connsiteY4" fmla="*/ 1482697 h 1482698"/>
              <a:gd name="connsiteX5" fmla="*/ 135825 w 2106973"/>
              <a:gd name="connsiteY5" fmla="*/ 0 h 1482698"/>
              <a:gd name="connsiteX0" fmla="*/ 168787 w 2082785"/>
              <a:gd name="connsiteY0" fmla="*/ 0 h 1749396"/>
              <a:gd name="connsiteX1" fmla="*/ 1097137 w 2082785"/>
              <a:gd name="connsiteY1" fmla="*/ 266698 h 1749396"/>
              <a:gd name="connsiteX2" fmla="*/ 2082637 w 2082785"/>
              <a:gd name="connsiteY2" fmla="*/ 1008047 h 1749396"/>
              <a:gd name="connsiteX3" fmla="*/ 1097137 w 2082785"/>
              <a:gd name="connsiteY3" fmla="*/ 1749396 h 1749396"/>
              <a:gd name="connsiteX4" fmla="*/ 111637 w 2082785"/>
              <a:gd name="connsiteY4" fmla="*/ 1749395 h 1749396"/>
              <a:gd name="connsiteX5" fmla="*/ 168787 w 2082785"/>
              <a:gd name="connsiteY5" fmla="*/ 0 h 1749396"/>
              <a:gd name="connsiteX0" fmla="*/ 146097 w 2060095"/>
              <a:gd name="connsiteY0" fmla="*/ 0 h 1816073"/>
              <a:gd name="connsiteX1" fmla="*/ 1074447 w 2060095"/>
              <a:gd name="connsiteY1" fmla="*/ 266698 h 1816073"/>
              <a:gd name="connsiteX2" fmla="*/ 2059947 w 2060095"/>
              <a:gd name="connsiteY2" fmla="*/ 1008047 h 1816073"/>
              <a:gd name="connsiteX3" fmla="*/ 1074447 w 2060095"/>
              <a:gd name="connsiteY3" fmla="*/ 1749396 h 1816073"/>
              <a:gd name="connsiteX4" fmla="*/ 127047 w 2060095"/>
              <a:gd name="connsiteY4" fmla="*/ 1816073 h 1816073"/>
              <a:gd name="connsiteX5" fmla="*/ 146097 w 2060095"/>
              <a:gd name="connsiteY5" fmla="*/ 0 h 1816073"/>
              <a:gd name="connsiteX0" fmla="*/ 146097 w 1191684"/>
              <a:gd name="connsiteY0" fmla="*/ 0 h 1816073"/>
              <a:gd name="connsiteX1" fmla="*/ 1074447 w 1191684"/>
              <a:gd name="connsiteY1" fmla="*/ 266698 h 1816073"/>
              <a:gd name="connsiteX2" fmla="*/ 1074447 w 1191684"/>
              <a:gd name="connsiteY2" fmla="*/ 1749396 h 1816073"/>
              <a:gd name="connsiteX3" fmla="*/ 127047 w 1191684"/>
              <a:gd name="connsiteY3" fmla="*/ 1816073 h 1816073"/>
              <a:gd name="connsiteX4" fmla="*/ 146097 w 1191684"/>
              <a:gd name="connsiteY4" fmla="*/ 0 h 1816073"/>
              <a:gd name="connsiteX0" fmla="*/ 146097 w 1074447"/>
              <a:gd name="connsiteY0" fmla="*/ 0 h 1816073"/>
              <a:gd name="connsiteX1" fmla="*/ 1074447 w 1074447"/>
              <a:gd name="connsiteY1" fmla="*/ 1749396 h 1816073"/>
              <a:gd name="connsiteX2" fmla="*/ 127047 w 1074447"/>
              <a:gd name="connsiteY2" fmla="*/ 1816073 h 1816073"/>
              <a:gd name="connsiteX3" fmla="*/ 146097 w 1074447"/>
              <a:gd name="connsiteY3" fmla="*/ 0 h 1816073"/>
              <a:gd name="connsiteX0" fmla="*/ 146097 w 1074447"/>
              <a:gd name="connsiteY0" fmla="*/ 0 h 1816073"/>
              <a:gd name="connsiteX1" fmla="*/ 1074447 w 1074447"/>
              <a:gd name="connsiteY1" fmla="*/ 1749396 h 1816073"/>
              <a:gd name="connsiteX2" fmla="*/ 127047 w 1074447"/>
              <a:gd name="connsiteY2" fmla="*/ 1816073 h 1816073"/>
              <a:gd name="connsiteX3" fmla="*/ 146097 w 1074447"/>
              <a:gd name="connsiteY3" fmla="*/ 0 h 1816073"/>
              <a:gd name="connsiteX0" fmla="*/ 146097 w 1074447"/>
              <a:gd name="connsiteY0" fmla="*/ 0 h 1816073"/>
              <a:gd name="connsiteX1" fmla="*/ 1074447 w 1074447"/>
              <a:gd name="connsiteY1" fmla="*/ 1749396 h 1816073"/>
              <a:gd name="connsiteX2" fmla="*/ 127047 w 1074447"/>
              <a:gd name="connsiteY2" fmla="*/ 1816073 h 1816073"/>
              <a:gd name="connsiteX3" fmla="*/ 146097 w 1074447"/>
              <a:gd name="connsiteY3" fmla="*/ 0 h 18160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4447" h="1816073">
                <a:moveTo>
                  <a:pt x="146097" y="0"/>
                </a:moveTo>
                <a:cubicBezTo>
                  <a:pt x="322197" y="659332"/>
                  <a:pt x="555447" y="1318664"/>
                  <a:pt x="1074447" y="1749396"/>
                </a:cubicBezTo>
                <a:lnTo>
                  <a:pt x="127047" y="1816073"/>
                </a:lnTo>
                <a:cubicBezTo>
                  <a:pt x="-63454" y="1359944"/>
                  <a:pt x="-25353" y="513282"/>
                  <a:pt x="146097" y="0"/>
                </a:cubicBezTo>
                <a:close/>
              </a:path>
            </a:pathLst>
          </a:custGeom>
          <a:solidFill>
            <a:srgbClr val="DD37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 rot="5400000">
            <a:off x="4832459" y="3118663"/>
            <a:ext cx="4352836" cy="162227"/>
          </a:xfrm>
          <a:prstGeom prst="rect">
            <a:avLst/>
          </a:prstGeom>
          <a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PaintBrush trans="12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perspectiveFront"/>
            <a:lightRig rig="threePt" dir="t"/>
          </a:scene3d>
          <a:sp3d extrusionH="444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 rot="21110489">
            <a:off x="5405977" y="2285398"/>
            <a:ext cx="2847412" cy="504898"/>
          </a:xfrm>
          <a:prstGeom prst="rect">
            <a:avLst/>
          </a:prstGeom>
          <a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PaintBrush trans="12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perspectiveFront"/>
            <a:lightRig rig="threePt" dir="t"/>
          </a:scene3d>
          <a:sp3d extrusionH="444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 rot="21110489">
            <a:off x="5573663" y="1734047"/>
            <a:ext cx="2847412" cy="504898"/>
          </a:xfrm>
          <a:prstGeom prst="rect">
            <a:avLst/>
          </a:prstGeom>
          <a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PaintBrush trans="12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perspectiveFront"/>
            <a:lightRig rig="threePt" dir="t"/>
          </a:scene3d>
          <a:sp3d extrusionH="444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 rot="21110489">
            <a:off x="5823368" y="2737333"/>
            <a:ext cx="2847412" cy="504898"/>
          </a:xfrm>
          <a:prstGeom prst="rect">
            <a:avLst/>
          </a:prstGeom>
          <a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PaintBrush trans="12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perspectiveFront"/>
            <a:lightRig rig="threePt" dir="t"/>
          </a:scene3d>
          <a:sp3d extrusionH="444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 rot="21110489">
            <a:off x="5451595" y="3275800"/>
            <a:ext cx="3028975" cy="504898"/>
          </a:xfrm>
          <a:prstGeom prst="rect">
            <a:avLst/>
          </a:prstGeom>
          <a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PaintBrush trans="12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perspectiveFront"/>
            <a:lightRig rig="threePt" dir="t"/>
          </a:scene3d>
          <a:sp3d extrusionH="444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8" name="Freeform 47"/>
          <p:cNvSpPr/>
          <p:nvPr/>
        </p:nvSpPr>
        <p:spPr>
          <a:xfrm rot="438219">
            <a:off x="6355709" y="4621663"/>
            <a:ext cx="1144107" cy="1305881"/>
          </a:xfrm>
          <a:custGeom>
            <a:avLst/>
            <a:gdLst>
              <a:gd name="connsiteX0" fmla="*/ 473650 w 815857"/>
              <a:gd name="connsiteY0" fmla="*/ 905515 h 931217"/>
              <a:gd name="connsiteX1" fmla="*/ 224268 w 815857"/>
              <a:gd name="connsiteY1" fmla="*/ 526824 h 931217"/>
              <a:gd name="connsiteX2" fmla="*/ 2595 w 815857"/>
              <a:gd name="connsiteY2" fmla="*/ 499115 h 931217"/>
              <a:gd name="connsiteX3" fmla="*/ 113432 w 815857"/>
              <a:gd name="connsiteY3" fmla="*/ 452933 h 931217"/>
              <a:gd name="connsiteX4" fmla="*/ 270450 w 815857"/>
              <a:gd name="connsiteY4" fmla="*/ 443697 h 931217"/>
              <a:gd name="connsiteX5" fmla="*/ 473650 w 815857"/>
              <a:gd name="connsiteY5" fmla="*/ 609952 h 931217"/>
              <a:gd name="connsiteX6" fmla="*/ 445941 w 815857"/>
              <a:gd name="connsiteY6" fmla="*/ 471406 h 931217"/>
              <a:gd name="connsiteX7" fmla="*/ 501359 w 815857"/>
              <a:gd name="connsiteY7" fmla="*/ 148133 h 931217"/>
              <a:gd name="connsiteX8" fmla="*/ 759977 w 815857"/>
              <a:gd name="connsiteY8" fmla="*/ 352 h 931217"/>
              <a:gd name="connsiteX9" fmla="*/ 584486 w 815857"/>
              <a:gd name="connsiteY9" fmla="*/ 185079 h 931217"/>
              <a:gd name="connsiteX10" fmla="*/ 566013 w 815857"/>
              <a:gd name="connsiteY10" fmla="*/ 582242 h 931217"/>
              <a:gd name="connsiteX11" fmla="*/ 621432 w 815857"/>
              <a:gd name="connsiteY11" fmla="*/ 443697 h 931217"/>
              <a:gd name="connsiteX12" fmla="*/ 750741 w 815857"/>
              <a:gd name="connsiteY12" fmla="*/ 258970 h 931217"/>
              <a:gd name="connsiteX13" fmla="*/ 695322 w 815857"/>
              <a:gd name="connsiteY13" fmla="*/ 462170 h 931217"/>
              <a:gd name="connsiteX14" fmla="*/ 639904 w 815857"/>
              <a:gd name="connsiteY14" fmla="*/ 711552 h 931217"/>
              <a:gd name="connsiteX15" fmla="*/ 759977 w 815857"/>
              <a:gd name="connsiteY15" fmla="*/ 517588 h 931217"/>
              <a:gd name="connsiteX16" fmla="*/ 815395 w 815857"/>
              <a:gd name="connsiteY16" fmla="*/ 480642 h 931217"/>
              <a:gd name="connsiteX17" fmla="*/ 732268 w 815857"/>
              <a:gd name="connsiteY17" fmla="*/ 693079 h 931217"/>
              <a:gd name="connsiteX18" fmla="*/ 732268 w 815857"/>
              <a:gd name="connsiteY18" fmla="*/ 877806 h 931217"/>
              <a:gd name="connsiteX19" fmla="*/ 473650 w 815857"/>
              <a:gd name="connsiteY19" fmla="*/ 905515 h 931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15857" h="931217">
                <a:moveTo>
                  <a:pt x="473650" y="905515"/>
                </a:moveTo>
                <a:cubicBezTo>
                  <a:pt x="388983" y="847018"/>
                  <a:pt x="302777" y="594557"/>
                  <a:pt x="224268" y="526824"/>
                </a:cubicBezTo>
                <a:cubicBezTo>
                  <a:pt x="145759" y="459091"/>
                  <a:pt x="21068" y="511430"/>
                  <a:pt x="2595" y="499115"/>
                </a:cubicBezTo>
                <a:cubicBezTo>
                  <a:pt x="-15878" y="486800"/>
                  <a:pt x="68789" y="462169"/>
                  <a:pt x="113432" y="452933"/>
                </a:cubicBezTo>
                <a:cubicBezTo>
                  <a:pt x="158074" y="443697"/>
                  <a:pt x="210414" y="417527"/>
                  <a:pt x="270450" y="443697"/>
                </a:cubicBezTo>
                <a:cubicBezTo>
                  <a:pt x="330486" y="469867"/>
                  <a:pt x="444402" y="605334"/>
                  <a:pt x="473650" y="609952"/>
                </a:cubicBezTo>
                <a:cubicBezTo>
                  <a:pt x="502898" y="614570"/>
                  <a:pt x="441323" y="548376"/>
                  <a:pt x="445941" y="471406"/>
                </a:cubicBezTo>
                <a:cubicBezTo>
                  <a:pt x="450559" y="394436"/>
                  <a:pt x="449020" y="226642"/>
                  <a:pt x="501359" y="148133"/>
                </a:cubicBezTo>
                <a:cubicBezTo>
                  <a:pt x="553698" y="69624"/>
                  <a:pt x="746123" y="-5806"/>
                  <a:pt x="759977" y="352"/>
                </a:cubicBezTo>
                <a:cubicBezTo>
                  <a:pt x="773832" y="6510"/>
                  <a:pt x="616813" y="88097"/>
                  <a:pt x="584486" y="185079"/>
                </a:cubicBezTo>
                <a:cubicBezTo>
                  <a:pt x="552159" y="282061"/>
                  <a:pt x="559855" y="539139"/>
                  <a:pt x="566013" y="582242"/>
                </a:cubicBezTo>
                <a:cubicBezTo>
                  <a:pt x="572171" y="625345"/>
                  <a:pt x="590644" y="497576"/>
                  <a:pt x="621432" y="443697"/>
                </a:cubicBezTo>
                <a:cubicBezTo>
                  <a:pt x="652220" y="389818"/>
                  <a:pt x="738426" y="255891"/>
                  <a:pt x="750741" y="258970"/>
                </a:cubicBezTo>
                <a:cubicBezTo>
                  <a:pt x="763056" y="262049"/>
                  <a:pt x="713795" y="386740"/>
                  <a:pt x="695322" y="462170"/>
                </a:cubicBezTo>
                <a:cubicBezTo>
                  <a:pt x="676849" y="537600"/>
                  <a:pt x="629128" y="702316"/>
                  <a:pt x="639904" y="711552"/>
                </a:cubicBezTo>
                <a:cubicBezTo>
                  <a:pt x="650680" y="720788"/>
                  <a:pt x="730729" y="556073"/>
                  <a:pt x="759977" y="517588"/>
                </a:cubicBezTo>
                <a:cubicBezTo>
                  <a:pt x="789225" y="479103"/>
                  <a:pt x="820013" y="451394"/>
                  <a:pt x="815395" y="480642"/>
                </a:cubicBezTo>
                <a:cubicBezTo>
                  <a:pt x="810777" y="509890"/>
                  <a:pt x="746122" y="626885"/>
                  <a:pt x="732268" y="693079"/>
                </a:cubicBezTo>
                <a:cubicBezTo>
                  <a:pt x="718414" y="759273"/>
                  <a:pt x="773832" y="847018"/>
                  <a:pt x="732268" y="877806"/>
                </a:cubicBezTo>
                <a:cubicBezTo>
                  <a:pt x="690704" y="908594"/>
                  <a:pt x="558317" y="964012"/>
                  <a:pt x="473650" y="905515"/>
                </a:cubicBezTo>
                <a:close/>
              </a:path>
            </a:pathLst>
          </a:custGeom>
          <a:gradFill flip="none" rotWithShape="1">
            <a:gsLst>
              <a:gs pos="0">
                <a:srgbClr val="B4CD89">
                  <a:shade val="30000"/>
                  <a:satMod val="115000"/>
                </a:srgbClr>
              </a:gs>
              <a:gs pos="50000">
                <a:srgbClr val="B4CD89">
                  <a:shade val="67500"/>
                  <a:satMod val="115000"/>
                </a:srgbClr>
              </a:gs>
              <a:gs pos="100000">
                <a:srgbClr val="B4CD89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9" name="Rectangle 2"/>
          <p:cNvSpPr/>
          <p:nvPr/>
        </p:nvSpPr>
        <p:spPr>
          <a:xfrm rot="21267263">
            <a:off x="6406785" y="2016052"/>
            <a:ext cx="1584209" cy="1417235"/>
          </a:xfrm>
          <a:custGeom>
            <a:avLst/>
            <a:gdLst>
              <a:gd name="connsiteX0" fmla="*/ 0 w 2160240"/>
              <a:gd name="connsiteY0" fmla="*/ 0 h 2592288"/>
              <a:gd name="connsiteX1" fmla="*/ 2160240 w 2160240"/>
              <a:gd name="connsiteY1" fmla="*/ 0 h 2592288"/>
              <a:gd name="connsiteX2" fmla="*/ 2160240 w 2160240"/>
              <a:gd name="connsiteY2" fmla="*/ 2592288 h 2592288"/>
              <a:gd name="connsiteX3" fmla="*/ 0 w 2160240"/>
              <a:gd name="connsiteY3" fmla="*/ 2592288 h 2592288"/>
              <a:gd name="connsiteX4" fmla="*/ 0 w 2160240"/>
              <a:gd name="connsiteY4" fmla="*/ 0 h 2592288"/>
              <a:gd name="connsiteX0" fmla="*/ 0 w 2160240"/>
              <a:gd name="connsiteY0" fmla="*/ 0 h 2592288"/>
              <a:gd name="connsiteX1" fmla="*/ 2160240 w 2160240"/>
              <a:gd name="connsiteY1" fmla="*/ 0 h 2592288"/>
              <a:gd name="connsiteX2" fmla="*/ 2058640 w 2160240"/>
              <a:gd name="connsiteY2" fmla="*/ 2414488 h 2592288"/>
              <a:gd name="connsiteX3" fmla="*/ 0 w 2160240"/>
              <a:gd name="connsiteY3" fmla="*/ 2592288 h 2592288"/>
              <a:gd name="connsiteX4" fmla="*/ 0 w 2160240"/>
              <a:gd name="connsiteY4" fmla="*/ 0 h 2592288"/>
              <a:gd name="connsiteX0" fmla="*/ 0 w 2160240"/>
              <a:gd name="connsiteY0" fmla="*/ 0 h 2592288"/>
              <a:gd name="connsiteX1" fmla="*/ 2160240 w 2160240"/>
              <a:gd name="connsiteY1" fmla="*/ 0 h 2592288"/>
              <a:gd name="connsiteX2" fmla="*/ 2058640 w 2160240"/>
              <a:gd name="connsiteY2" fmla="*/ 2414488 h 2592288"/>
              <a:gd name="connsiteX3" fmla="*/ 0 w 2160240"/>
              <a:gd name="connsiteY3" fmla="*/ 2592288 h 2592288"/>
              <a:gd name="connsiteX4" fmla="*/ 0 w 2160240"/>
              <a:gd name="connsiteY4" fmla="*/ 0 h 2592288"/>
              <a:gd name="connsiteX0" fmla="*/ 0 w 2160240"/>
              <a:gd name="connsiteY0" fmla="*/ 0 h 2594740"/>
              <a:gd name="connsiteX1" fmla="*/ 2160240 w 2160240"/>
              <a:gd name="connsiteY1" fmla="*/ 0 h 2594740"/>
              <a:gd name="connsiteX2" fmla="*/ 2058640 w 2160240"/>
              <a:gd name="connsiteY2" fmla="*/ 2414488 h 2594740"/>
              <a:gd name="connsiteX3" fmla="*/ 0 w 2160240"/>
              <a:gd name="connsiteY3" fmla="*/ 2592288 h 2594740"/>
              <a:gd name="connsiteX4" fmla="*/ 0 w 2160240"/>
              <a:gd name="connsiteY4" fmla="*/ 0 h 2594740"/>
              <a:gd name="connsiteX0" fmla="*/ 63500 w 2223740"/>
              <a:gd name="connsiteY0" fmla="*/ 0 h 2486483"/>
              <a:gd name="connsiteX1" fmla="*/ 2223740 w 2223740"/>
              <a:gd name="connsiteY1" fmla="*/ 0 h 2486483"/>
              <a:gd name="connsiteX2" fmla="*/ 2122140 w 2223740"/>
              <a:gd name="connsiteY2" fmla="*/ 2414488 h 2486483"/>
              <a:gd name="connsiteX3" fmla="*/ 0 w 2223740"/>
              <a:gd name="connsiteY3" fmla="*/ 2452588 h 2486483"/>
              <a:gd name="connsiteX4" fmla="*/ 63500 w 2223740"/>
              <a:gd name="connsiteY4" fmla="*/ 0 h 2486483"/>
              <a:gd name="connsiteX0" fmla="*/ 63500 w 2122140"/>
              <a:gd name="connsiteY0" fmla="*/ 12700 h 2499183"/>
              <a:gd name="connsiteX1" fmla="*/ 2071340 w 2122140"/>
              <a:gd name="connsiteY1" fmla="*/ 0 h 2499183"/>
              <a:gd name="connsiteX2" fmla="*/ 2122140 w 2122140"/>
              <a:gd name="connsiteY2" fmla="*/ 2427188 h 2499183"/>
              <a:gd name="connsiteX3" fmla="*/ 0 w 2122140"/>
              <a:gd name="connsiteY3" fmla="*/ 2465288 h 2499183"/>
              <a:gd name="connsiteX4" fmla="*/ 63500 w 2122140"/>
              <a:gd name="connsiteY4" fmla="*/ 12700 h 2499183"/>
              <a:gd name="connsiteX0" fmla="*/ 63500 w 2071340"/>
              <a:gd name="connsiteY0" fmla="*/ 12700 h 2481143"/>
              <a:gd name="connsiteX1" fmla="*/ 2071340 w 2071340"/>
              <a:gd name="connsiteY1" fmla="*/ 0 h 2481143"/>
              <a:gd name="connsiteX2" fmla="*/ 2071340 w 2071340"/>
              <a:gd name="connsiteY2" fmla="*/ 2389088 h 2481143"/>
              <a:gd name="connsiteX3" fmla="*/ 0 w 2071340"/>
              <a:gd name="connsiteY3" fmla="*/ 2465288 h 2481143"/>
              <a:gd name="connsiteX4" fmla="*/ 63500 w 2071340"/>
              <a:gd name="connsiteY4" fmla="*/ 12700 h 2481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1340" h="2481143">
                <a:moveTo>
                  <a:pt x="63500" y="12700"/>
                </a:moveTo>
                <a:lnTo>
                  <a:pt x="2071340" y="0"/>
                </a:lnTo>
                <a:lnTo>
                  <a:pt x="2071340" y="2389088"/>
                </a:lnTo>
                <a:cubicBezTo>
                  <a:pt x="1435927" y="2511855"/>
                  <a:pt x="724313" y="2482221"/>
                  <a:pt x="0" y="2465288"/>
                </a:cubicBezTo>
                <a:lnTo>
                  <a:pt x="63500" y="1270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50" name="Rectangle 2"/>
          <p:cNvSpPr/>
          <p:nvPr/>
        </p:nvSpPr>
        <p:spPr>
          <a:xfrm rot="21267263">
            <a:off x="6224159" y="1998035"/>
            <a:ext cx="1731663" cy="1474044"/>
          </a:xfrm>
          <a:custGeom>
            <a:avLst/>
            <a:gdLst>
              <a:gd name="connsiteX0" fmla="*/ 0 w 2160240"/>
              <a:gd name="connsiteY0" fmla="*/ 0 h 2592288"/>
              <a:gd name="connsiteX1" fmla="*/ 2160240 w 2160240"/>
              <a:gd name="connsiteY1" fmla="*/ 0 h 2592288"/>
              <a:gd name="connsiteX2" fmla="*/ 2160240 w 2160240"/>
              <a:gd name="connsiteY2" fmla="*/ 2592288 h 2592288"/>
              <a:gd name="connsiteX3" fmla="*/ 0 w 2160240"/>
              <a:gd name="connsiteY3" fmla="*/ 2592288 h 2592288"/>
              <a:gd name="connsiteX4" fmla="*/ 0 w 2160240"/>
              <a:gd name="connsiteY4" fmla="*/ 0 h 2592288"/>
              <a:gd name="connsiteX0" fmla="*/ 0 w 2160240"/>
              <a:gd name="connsiteY0" fmla="*/ 0 h 2592288"/>
              <a:gd name="connsiteX1" fmla="*/ 2160240 w 2160240"/>
              <a:gd name="connsiteY1" fmla="*/ 0 h 2592288"/>
              <a:gd name="connsiteX2" fmla="*/ 2058640 w 2160240"/>
              <a:gd name="connsiteY2" fmla="*/ 2414488 h 2592288"/>
              <a:gd name="connsiteX3" fmla="*/ 0 w 2160240"/>
              <a:gd name="connsiteY3" fmla="*/ 2592288 h 2592288"/>
              <a:gd name="connsiteX4" fmla="*/ 0 w 2160240"/>
              <a:gd name="connsiteY4" fmla="*/ 0 h 2592288"/>
              <a:gd name="connsiteX0" fmla="*/ 0 w 2160240"/>
              <a:gd name="connsiteY0" fmla="*/ 0 h 2592288"/>
              <a:gd name="connsiteX1" fmla="*/ 2160240 w 2160240"/>
              <a:gd name="connsiteY1" fmla="*/ 0 h 2592288"/>
              <a:gd name="connsiteX2" fmla="*/ 2058640 w 2160240"/>
              <a:gd name="connsiteY2" fmla="*/ 2414488 h 2592288"/>
              <a:gd name="connsiteX3" fmla="*/ 0 w 2160240"/>
              <a:gd name="connsiteY3" fmla="*/ 2592288 h 2592288"/>
              <a:gd name="connsiteX4" fmla="*/ 0 w 2160240"/>
              <a:gd name="connsiteY4" fmla="*/ 0 h 2592288"/>
              <a:gd name="connsiteX0" fmla="*/ 0 w 2160240"/>
              <a:gd name="connsiteY0" fmla="*/ 0 h 2594740"/>
              <a:gd name="connsiteX1" fmla="*/ 2160240 w 2160240"/>
              <a:gd name="connsiteY1" fmla="*/ 0 h 2594740"/>
              <a:gd name="connsiteX2" fmla="*/ 2058640 w 2160240"/>
              <a:gd name="connsiteY2" fmla="*/ 2414488 h 2594740"/>
              <a:gd name="connsiteX3" fmla="*/ 0 w 2160240"/>
              <a:gd name="connsiteY3" fmla="*/ 2592288 h 2594740"/>
              <a:gd name="connsiteX4" fmla="*/ 0 w 2160240"/>
              <a:gd name="connsiteY4" fmla="*/ 0 h 2594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240" h="2594740">
                <a:moveTo>
                  <a:pt x="0" y="0"/>
                </a:moveTo>
                <a:lnTo>
                  <a:pt x="2160240" y="0"/>
                </a:lnTo>
                <a:lnTo>
                  <a:pt x="2058640" y="2414488"/>
                </a:lnTo>
                <a:cubicBezTo>
                  <a:pt x="1423227" y="2537255"/>
                  <a:pt x="724313" y="2609221"/>
                  <a:pt x="0" y="2592288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51" name="Oval 50"/>
          <p:cNvSpPr/>
          <p:nvPr/>
        </p:nvSpPr>
        <p:spPr>
          <a:xfrm>
            <a:off x="6928798" y="2135155"/>
            <a:ext cx="140711" cy="140711"/>
          </a:xfrm>
          <a:prstGeom prst="ellipse">
            <a:avLst/>
          </a:prstGeom>
          <a:solidFill>
            <a:srgbClr val="B7B5B6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 rot="21246445">
            <a:off x="6215585" y="2518937"/>
            <a:ext cx="166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prstClr val="black">
                    <a:lumMod val="65000"/>
                    <a:lumOff val="35000"/>
                  </a:prstClr>
                </a:solidFill>
                <a:latin typeface="Agency FB" panose="020B0503020202020204" pitchFamily="34" charset="0"/>
              </a:rPr>
              <a:t>THIS WAY PLEASE</a:t>
            </a:r>
            <a:endParaRPr lang="en-US" b="1" dirty="0">
              <a:solidFill>
                <a:prstClr val="black">
                  <a:lumMod val="65000"/>
                  <a:lumOff val="35000"/>
                </a:prstClr>
              </a:solidFill>
              <a:latin typeface="Agency FB" panose="020B0503020202020204" pitchFamily="34" charset="0"/>
            </a:endParaRPr>
          </a:p>
        </p:txBody>
      </p:sp>
      <p:sp>
        <p:nvSpPr>
          <p:cNvPr id="39" name="Moon 38"/>
          <p:cNvSpPr/>
          <p:nvPr/>
        </p:nvSpPr>
        <p:spPr>
          <a:xfrm rot="16035629">
            <a:off x="2484470" y="3001038"/>
            <a:ext cx="287092" cy="574184"/>
          </a:xfrm>
          <a:prstGeom prst="moon">
            <a:avLst>
              <a:gd name="adj" fmla="val 87500"/>
            </a:avLst>
          </a:prstGeom>
          <a:solidFill>
            <a:srgbClr val="DBC9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723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roup 59"/>
          <p:cNvGrpSpPr/>
          <p:nvPr/>
        </p:nvGrpSpPr>
        <p:grpSpPr>
          <a:xfrm rot="6800442" flipV="1">
            <a:off x="594075" y="3650355"/>
            <a:ext cx="1049583" cy="1077910"/>
            <a:chOff x="3612083" y="2140090"/>
            <a:chExt cx="1049583" cy="1077910"/>
          </a:xfrm>
        </p:grpSpPr>
        <p:sp>
          <p:nvSpPr>
            <p:cNvPr id="61" name="Rectangle 60"/>
            <p:cNvSpPr/>
            <p:nvPr/>
          </p:nvSpPr>
          <p:spPr>
            <a:xfrm rot="3039710">
              <a:off x="3897623" y="2607749"/>
              <a:ext cx="324711" cy="895792"/>
            </a:xfrm>
            <a:prstGeom prst="rect">
              <a:avLst/>
            </a:prstGeom>
            <a:solidFill>
              <a:srgbClr val="F0DF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2" name="Isosceles Triangle 61"/>
            <p:cNvSpPr/>
            <p:nvPr/>
          </p:nvSpPr>
          <p:spPr>
            <a:xfrm>
              <a:off x="4278420" y="2239225"/>
              <a:ext cx="196074" cy="459152"/>
            </a:xfrm>
            <a:prstGeom prst="triangle">
              <a:avLst/>
            </a:prstGeom>
            <a:solidFill>
              <a:srgbClr val="F0DF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3" name="Isosceles Triangle 62"/>
            <p:cNvSpPr/>
            <p:nvPr/>
          </p:nvSpPr>
          <p:spPr>
            <a:xfrm rot="1448445">
              <a:off x="4345654" y="2140090"/>
              <a:ext cx="316012" cy="740014"/>
            </a:xfrm>
            <a:prstGeom prst="triangle">
              <a:avLst/>
            </a:prstGeom>
            <a:solidFill>
              <a:srgbClr val="F0DF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 rot="21217581">
            <a:off x="3414533" y="2790797"/>
            <a:ext cx="1049583" cy="1077910"/>
            <a:chOff x="3612083" y="2140090"/>
            <a:chExt cx="1049583" cy="1077910"/>
          </a:xfrm>
        </p:grpSpPr>
        <p:sp>
          <p:nvSpPr>
            <p:cNvPr id="29" name="Rectangle 28"/>
            <p:cNvSpPr/>
            <p:nvPr/>
          </p:nvSpPr>
          <p:spPr>
            <a:xfrm rot="3039710">
              <a:off x="3897623" y="2607749"/>
              <a:ext cx="324711" cy="895792"/>
            </a:xfrm>
            <a:prstGeom prst="rect">
              <a:avLst/>
            </a:prstGeom>
            <a:solidFill>
              <a:srgbClr val="F0DF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4278420" y="2239225"/>
              <a:ext cx="196074" cy="459152"/>
            </a:xfrm>
            <a:prstGeom prst="triangle">
              <a:avLst/>
            </a:prstGeom>
            <a:solidFill>
              <a:srgbClr val="F0DF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9" name="Isosceles Triangle 58"/>
            <p:cNvSpPr/>
            <p:nvPr/>
          </p:nvSpPr>
          <p:spPr>
            <a:xfrm rot="1448445">
              <a:off x="4345654" y="2140090"/>
              <a:ext cx="316012" cy="740014"/>
            </a:xfrm>
            <a:prstGeom prst="triangle">
              <a:avLst/>
            </a:prstGeom>
            <a:solidFill>
              <a:srgbClr val="F0DF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9" name="Oval 8"/>
          <p:cNvSpPr/>
          <p:nvPr/>
        </p:nvSpPr>
        <p:spPr>
          <a:xfrm>
            <a:off x="1030612" y="2056714"/>
            <a:ext cx="3159701" cy="1496484"/>
          </a:xfrm>
          <a:custGeom>
            <a:avLst/>
            <a:gdLst>
              <a:gd name="connsiteX0" fmla="*/ 0 w 3018192"/>
              <a:gd name="connsiteY0" fmla="*/ 748242 h 1496484"/>
              <a:gd name="connsiteX1" fmla="*/ 1509096 w 3018192"/>
              <a:gd name="connsiteY1" fmla="*/ 0 h 1496484"/>
              <a:gd name="connsiteX2" fmla="*/ 3018192 w 3018192"/>
              <a:gd name="connsiteY2" fmla="*/ 748242 h 1496484"/>
              <a:gd name="connsiteX3" fmla="*/ 1509096 w 3018192"/>
              <a:gd name="connsiteY3" fmla="*/ 1496484 h 1496484"/>
              <a:gd name="connsiteX4" fmla="*/ 0 w 3018192"/>
              <a:gd name="connsiteY4" fmla="*/ 748242 h 1496484"/>
              <a:gd name="connsiteX0" fmla="*/ 0 w 3159701"/>
              <a:gd name="connsiteY0" fmla="*/ 748242 h 1496484"/>
              <a:gd name="connsiteX1" fmla="*/ 1509096 w 3159701"/>
              <a:gd name="connsiteY1" fmla="*/ 0 h 1496484"/>
              <a:gd name="connsiteX2" fmla="*/ 3018192 w 3159701"/>
              <a:gd name="connsiteY2" fmla="*/ 748242 h 1496484"/>
              <a:gd name="connsiteX3" fmla="*/ 1509096 w 3159701"/>
              <a:gd name="connsiteY3" fmla="*/ 1496484 h 1496484"/>
              <a:gd name="connsiteX4" fmla="*/ 0 w 3159701"/>
              <a:gd name="connsiteY4" fmla="*/ 748242 h 1496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59701" h="1496484">
                <a:moveTo>
                  <a:pt x="0" y="748242"/>
                </a:moveTo>
                <a:cubicBezTo>
                  <a:pt x="0" y="334999"/>
                  <a:pt x="675645" y="0"/>
                  <a:pt x="1509096" y="0"/>
                </a:cubicBezTo>
                <a:cubicBezTo>
                  <a:pt x="2342547" y="0"/>
                  <a:pt x="3580167" y="268324"/>
                  <a:pt x="3018192" y="748242"/>
                </a:cubicBezTo>
                <a:cubicBezTo>
                  <a:pt x="3018192" y="1161485"/>
                  <a:pt x="2342547" y="1496484"/>
                  <a:pt x="1509096" y="1496484"/>
                </a:cubicBezTo>
                <a:cubicBezTo>
                  <a:pt x="675645" y="1496484"/>
                  <a:pt x="0" y="1161485"/>
                  <a:pt x="0" y="748242"/>
                </a:cubicBezTo>
                <a:close/>
              </a:path>
            </a:pathLst>
          </a:custGeom>
          <a:solidFill>
            <a:srgbClr val="3623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Freeform 32"/>
          <p:cNvSpPr/>
          <p:nvPr/>
        </p:nvSpPr>
        <p:spPr>
          <a:xfrm flipH="1">
            <a:off x="2758282" y="5061747"/>
            <a:ext cx="593097" cy="1230805"/>
          </a:xfrm>
          <a:custGeom>
            <a:avLst/>
            <a:gdLst>
              <a:gd name="connsiteX0" fmla="*/ 610645 w 947047"/>
              <a:gd name="connsiteY0" fmla="*/ 0 h 1677301"/>
              <a:gd name="connsiteX1" fmla="*/ 483645 w 947047"/>
              <a:gd name="connsiteY1" fmla="*/ 609600 h 1677301"/>
              <a:gd name="connsiteX2" fmla="*/ 432845 w 947047"/>
              <a:gd name="connsiteY2" fmla="*/ 1054100 h 1677301"/>
              <a:gd name="connsiteX3" fmla="*/ 166145 w 947047"/>
              <a:gd name="connsiteY3" fmla="*/ 1358900 h 1677301"/>
              <a:gd name="connsiteX4" fmla="*/ 1045 w 947047"/>
              <a:gd name="connsiteY4" fmla="*/ 1511300 h 1677301"/>
              <a:gd name="connsiteX5" fmla="*/ 242345 w 947047"/>
              <a:gd name="connsiteY5" fmla="*/ 1676400 h 1677301"/>
              <a:gd name="connsiteX6" fmla="*/ 750345 w 947047"/>
              <a:gd name="connsiteY6" fmla="*/ 1435100 h 1677301"/>
              <a:gd name="connsiteX7" fmla="*/ 737645 w 947047"/>
              <a:gd name="connsiteY7" fmla="*/ 1168400 h 1677301"/>
              <a:gd name="connsiteX8" fmla="*/ 826545 w 947047"/>
              <a:gd name="connsiteY8" fmla="*/ 622300 h 1677301"/>
              <a:gd name="connsiteX9" fmla="*/ 940845 w 947047"/>
              <a:gd name="connsiteY9" fmla="*/ 127000 h 1677301"/>
              <a:gd name="connsiteX10" fmla="*/ 623345 w 947047"/>
              <a:gd name="connsiteY10" fmla="*/ 63500 h 1677301"/>
              <a:gd name="connsiteX11" fmla="*/ 623345 w 947047"/>
              <a:gd name="connsiteY11" fmla="*/ 63500 h 1677301"/>
              <a:gd name="connsiteX0" fmla="*/ 615436 w 951838"/>
              <a:gd name="connsiteY0" fmla="*/ 0 h 1571947"/>
              <a:gd name="connsiteX1" fmla="*/ 488436 w 951838"/>
              <a:gd name="connsiteY1" fmla="*/ 609600 h 1571947"/>
              <a:gd name="connsiteX2" fmla="*/ 437636 w 951838"/>
              <a:gd name="connsiteY2" fmla="*/ 1054100 h 1571947"/>
              <a:gd name="connsiteX3" fmla="*/ 170936 w 951838"/>
              <a:gd name="connsiteY3" fmla="*/ 1358900 h 1571947"/>
              <a:gd name="connsiteX4" fmla="*/ 5836 w 951838"/>
              <a:gd name="connsiteY4" fmla="*/ 1511300 h 1571947"/>
              <a:gd name="connsiteX5" fmla="*/ 378719 w 951838"/>
              <a:gd name="connsiteY5" fmla="*/ 1569322 h 1571947"/>
              <a:gd name="connsiteX6" fmla="*/ 755136 w 951838"/>
              <a:gd name="connsiteY6" fmla="*/ 1435100 h 1571947"/>
              <a:gd name="connsiteX7" fmla="*/ 742436 w 951838"/>
              <a:gd name="connsiteY7" fmla="*/ 1168400 h 1571947"/>
              <a:gd name="connsiteX8" fmla="*/ 831336 w 951838"/>
              <a:gd name="connsiteY8" fmla="*/ 622300 h 1571947"/>
              <a:gd name="connsiteX9" fmla="*/ 945636 w 951838"/>
              <a:gd name="connsiteY9" fmla="*/ 127000 h 1571947"/>
              <a:gd name="connsiteX10" fmla="*/ 628136 w 951838"/>
              <a:gd name="connsiteY10" fmla="*/ 63500 h 1571947"/>
              <a:gd name="connsiteX11" fmla="*/ 628136 w 951838"/>
              <a:gd name="connsiteY11" fmla="*/ 63500 h 1571947"/>
              <a:gd name="connsiteX0" fmla="*/ 450927 w 787329"/>
              <a:gd name="connsiteY0" fmla="*/ 0 h 1569388"/>
              <a:gd name="connsiteX1" fmla="*/ 323927 w 787329"/>
              <a:gd name="connsiteY1" fmla="*/ 609600 h 1569388"/>
              <a:gd name="connsiteX2" fmla="*/ 273127 w 787329"/>
              <a:gd name="connsiteY2" fmla="*/ 1054100 h 1569388"/>
              <a:gd name="connsiteX3" fmla="*/ 6427 w 787329"/>
              <a:gd name="connsiteY3" fmla="*/ 1358900 h 1569388"/>
              <a:gd name="connsiteX4" fmla="*/ 93527 w 787329"/>
              <a:gd name="connsiteY4" fmla="*/ 1451813 h 1569388"/>
              <a:gd name="connsiteX5" fmla="*/ 214210 w 787329"/>
              <a:gd name="connsiteY5" fmla="*/ 1569322 h 1569388"/>
              <a:gd name="connsiteX6" fmla="*/ 590627 w 787329"/>
              <a:gd name="connsiteY6" fmla="*/ 1435100 h 1569388"/>
              <a:gd name="connsiteX7" fmla="*/ 577927 w 787329"/>
              <a:gd name="connsiteY7" fmla="*/ 1168400 h 1569388"/>
              <a:gd name="connsiteX8" fmla="*/ 666827 w 787329"/>
              <a:gd name="connsiteY8" fmla="*/ 622300 h 1569388"/>
              <a:gd name="connsiteX9" fmla="*/ 781127 w 787329"/>
              <a:gd name="connsiteY9" fmla="*/ 127000 h 1569388"/>
              <a:gd name="connsiteX10" fmla="*/ 463627 w 787329"/>
              <a:gd name="connsiteY10" fmla="*/ 63500 h 1569388"/>
              <a:gd name="connsiteX11" fmla="*/ 463627 w 787329"/>
              <a:gd name="connsiteY11" fmla="*/ 63500 h 1569388"/>
              <a:gd name="connsiteX0" fmla="*/ 360597 w 696999"/>
              <a:gd name="connsiteY0" fmla="*/ 0 h 1569391"/>
              <a:gd name="connsiteX1" fmla="*/ 233597 w 696999"/>
              <a:gd name="connsiteY1" fmla="*/ 609600 h 1569391"/>
              <a:gd name="connsiteX2" fmla="*/ 182797 w 696999"/>
              <a:gd name="connsiteY2" fmla="*/ 1054100 h 1569391"/>
              <a:gd name="connsiteX3" fmla="*/ 47679 w 696999"/>
              <a:gd name="connsiteY3" fmla="*/ 1335105 h 1569391"/>
              <a:gd name="connsiteX4" fmla="*/ 3197 w 696999"/>
              <a:gd name="connsiteY4" fmla="*/ 1451813 h 1569391"/>
              <a:gd name="connsiteX5" fmla="*/ 123880 w 696999"/>
              <a:gd name="connsiteY5" fmla="*/ 1569322 h 1569391"/>
              <a:gd name="connsiteX6" fmla="*/ 500297 w 696999"/>
              <a:gd name="connsiteY6" fmla="*/ 1435100 h 1569391"/>
              <a:gd name="connsiteX7" fmla="*/ 487597 w 696999"/>
              <a:gd name="connsiteY7" fmla="*/ 1168400 h 1569391"/>
              <a:gd name="connsiteX8" fmla="*/ 576497 w 696999"/>
              <a:gd name="connsiteY8" fmla="*/ 622300 h 1569391"/>
              <a:gd name="connsiteX9" fmla="*/ 690797 w 696999"/>
              <a:gd name="connsiteY9" fmla="*/ 127000 h 1569391"/>
              <a:gd name="connsiteX10" fmla="*/ 373297 w 696999"/>
              <a:gd name="connsiteY10" fmla="*/ 63500 h 1569391"/>
              <a:gd name="connsiteX11" fmla="*/ 373297 w 696999"/>
              <a:gd name="connsiteY11" fmla="*/ 63500 h 1569391"/>
              <a:gd name="connsiteX0" fmla="*/ 360597 w 696999"/>
              <a:gd name="connsiteY0" fmla="*/ 0 h 1569391"/>
              <a:gd name="connsiteX1" fmla="*/ 233597 w 696999"/>
              <a:gd name="connsiteY1" fmla="*/ 609600 h 1569391"/>
              <a:gd name="connsiteX2" fmla="*/ 182797 w 696999"/>
              <a:gd name="connsiteY2" fmla="*/ 1054100 h 1569391"/>
              <a:gd name="connsiteX3" fmla="*/ 47679 w 696999"/>
              <a:gd name="connsiteY3" fmla="*/ 1335105 h 1569391"/>
              <a:gd name="connsiteX4" fmla="*/ 3197 w 696999"/>
              <a:gd name="connsiteY4" fmla="*/ 1451813 h 1569391"/>
              <a:gd name="connsiteX5" fmla="*/ 123880 w 696999"/>
              <a:gd name="connsiteY5" fmla="*/ 1569322 h 1569391"/>
              <a:gd name="connsiteX6" fmla="*/ 412575 w 696999"/>
              <a:gd name="connsiteY6" fmla="*/ 1435099 h 1569391"/>
              <a:gd name="connsiteX7" fmla="*/ 487597 w 696999"/>
              <a:gd name="connsiteY7" fmla="*/ 1168400 h 1569391"/>
              <a:gd name="connsiteX8" fmla="*/ 576497 w 696999"/>
              <a:gd name="connsiteY8" fmla="*/ 622300 h 1569391"/>
              <a:gd name="connsiteX9" fmla="*/ 690797 w 696999"/>
              <a:gd name="connsiteY9" fmla="*/ 127000 h 1569391"/>
              <a:gd name="connsiteX10" fmla="*/ 373297 w 696999"/>
              <a:gd name="connsiteY10" fmla="*/ 63500 h 1569391"/>
              <a:gd name="connsiteX11" fmla="*/ 373297 w 696999"/>
              <a:gd name="connsiteY11" fmla="*/ 63500 h 1569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96999" h="1569391">
                <a:moveTo>
                  <a:pt x="360597" y="0"/>
                </a:moveTo>
                <a:cubicBezTo>
                  <a:pt x="311913" y="216958"/>
                  <a:pt x="263230" y="433917"/>
                  <a:pt x="233597" y="609600"/>
                </a:cubicBezTo>
                <a:cubicBezTo>
                  <a:pt x="203964" y="785283"/>
                  <a:pt x="213783" y="933183"/>
                  <a:pt x="182797" y="1054100"/>
                </a:cubicBezTo>
                <a:cubicBezTo>
                  <a:pt x="151811" y="1175017"/>
                  <a:pt x="77612" y="1268819"/>
                  <a:pt x="47679" y="1335105"/>
                </a:cubicBezTo>
                <a:cubicBezTo>
                  <a:pt x="17746" y="1401391"/>
                  <a:pt x="-9503" y="1412777"/>
                  <a:pt x="3197" y="1451813"/>
                </a:cubicBezTo>
                <a:cubicBezTo>
                  <a:pt x="15897" y="1490849"/>
                  <a:pt x="55650" y="1572108"/>
                  <a:pt x="123880" y="1569322"/>
                </a:cubicBezTo>
                <a:cubicBezTo>
                  <a:pt x="192110" y="1566536"/>
                  <a:pt x="351955" y="1501919"/>
                  <a:pt x="412575" y="1435099"/>
                </a:cubicBezTo>
                <a:cubicBezTo>
                  <a:pt x="473195" y="1368279"/>
                  <a:pt x="460277" y="1303866"/>
                  <a:pt x="487597" y="1168400"/>
                </a:cubicBezTo>
                <a:cubicBezTo>
                  <a:pt x="514917" y="1032934"/>
                  <a:pt x="542630" y="795867"/>
                  <a:pt x="576497" y="622300"/>
                </a:cubicBezTo>
                <a:cubicBezTo>
                  <a:pt x="610364" y="448733"/>
                  <a:pt x="724664" y="220133"/>
                  <a:pt x="690797" y="127000"/>
                </a:cubicBezTo>
                <a:cubicBezTo>
                  <a:pt x="656930" y="33867"/>
                  <a:pt x="373297" y="63500"/>
                  <a:pt x="373297" y="63500"/>
                </a:cubicBezTo>
                <a:lnTo>
                  <a:pt x="373297" y="63500"/>
                </a:lnTo>
              </a:path>
            </a:pathLst>
          </a:custGeom>
          <a:solidFill>
            <a:srgbClr val="F0D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28" name="Freeform 27"/>
          <p:cNvSpPr/>
          <p:nvPr/>
        </p:nvSpPr>
        <p:spPr>
          <a:xfrm>
            <a:off x="1862096" y="5061747"/>
            <a:ext cx="593097" cy="1230805"/>
          </a:xfrm>
          <a:custGeom>
            <a:avLst/>
            <a:gdLst>
              <a:gd name="connsiteX0" fmla="*/ 610645 w 947047"/>
              <a:gd name="connsiteY0" fmla="*/ 0 h 1677301"/>
              <a:gd name="connsiteX1" fmla="*/ 483645 w 947047"/>
              <a:gd name="connsiteY1" fmla="*/ 609600 h 1677301"/>
              <a:gd name="connsiteX2" fmla="*/ 432845 w 947047"/>
              <a:gd name="connsiteY2" fmla="*/ 1054100 h 1677301"/>
              <a:gd name="connsiteX3" fmla="*/ 166145 w 947047"/>
              <a:gd name="connsiteY3" fmla="*/ 1358900 h 1677301"/>
              <a:gd name="connsiteX4" fmla="*/ 1045 w 947047"/>
              <a:gd name="connsiteY4" fmla="*/ 1511300 h 1677301"/>
              <a:gd name="connsiteX5" fmla="*/ 242345 w 947047"/>
              <a:gd name="connsiteY5" fmla="*/ 1676400 h 1677301"/>
              <a:gd name="connsiteX6" fmla="*/ 750345 w 947047"/>
              <a:gd name="connsiteY6" fmla="*/ 1435100 h 1677301"/>
              <a:gd name="connsiteX7" fmla="*/ 737645 w 947047"/>
              <a:gd name="connsiteY7" fmla="*/ 1168400 h 1677301"/>
              <a:gd name="connsiteX8" fmla="*/ 826545 w 947047"/>
              <a:gd name="connsiteY8" fmla="*/ 622300 h 1677301"/>
              <a:gd name="connsiteX9" fmla="*/ 940845 w 947047"/>
              <a:gd name="connsiteY9" fmla="*/ 127000 h 1677301"/>
              <a:gd name="connsiteX10" fmla="*/ 623345 w 947047"/>
              <a:gd name="connsiteY10" fmla="*/ 63500 h 1677301"/>
              <a:gd name="connsiteX11" fmla="*/ 623345 w 947047"/>
              <a:gd name="connsiteY11" fmla="*/ 63500 h 1677301"/>
              <a:gd name="connsiteX0" fmla="*/ 615436 w 951838"/>
              <a:gd name="connsiteY0" fmla="*/ 0 h 1571947"/>
              <a:gd name="connsiteX1" fmla="*/ 488436 w 951838"/>
              <a:gd name="connsiteY1" fmla="*/ 609600 h 1571947"/>
              <a:gd name="connsiteX2" fmla="*/ 437636 w 951838"/>
              <a:gd name="connsiteY2" fmla="*/ 1054100 h 1571947"/>
              <a:gd name="connsiteX3" fmla="*/ 170936 w 951838"/>
              <a:gd name="connsiteY3" fmla="*/ 1358900 h 1571947"/>
              <a:gd name="connsiteX4" fmla="*/ 5836 w 951838"/>
              <a:gd name="connsiteY4" fmla="*/ 1511300 h 1571947"/>
              <a:gd name="connsiteX5" fmla="*/ 378719 w 951838"/>
              <a:gd name="connsiteY5" fmla="*/ 1569322 h 1571947"/>
              <a:gd name="connsiteX6" fmla="*/ 755136 w 951838"/>
              <a:gd name="connsiteY6" fmla="*/ 1435100 h 1571947"/>
              <a:gd name="connsiteX7" fmla="*/ 742436 w 951838"/>
              <a:gd name="connsiteY7" fmla="*/ 1168400 h 1571947"/>
              <a:gd name="connsiteX8" fmla="*/ 831336 w 951838"/>
              <a:gd name="connsiteY8" fmla="*/ 622300 h 1571947"/>
              <a:gd name="connsiteX9" fmla="*/ 945636 w 951838"/>
              <a:gd name="connsiteY9" fmla="*/ 127000 h 1571947"/>
              <a:gd name="connsiteX10" fmla="*/ 628136 w 951838"/>
              <a:gd name="connsiteY10" fmla="*/ 63500 h 1571947"/>
              <a:gd name="connsiteX11" fmla="*/ 628136 w 951838"/>
              <a:gd name="connsiteY11" fmla="*/ 63500 h 1571947"/>
              <a:gd name="connsiteX0" fmla="*/ 450927 w 787329"/>
              <a:gd name="connsiteY0" fmla="*/ 0 h 1569388"/>
              <a:gd name="connsiteX1" fmla="*/ 323927 w 787329"/>
              <a:gd name="connsiteY1" fmla="*/ 609600 h 1569388"/>
              <a:gd name="connsiteX2" fmla="*/ 273127 w 787329"/>
              <a:gd name="connsiteY2" fmla="*/ 1054100 h 1569388"/>
              <a:gd name="connsiteX3" fmla="*/ 6427 w 787329"/>
              <a:gd name="connsiteY3" fmla="*/ 1358900 h 1569388"/>
              <a:gd name="connsiteX4" fmla="*/ 93527 w 787329"/>
              <a:gd name="connsiteY4" fmla="*/ 1451813 h 1569388"/>
              <a:gd name="connsiteX5" fmla="*/ 214210 w 787329"/>
              <a:gd name="connsiteY5" fmla="*/ 1569322 h 1569388"/>
              <a:gd name="connsiteX6" fmla="*/ 590627 w 787329"/>
              <a:gd name="connsiteY6" fmla="*/ 1435100 h 1569388"/>
              <a:gd name="connsiteX7" fmla="*/ 577927 w 787329"/>
              <a:gd name="connsiteY7" fmla="*/ 1168400 h 1569388"/>
              <a:gd name="connsiteX8" fmla="*/ 666827 w 787329"/>
              <a:gd name="connsiteY8" fmla="*/ 622300 h 1569388"/>
              <a:gd name="connsiteX9" fmla="*/ 781127 w 787329"/>
              <a:gd name="connsiteY9" fmla="*/ 127000 h 1569388"/>
              <a:gd name="connsiteX10" fmla="*/ 463627 w 787329"/>
              <a:gd name="connsiteY10" fmla="*/ 63500 h 1569388"/>
              <a:gd name="connsiteX11" fmla="*/ 463627 w 787329"/>
              <a:gd name="connsiteY11" fmla="*/ 63500 h 1569388"/>
              <a:gd name="connsiteX0" fmla="*/ 360597 w 696999"/>
              <a:gd name="connsiteY0" fmla="*/ 0 h 1569391"/>
              <a:gd name="connsiteX1" fmla="*/ 233597 w 696999"/>
              <a:gd name="connsiteY1" fmla="*/ 609600 h 1569391"/>
              <a:gd name="connsiteX2" fmla="*/ 182797 w 696999"/>
              <a:gd name="connsiteY2" fmla="*/ 1054100 h 1569391"/>
              <a:gd name="connsiteX3" fmla="*/ 47679 w 696999"/>
              <a:gd name="connsiteY3" fmla="*/ 1335105 h 1569391"/>
              <a:gd name="connsiteX4" fmla="*/ 3197 w 696999"/>
              <a:gd name="connsiteY4" fmla="*/ 1451813 h 1569391"/>
              <a:gd name="connsiteX5" fmla="*/ 123880 w 696999"/>
              <a:gd name="connsiteY5" fmla="*/ 1569322 h 1569391"/>
              <a:gd name="connsiteX6" fmla="*/ 500297 w 696999"/>
              <a:gd name="connsiteY6" fmla="*/ 1435100 h 1569391"/>
              <a:gd name="connsiteX7" fmla="*/ 487597 w 696999"/>
              <a:gd name="connsiteY7" fmla="*/ 1168400 h 1569391"/>
              <a:gd name="connsiteX8" fmla="*/ 576497 w 696999"/>
              <a:gd name="connsiteY8" fmla="*/ 622300 h 1569391"/>
              <a:gd name="connsiteX9" fmla="*/ 690797 w 696999"/>
              <a:gd name="connsiteY9" fmla="*/ 127000 h 1569391"/>
              <a:gd name="connsiteX10" fmla="*/ 373297 w 696999"/>
              <a:gd name="connsiteY10" fmla="*/ 63500 h 1569391"/>
              <a:gd name="connsiteX11" fmla="*/ 373297 w 696999"/>
              <a:gd name="connsiteY11" fmla="*/ 63500 h 1569391"/>
              <a:gd name="connsiteX0" fmla="*/ 360597 w 696999"/>
              <a:gd name="connsiteY0" fmla="*/ 0 h 1569391"/>
              <a:gd name="connsiteX1" fmla="*/ 233597 w 696999"/>
              <a:gd name="connsiteY1" fmla="*/ 609600 h 1569391"/>
              <a:gd name="connsiteX2" fmla="*/ 182797 w 696999"/>
              <a:gd name="connsiteY2" fmla="*/ 1054100 h 1569391"/>
              <a:gd name="connsiteX3" fmla="*/ 47679 w 696999"/>
              <a:gd name="connsiteY3" fmla="*/ 1335105 h 1569391"/>
              <a:gd name="connsiteX4" fmla="*/ 3197 w 696999"/>
              <a:gd name="connsiteY4" fmla="*/ 1451813 h 1569391"/>
              <a:gd name="connsiteX5" fmla="*/ 123880 w 696999"/>
              <a:gd name="connsiteY5" fmla="*/ 1569322 h 1569391"/>
              <a:gd name="connsiteX6" fmla="*/ 412575 w 696999"/>
              <a:gd name="connsiteY6" fmla="*/ 1435099 h 1569391"/>
              <a:gd name="connsiteX7" fmla="*/ 487597 w 696999"/>
              <a:gd name="connsiteY7" fmla="*/ 1168400 h 1569391"/>
              <a:gd name="connsiteX8" fmla="*/ 576497 w 696999"/>
              <a:gd name="connsiteY8" fmla="*/ 622300 h 1569391"/>
              <a:gd name="connsiteX9" fmla="*/ 690797 w 696999"/>
              <a:gd name="connsiteY9" fmla="*/ 127000 h 1569391"/>
              <a:gd name="connsiteX10" fmla="*/ 373297 w 696999"/>
              <a:gd name="connsiteY10" fmla="*/ 63500 h 1569391"/>
              <a:gd name="connsiteX11" fmla="*/ 373297 w 696999"/>
              <a:gd name="connsiteY11" fmla="*/ 63500 h 1569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96999" h="1569391">
                <a:moveTo>
                  <a:pt x="360597" y="0"/>
                </a:moveTo>
                <a:cubicBezTo>
                  <a:pt x="311913" y="216958"/>
                  <a:pt x="263230" y="433917"/>
                  <a:pt x="233597" y="609600"/>
                </a:cubicBezTo>
                <a:cubicBezTo>
                  <a:pt x="203964" y="785283"/>
                  <a:pt x="213783" y="933183"/>
                  <a:pt x="182797" y="1054100"/>
                </a:cubicBezTo>
                <a:cubicBezTo>
                  <a:pt x="151811" y="1175017"/>
                  <a:pt x="77612" y="1268819"/>
                  <a:pt x="47679" y="1335105"/>
                </a:cubicBezTo>
                <a:cubicBezTo>
                  <a:pt x="17746" y="1401391"/>
                  <a:pt x="-9503" y="1412777"/>
                  <a:pt x="3197" y="1451813"/>
                </a:cubicBezTo>
                <a:cubicBezTo>
                  <a:pt x="15897" y="1490849"/>
                  <a:pt x="55650" y="1572108"/>
                  <a:pt x="123880" y="1569322"/>
                </a:cubicBezTo>
                <a:cubicBezTo>
                  <a:pt x="192110" y="1566536"/>
                  <a:pt x="351955" y="1501919"/>
                  <a:pt x="412575" y="1435099"/>
                </a:cubicBezTo>
                <a:cubicBezTo>
                  <a:pt x="473195" y="1368279"/>
                  <a:pt x="460277" y="1303866"/>
                  <a:pt x="487597" y="1168400"/>
                </a:cubicBezTo>
                <a:cubicBezTo>
                  <a:pt x="514917" y="1032934"/>
                  <a:pt x="542630" y="795867"/>
                  <a:pt x="576497" y="622300"/>
                </a:cubicBezTo>
                <a:cubicBezTo>
                  <a:pt x="610364" y="448733"/>
                  <a:pt x="724664" y="220133"/>
                  <a:pt x="690797" y="127000"/>
                </a:cubicBezTo>
                <a:cubicBezTo>
                  <a:pt x="656930" y="33867"/>
                  <a:pt x="373297" y="63500"/>
                  <a:pt x="373297" y="63500"/>
                </a:cubicBezTo>
                <a:lnTo>
                  <a:pt x="373297" y="63500"/>
                </a:lnTo>
              </a:path>
            </a:pathLst>
          </a:custGeom>
          <a:solidFill>
            <a:srgbClr val="F0D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69" name="Freeform 68"/>
          <p:cNvSpPr/>
          <p:nvPr/>
        </p:nvSpPr>
        <p:spPr>
          <a:xfrm>
            <a:off x="1904226" y="5190417"/>
            <a:ext cx="344053" cy="1080856"/>
          </a:xfrm>
          <a:custGeom>
            <a:avLst/>
            <a:gdLst>
              <a:gd name="connsiteX0" fmla="*/ 610645 w 947047"/>
              <a:gd name="connsiteY0" fmla="*/ 0 h 1677301"/>
              <a:gd name="connsiteX1" fmla="*/ 483645 w 947047"/>
              <a:gd name="connsiteY1" fmla="*/ 609600 h 1677301"/>
              <a:gd name="connsiteX2" fmla="*/ 432845 w 947047"/>
              <a:gd name="connsiteY2" fmla="*/ 1054100 h 1677301"/>
              <a:gd name="connsiteX3" fmla="*/ 166145 w 947047"/>
              <a:gd name="connsiteY3" fmla="*/ 1358900 h 1677301"/>
              <a:gd name="connsiteX4" fmla="*/ 1045 w 947047"/>
              <a:gd name="connsiteY4" fmla="*/ 1511300 h 1677301"/>
              <a:gd name="connsiteX5" fmla="*/ 242345 w 947047"/>
              <a:gd name="connsiteY5" fmla="*/ 1676400 h 1677301"/>
              <a:gd name="connsiteX6" fmla="*/ 750345 w 947047"/>
              <a:gd name="connsiteY6" fmla="*/ 1435100 h 1677301"/>
              <a:gd name="connsiteX7" fmla="*/ 737645 w 947047"/>
              <a:gd name="connsiteY7" fmla="*/ 1168400 h 1677301"/>
              <a:gd name="connsiteX8" fmla="*/ 826545 w 947047"/>
              <a:gd name="connsiteY8" fmla="*/ 622300 h 1677301"/>
              <a:gd name="connsiteX9" fmla="*/ 940845 w 947047"/>
              <a:gd name="connsiteY9" fmla="*/ 127000 h 1677301"/>
              <a:gd name="connsiteX10" fmla="*/ 623345 w 947047"/>
              <a:gd name="connsiteY10" fmla="*/ 63500 h 1677301"/>
              <a:gd name="connsiteX11" fmla="*/ 623345 w 947047"/>
              <a:gd name="connsiteY11" fmla="*/ 63500 h 1677301"/>
              <a:gd name="connsiteX0" fmla="*/ 615436 w 951838"/>
              <a:gd name="connsiteY0" fmla="*/ 0 h 1571947"/>
              <a:gd name="connsiteX1" fmla="*/ 488436 w 951838"/>
              <a:gd name="connsiteY1" fmla="*/ 609600 h 1571947"/>
              <a:gd name="connsiteX2" fmla="*/ 437636 w 951838"/>
              <a:gd name="connsiteY2" fmla="*/ 1054100 h 1571947"/>
              <a:gd name="connsiteX3" fmla="*/ 170936 w 951838"/>
              <a:gd name="connsiteY3" fmla="*/ 1358900 h 1571947"/>
              <a:gd name="connsiteX4" fmla="*/ 5836 w 951838"/>
              <a:gd name="connsiteY4" fmla="*/ 1511300 h 1571947"/>
              <a:gd name="connsiteX5" fmla="*/ 378719 w 951838"/>
              <a:gd name="connsiteY5" fmla="*/ 1569322 h 1571947"/>
              <a:gd name="connsiteX6" fmla="*/ 755136 w 951838"/>
              <a:gd name="connsiteY6" fmla="*/ 1435100 h 1571947"/>
              <a:gd name="connsiteX7" fmla="*/ 742436 w 951838"/>
              <a:gd name="connsiteY7" fmla="*/ 1168400 h 1571947"/>
              <a:gd name="connsiteX8" fmla="*/ 831336 w 951838"/>
              <a:gd name="connsiteY8" fmla="*/ 622300 h 1571947"/>
              <a:gd name="connsiteX9" fmla="*/ 945636 w 951838"/>
              <a:gd name="connsiteY9" fmla="*/ 127000 h 1571947"/>
              <a:gd name="connsiteX10" fmla="*/ 628136 w 951838"/>
              <a:gd name="connsiteY10" fmla="*/ 63500 h 1571947"/>
              <a:gd name="connsiteX11" fmla="*/ 628136 w 951838"/>
              <a:gd name="connsiteY11" fmla="*/ 63500 h 1571947"/>
              <a:gd name="connsiteX0" fmla="*/ 450927 w 787329"/>
              <a:gd name="connsiteY0" fmla="*/ 0 h 1569388"/>
              <a:gd name="connsiteX1" fmla="*/ 323927 w 787329"/>
              <a:gd name="connsiteY1" fmla="*/ 609600 h 1569388"/>
              <a:gd name="connsiteX2" fmla="*/ 273127 w 787329"/>
              <a:gd name="connsiteY2" fmla="*/ 1054100 h 1569388"/>
              <a:gd name="connsiteX3" fmla="*/ 6427 w 787329"/>
              <a:gd name="connsiteY3" fmla="*/ 1358900 h 1569388"/>
              <a:gd name="connsiteX4" fmla="*/ 93527 w 787329"/>
              <a:gd name="connsiteY4" fmla="*/ 1451813 h 1569388"/>
              <a:gd name="connsiteX5" fmla="*/ 214210 w 787329"/>
              <a:gd name="connsiteY5" fmla="*/ 1569322 h 1569388"/>
              <a:gd name="connsiteX6" fmla="*/ 590627 w 787329"/>
              <a:gd name="connsiteY6" fmla="*/ 1435100 h 1569388"/>
              <a:gd name="connsiteX7" fmla="*/ 577927 w 787329"/>
              <a:gd name="connsiteY7" fmla="*/ 1168400 h 1569388"/>
              <a:gd name="connsiteX8" fmla="*/ 666827 w 787329"/>
              <a:gd name="connsiteY8" fmla="*/ 622300 h 1569388"/>
              <a:gd name="connsiteX9" fmla="*/ 781127 w 787329"/>
              <a:gd name="connsiteY9" fmla="*/ 127000 h 1569388"/>
              <a:gd name="connsiteX10" fmla="*/ 463627 w 787329"/>
              <a:gd name="connsiteY10" fmla="*/ 63500 h 1569388"/>
              <a:gd name="connsiteX11" fmla="*/ 463627 w 787329"/>
              <a:gd name="connsiteY11" fmla="*/ 63500 h 1569388"/>
              <a:gd name="connsiteX0" fmla="*/ 360597 w 696999"/>
              <a:gd name="connsiteY0" fmla="*/ 0 h 1569391"/>
              <a:gd name="connsiteX1" fmla="*/ 233597 w 696999"/>
              <a:gd name="connsiteY1" fmla="*/ 609600 h 1569391"/>
              <a:gd name="connsiteX2" fmla="*/ 182797 w 696999"/>
              <a:gd name="connsiteY2" fmla="*/ 1054100 h 1569391"/>
              <a:gd name="connsiteX3" fmla="*/ 47679 w 696999"/>
              <a:gd name="connsiteY3" fmla="*/ 1335105 h 1569391"/>
              <a:gd name="connsiteX4" fmla="*/ 3197 w 696999"/>
              <a:gd name="connsiteY4" fmla="*/ 1451813 h 1569391"/>
              <a:gd name="connsiteX5" fmla="*/ 123880 w 696999"/>
              <a:gd name="connsiteY5" fmla="*/ 1569322 h 1569391"/>
              <a:gd name="connsiteX6" fmla="*/ 500297 w 696999"/>
              <a:gd name="connsiteY6" fmla="*/ 1435100 h 1569391"/>
              <a:gd name="connsiteX7" fmla="*/ 487597 w 696999"/>
              <a:gd name="connsiteY7" fmla="*/ 1168400 h 1569391"/>
              <a:gd name="connsiteX8" fmla="*/ 576497 w 696999"/>
              <a:gd name="connsiteY8" fmla="*/ 622300 h 1569391"/>
              <a:gd name="connsiteX9" fmla="*/ 690797 w 696999"/>
              <a:gd name="connsiteY9" fmla="*/ 127000 h 1569391"/>
              <a:gd name="connsiteX10" fmla="*/ 373297 w 696999"/>
              <a:gd name="connsiteY10" fmla="*/ 63500 h 1569391"/>
              <a:gd name="connsiteX11" fmla="*/ 373297 w 696999"/>
              <a:gd name="connsiteY11" fmla="*/ 63500 h 1569391"/>
              <a:gd name="connsiteX0" fmla="*/ 360597 w 696999"/>
              <a:gd name="connsiteY0" fmla="*/ 0 h 1569391"/>
              <a:gd name="connsiteX1" fmla="*/ 233597 w 696999"/>
              <a:gd name="connsiteY1" fmla="*/ 609600 h 1569391"/>
              <a:gd name="connsiteX2" fmla="*/ 182797 w 696999"/>
              <a:gd name="connsiteY2" fmla="*/ 1054100 h 1569391"/>
              <a:gd name="connsiteX3" fmla="*/ 47679 w 696999"/>
              <a:gd name="connsiteY3" fmla="*/ 1335105 h 1569391"/>
              <a:gd name="connsiteX4" fmla="*/ 3197 w 696999"/>
              <a:gd name="connsiteY4" fmla="*/ 1451813 h 1569391"/>
              <a:gd name="connsiteX5" fmla="*/ 123880 w 696999"/>
              <a:gd name="connsiteY5" fmla="*/ 1569322 h 1569391"/>
              <a:gd name="connsiteX6" fmla="*/ 412575 w 696999"/>
              <a:gd name="connsiteY6" fmla="*/ 1435099 h 1569391"/>
              <a:gd name="connsiteX7" fmla="*/ 487597 w 696999"/>
              <a:gd name="connsiteY7" fmla="*/ 1168400 h 1569391"/>
              <a:gd name="connsiteX8" fmla="*/ 576497 w 696999"/>
              <a:gd name="connsiteY8" fmla="*/ 622300 h 1569391"/>
              <a:gd name="connsiteX9" fmla="*/ 690797 w 696999"/>
              <a:gd name="connsiteY9" fmla="*/ 127000 h 1569391"/>
              <a:gd name="connsiteX10" fmla="*/ 373297 w 696999"/>
              <a:gd name="connsiteY10" fmla="*/ 63500 h 1569391"/>
              <a:gd name="connsiteX11" fmla="*/ 373297 w 696999"/>
              <a:gd name="connsiteY11" fmla="*/ 63500 h 1569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96999" h="1569391">
                <a:moveTo>
                  <a:pt x="360597" y="0"/>
                </a:moveTo>
                <a:cubicBezTo>
                  <a:pt x="311913" y="216958"/>
                  <a:pt x="263230" y="433917"/>
                  <a:pt x="233597" y="609600"/>
                </a:cubicBezTo>
                <a:cubicBezTo>
                  <a:pt x="203964" y="785283"/>
                  <a:pt x="213783" y="933183"/>
                  <a:pt x="182797" y="1054100"/>
                </a:cubicBezTo>
                <a:cubicBezTo>
                  <a:pt x="151811" y="1175017"/>
                  <a:pt x="77612" y="1268819"/>
                  <a:pt x="47679" y="1335105"/>
                </a:cubicBezTo>
                <a:cubicBezTo>
                  <a:pt x="17746" y="1401391"/>
                  <a:pt x="-9503" y="1412777"/>
                  <a:pt x="3197" y="1451813"/>
                </a:cubicBezTo>
                <a:cubicBezTo>
                  <a:pt x="15897" y="1490849"/>
                  <a:pt x="55650" y="1572108"/>
                  <a:pt x="123880" y="1569322"/>
                </a:cubicBezTo>
                <a:cubicBezTo>
                  <a:pt x="192110" y="1566536"/>
                  <a:pt x="351955" y="1501919"/>
                  <a:pt x="412575" y="1435099"/>
                </a:cubicBezTo>
                <a:cubicBezTo>
                  <a:pt x="473195" y="1368279"/>
                  <a:pt x="460277" y="1303866"/>
                  <a:pt x="487597" y="1168400"/>
                </a:cubicBezTo>
                <a:cubicBezTo>
                  <a:pt x="514917" y="1032934"/>
                  <a:pt x="542630" y="795867"/>
                  <a:pt x="576497" y="622300"/>
                </a:cubicBezTo>
                <a:cubicBezTo>
                  <a:pt x="610364" y="448733"/>
                  <a:pt x="724664" y="220133"/>
                  <a:pt x="690797" y="127000"/>
                </a:cubicBezTo>
                <a:cubicBezTo>
                  <a:pt x="656930" y="33867"/>
                  <a:pt x="373297" y="63500"/>
                  <a:pt x="373297" y="63500"/>
                </a:cubicBezTo>
                <a:lnTo>
                  <a:pt x="373297" y="63500"/>
                </a:lnTo>
              </a:path>
            </a:pathLst>
          </a:custGeom>
          <a:solidFill>
            <a:srgbClr val="D8D3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30" name="Flowchart: Data 29"/>
          <p:cNvSpPr/>
          <p:nvPr/>
        </p:nvSpPr>
        <p:spPr>
          <a:xfrm rot="223028">
            <a:off x="1718779" y="5923427"/>
            <a:ext cx="652580" cy="398648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2142"/>
              <a:gd name="connsiteY0" fmla="*/ 10755 h 10755"/>
              <a:gd name="connsiteX1" fmla="*/ 4142 w 12142"/>
              <a:gd name="connsiteY1" fmla="*/ 0 h 10755"/>
              <a:gd name="connsiteX2" fmla="*/ 12142 w 12142"/>
              <a:gd name="connsiteY2" fmla="*/ 0 h 10755"/>
              <a:gd name="connsiteX3" fmla="*/ 10142 w 12142"/>
              <a:gd name="connsiteY3" fmla="*/ 10000 h 10755"/>
              <a:gd name="connsiteX4" fmla="*/ 0 w 12142"/>
              <a:gd name="connsiteY4" fmla="*/ 10755 h 10755"/>
              <a:gd name="connsiteX0" fmla="*/ 0 w 12142"/>
              <a:gd name="connsiteY0" fmla="*/ 10755 h 10755"/>
              <a:gd name="connsiteX1" fmla="*/ 4142 w 12142"/>
              <a:gd name="connsiteY1" fmla="*/ 0 h 10755"/>
              <a:gd name="connsiteX2" fmla="*/ 12142 w 12142"/>
              <a:gd name="connsiteY2" fmla="*/ 0 h 10755"/>
              <a:gd name="connsiteX3" fmla="*/ 10142 w 12142"/>
              <a:gd name="connsiteY3" fmla="*/ 10000 h 10755"/>
              <a:gd name="connsiteX4" fmla="*/ 0 w 12142"/>
              <a:gd name="connsiteY4" fmla="*/ 10755 h 10755"/>
              <a:gd name="connsiteX0" fmla="*/ 0 w 14427"/>
              <a:gd name="connsiteY0" fmla="*/ 10755 h 11006"/>
              <a:gd name="connsiteX1" fmla="*/ 4142 w 14427"/>
              <a:gd name="connsiteY1" fmla="*/ 0 h 11006"/>
              <a:gd name="connsiteX2" fmla="*/ 12142 w 14427"/>
              <a:gd name="connsiteY2" fmla="*/ 0 h 11006"/>
              <a:gd name="connsiteX3" fmla="*/ 14427 w 14427"/>
              <a:gd name="connsiteY3" fmla="*/ 11006 h 11006"/>
              <a:gd name="connsiteX4" fmla="*/ 0 w 14427"/>
              <a:gd name="connsiteY4" fmla="*/ 10755 h 11006"/>
              <a:gd name="connsiteX0" fmla="*/ 0 w 16180"/>
              <a:gd name="connsiteY0" fmla="*/ 12767 h 12767"/>
              <a:gd name="connsiteX1" fmla="*/ 5895 w 16180"/>
              <a:gd name="connsiteY1" fmla="*/ 0 h 12767"/>
              <a:gd name="connsiteX2" fmla="*/ 13895 w 16180"/>
              <a:gd name="connsiteY2" fmla="*/ 0 h 12767"/>
              <a:gd name="connsiteX3" fmla="*/ 16180 w 16180"/>
              <a:gd name="connsiteY3" fmla="*/ 11006 h 12767"/>
              <a:gd name="connsiteX4" fmla="*/ 0 w 16180"/>
              <a:gd name="connsiteY4" fmla="*/ 12767 h 12767"/>
              <a:gd name="connsiteX0" fmla="*/ 0 w 16180"/>
              <a:gd name="connsiteY0" fmla="*/ 12767 h 12767"/>
              <a:gd name="connsiteX1" fmla="*/ 5895 w 16180"/>
              <a:gd name="connsiteY1" fmla="*/ 0 h 12767"/>
              <a:gd name="connsiteX2" fmla="*/ 13895 w 16180"/>
              <a:gd name="connsiteY2" fmla="*/ 0 h 12767"/>
              <a:gd name="connsiteX3" fmla="*/ 16180 w 16180"/>
              <a:gd name="connsiteY3" fmla="*/ 11006 h 12767"/>
              <a:gd name="connsiteX4" fmla="*/ 0 w 16180"/>
              <a:gd name="connsiteY4" fmla="*/ 12767 h 12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80" h="12767">
                <a:moveTo>
                  <a:pt x="0" y="12767"/>
                </a:moveTo>
                <a:cubicBezTo>
                  <a:pt x="1381" y="9182"/>
                  <a:pt x="3899" y="7311"/>
                  <a:pt x="5895" y="0"/>
                </a:cubicBezTo>
                <a:lnTo>
                  <a:pt x="13895" y="0"/>
                </a:lnTo>
                <a:lnTo>
                  <a:pt x="16180" y="11006"/>
                </a:lnTo>
                <a:lnTo>
                  <a:pt x="0" y="12767"/>
                </a:lnTo>
                <a:close/>
              </a:path>
            </a:pathLst>
          </a:custGeom>
          <a:solidFill>
            <a:srgbClr val="1720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1438977" y="2071420"/>
            <a:ext cx="2304256" cy="1728192"/>
          </a:xfrm>
          <a:prstGeom prst="ellipse">
            <a:avLst/>
          </a:prstGeom>
          <a:solidFill>
            <a:srgbClr val="DBC9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7" name="Oval 36"/>
          <p:cNvSpPr/>
          <p:nvPr/>
        </p:nvSpPr>
        <p:spPr>
          <a:xfrm>
            <a:off x="1526624" y="2173877"/>
            <a:ext cx="2224212" cy="1589042"/>
          </a:xfrm>
          <a:prstGeom prst="ellipse">
            <a:avLst/>
          </a:prstGeom>
          <a:solidFill>
            <a:srgbClr val="EFDD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prstClr val="white"/>
              </a:solidFill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585675" y="2426929"/>
            <a:ext cx="626057" cy="626057"/>
            <a:chOff x="1821308" y="1857260"/>
            <a:chExt cx="726010" cy="726010"/>
          </a:xfrm>
        </p:grpSpPr>
        <p:sp>
          <p:nvSpPr>
            <p:cNvPr id="5" name="Oval 4"/>
            <p:cNvSpPr/>
            <p:nvPr/>
          </p:nvSpPr>
          <p:spPr>
            <a:xfrm>
              <a:off x="1821308" y="1857260"/>
              <a:ext cx="726010" cy="72601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2023078" y="2169296"/>
              <a:ext cx="409747" cy="409747"/>
            </a:xfrm>
            <a:prstGeom prst="ellipse">
              <a:avLst/>
            </a:prstGeom>
            <a:solidFill>
              <a:srgbClr val="4D3B2D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2229043" y="2212764"/>
              <a:ext cx="143411" cy="143411"/>
            </a:xfrm>
            <a:prstGeom prst="ellipse">
              <a:avLst/>
            </a:prstGeom>
            <a:solidFill>
              <a:srgbClr val="856C5F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495913" y="2277824"/>
            <a:ext cx="790075" cy="790075"/>
            <a:chOff x="2793197" y="1845182"/>
            <a:chExt cx="623619" cy="623619"/>
          </a:xfrm>
        </p:grpSpPr>
        <p:sp>
          <p:nvSpPr>
            <p:cNvPr id="10" name="Oval 9"/>
            <p:cNvSpPr/>
            <p:nvPr/>
          </p:nvSpPr>
          <p:spPr>
            <a:xfrm>
              <a:off x="2793197" y="1845182"/>
              <a:ext cx="623619" cy="623619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969208" y="2100065"/>
              <a:ext cx="351959" cy="351959"/>
            </a:xfrm>
            <a:prstGeom prst="ellipse">
              <a:avLst/>
            </a:prstGeom>
            <a:solidFill>
              <a:srgbClr val="4D3B2D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3146125" y="2137402"/>
              <a:ext cx="123186" cy="123186"/>
            </a:xfrm>
            <a:prstGeom prst="ellipse">
              <a:avLst/>
            </a:prstGeom>
            <a:solidFill>
              <a:srgbClr val="856C5F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14" name="Oval 3"/>
          <p:cNvSpPr/>
          <p:nvPr/>
        </p:nvSpPr>
        <p:spPr>
          <a:xfrm rot="19251548">
            <a:off x="1550967" y="1867988"/>
            <a:ext cx="1271820" cy="445023"/>
          </a:xfrm>
          <a:custGeom>
            <a:avLst/>
            <a:gdLst>
              <a:gd name="connsiteX0" fmla="*/ 0 w 1872208"/>
              <a:gd name="connsiteY0" fmla="*/ 360040 h 720080"/>
              <a:gd name="connsiteX1" fmla="*/ 936104 w 1872208"/>
              <a:gd name="connsiteY1" fmla="*/ 0 h 720080"/>
              <a:gd name="connsiteX2" fmla="*/ 1872208 w 1872208"/>
              <a:gd name="connsiteY2" fmla="*/ 360040 h 720080"/>
              <a:gd name="connsiteX3" fmla="*/ 936104 w 1872208"/>
              <a:gd name="connsiteY3" fmla="*/ 720080 h 720080"/>
              <a:gd name="connsiteX4" fmla="*/ 0 w 1872208"/>
              <a:gd name="connsiteY4" fmla="*/ 360040 h 720080"/>
              <a:gd name="connsiteX0" fmla="*/ 0 w 1868883"/>
              <a:gd name="connsiteY0" fmla="*/ 368976 h 720100"/>
              <a:gd name="connsiteX1" fmla="*/ 932779 w 1868883"/>
              <a:gd name="connsiteY1" fmla="*/ 10 h 720100"/>
              <a:gd name="connsiteX2" fmla="*/ 1868883 w 1868883"/>
              <a:gd name="connsiteY2" fmla="*/ 360050 h 720100"/>
              <a:gd name="connsiteX3" fmla="*/ 932779 w 1868883"/>
              <a:gd name="connsiteY3" fmla="*/ 720090 h 720100"/>
              <a:gd name="connsiteX4" fmla="*/ 0 w 1868883"/>
              <a:gd name="connsiteY4" fmla="*/ 368976 h 720100"/>
              <a:gd name="connsiteX0" fmla="*/ 37298 w 1906181"/>
              <a:gd name="connsiteY0" fmla="*/ 368976 h 720103"/>
              <a:gd name="connsiteX1" fmla="*/ 970077 w 1906181"/>
              <a:gd name="connsiteY1" fmla="*/ 10 h 720103"/>
              <a:gd name="connsiteX2" fmla="*/ 1906181 w 1906181"/>
              <a:gd name="connsiteY2" fmla="*/ 360050 h 720103"/>
              <a:gd name="connsiteX3" fmla="*/ 970077 w 1906181"/>
              <a:gd name="connsiteY3" fmla="*/ 720090 h 720103"/>
              <a:gd name="connsiteX4" fmla="*/ 37298 w 1906181"/>
              <a:gd name="connsiteY4" fmla="*/ 368976 h 720103"/>
              <a:gd name="connsiteX0" fmla="*/ 3 w 1868886"/>
              <a:gd name="connsiteY0" fmla="*/ 368976 h 642042"/>
              <a:gd name="connsiteX1" fmla="*/ 932782 w 1868886"/>
              <a:gd name="connsiteY1" fmla="*/ 10 h 642042"/>
              <a:gd name="connsiteX2" fmla="*/ 1868886 w 1868886"/>
              <a:gd name="connsiteY2" fmla="*/ 360050 h 642042"/>
              <a:gd name="connsiteX3" fmla="*/ 924033 w 1868886"/>
              <a:gd name="connsiteY3" fmla="*/ 642033 h 642042"/>
              <a:gd name="connsiteX4" fmla="*/ 3 w 1868886"/>
              <a:gd name="connsiteY4" fmla="*/ 368976 h 642042"/>
              <a:gd name="connsiteX0" fmla="*/ 3 w 1837557"/>
              <a:gd name="connsiteY0" fmla="*/ 369108 h 642980"/>
              <a:gd name="connsiteX1" fmla="*/ 932782 w 1837557"/>
              <a:gd name="connsiteY1" fmla="*/ 142 h 642980"/>
              <a:gd name="connsiteX2" fmla="*/ 1837557 w 1837557"/>
              <a:gd name="connsiteY2" fmla="*/ 412510 h 642980"/>
              <a:gd name="connsiteX3" fmla="*/ 924033 w 1837557"/>
              <a:gd name="connsiteY3" fmla="*/ 642165 h 642980"/>
              <a:gd name="connsiteX4" fmla="*/ 3 w 1837557"/>
              <a:gd name="connsiteY4" fmla="*/ 369108 h 642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7557" h="642980">
                <a:moveTo>
                  <a:pt x="3" y="369108"/>
                </a:moveTo>
                <a:cubicBezTo>
                  <a:pt x="1461" y="262104"/>
                  <a:pt x="626523" y="-7092"/>
                  <a:pt x="932782" y="142"/>
                </a:cubicBezTo>
                <a:cubicBezTo>
                  <a:pt x="1239041" y="7376"/>
                  <a:pt x="1837557" y="213665"/>
                  <a:pt x="1837557" y="412510"/>
                </a:cubicBezTo>
                <a:cubicBezTo>
                  <a:pt x="1837557" y="611355"/>
                  <a:pt x="1230292" y="649399"/>
                  <a:pt x="924033" y="642165"/>
                </a:cubicBezTo>
                <a:cubicBezTo>
                  <a:pt x="617774" y="634931"/>
                  <a:pt x="-1455" y="476112"/>
                  <a:pt x="3" y="369108"/>
                </a:cubicBezTo>
                <a:close/>
              </a:path>
            </a:pathLst>
          </a:custGeom>
          <a:solidFill>
            <a:srgbClr val="3623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Moon 15"/>
          <p:cNvSpPr/>
          <p:nvPr/>
        </p:nvSpPr>
        <p:spPr>
          <a:xfrm rot="16644163">
            <a:off x="2421581" y="3024212"/>
            <a:ext cx="102360" cy="204719"/>
          </a:xfrm>
          <a:prstGeom prst="moon">
            <a:avLst/>
          </a:prstGeom>
          <a:solidFill>
            <a:srgbClr val="DBC9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 rot="20628931">
            <a:off x="980047" y="1714860"/>
            <a:ext cx="1461225" cy="433701"/>
          </a:xfrm>
          <a:prstGeom prst="ellipse">
            <a:avLst/>
          </a:prstGeom>
          <a:solidFill>
            <a:srgbClr val="3623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9" name="Oval 38"/>
          <p:cNvSpPr/>
          <p:nvPr/>
        </p:nvSpPr>
        <p:spPr>
          <a:xfrm rot="599222">
            <a:off x="2431088" y="1535302"/>
            <a:ext cx="1461225" cy="433701"/>
          </a:xfrm>
          <a:prstGeom prst="ellipse">
            <a:avLst/>
          </a:prstGeom>
          <a:solidFill>
            <a:srgbClr val="3623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0" name="Oval 39"/>
          <p:cNvSpPr/>
          <p:nvPr/>
        </p:nvSpPr>
        <p:spPr>
          <a:xfrm rot="2367184">
            <a:off x="1921618" y="1348655"/>
            <a:ext cx="624297" cy="228269"/>
          </a:xfrm>
          <a:prstGeom prst="ellipse">
            <a:avLst/>
          </a:prstGeom>
          <a:solidFill>
            <a:srgbClr val="3623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1" name="Oval 40"/>
          <p:cNvSpPr/>
          <p:nvPr/>
        </p:nvSpPr>
        <p:spPr>
          <a:xfrm rot="6689741">
            <a:off x="2178340" y="1450538"/>
            <a:ext cx="624297" cy="185295"/>
          </a:xfrm>
          <a:prstGeom prst="ellipse">
            <a:avLst/>
          </a:prstGeom>
          <a:solidFill>
            <a:srgbClr val="3623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3" name="Oval 52"/>
          <p:cNvSpPr/>
          <p:nvPr/>
        </p:nvSpPr>
        <p:spPr>
          <a:xfrm rot="19851749">
            <a:off x="682270" y="2048060"/>
            <a:ext cx="1417463" cy="527779"/>
          </a:xfrm>
          <a:prstGeom prst="ellipse">
            <a:avLst/>
          </a:prstGeom>
          <a:solidFill>
            <a:srgbClr val="3623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0" name="Freeform 69"/>
          <p:cNvSpPr/>
          <p:nvPr/>
        </p:nvSpPr>
        <p:spPr>
          <a:xfrm flipH="1">
            <a:off x="2817177" y="5210530"/>
            <a:ext cx="344053" cy="1080856"/>
          </a:xfrm>
          <a:custGeom>
            <a:avLst/>
            <a:gdLst>
              <a:gd name="connsiteX0" fmla="*/ 610645 w 947047"/>
              <a:gd name="connsiteY0" fmla="*/ 0 h 1677301"/>
              <a:gd name="connsiteX1" fmla="*/ 483645 w 947047"/>
              <a:gd name="connsiteY1" fmla="*/ 609600 h 1677301"/>
              <a:gd name="connsiteX2" fmla="*/ 432845 w 947047"/>
              <a:gd name="connsiteY2" fmla="*/ 1054100 h 1677301"/>
              <a:gd name="connsiteX3" fmla="*/ 166145 w 947047"/>
              <a:gd name="connsiteY3" fmla="*/ 1358900 h 1677301"/>
              <a:gd name="connsiteX4" fmla="*/ 1045 w 947047"/>
              <a:gd name="connsiteY4" fmla="*/ 1511300 h 1677301"/>
              <a:gd name="connsiteX5" fmla="*/ 242345 w 947047"/>
              <a:gd name="connsiteY5" fmla="*/ 1676400 h 1677301"/>
              <a:gd name="connsiteX6" fmla="*/ 750345 w 947047"/>
              <a:gd name="connsiteY6" fmla="*/ 1435100 h 1677301"/>
              <a:gd name="connsiteX7" fmla="*/ 737645 w 947047"/>
              <a:gd name="connsiteY7" fmla="*/ 1168400 h 1677301"/>
              <a:gd name="connsiteX8" fmla="*/ 826545 w 947047"/>
              <a:gd name="connsiteY8" fmla="*/ 622300 h 1677301"/>
              <a:gd name="connsiteX9" fmla="*/ 940845 w 947047"/>
              <a:gd name="connsiteY9" fmla="*/ 127000 h 1677301"/>
              <a:gd name="connsiteX10" fmla="*/ 623345 w 947047"/>
              <a:gd name="connsiteY10" fmla="*/ 63500 h 1677301"/>
              <a:gd name="connsiteX11" fmla="*/ 623345 w 947047"/>
              <a:gd name="connsiteY11" fmla="*/ 63500 h 1677301"/>
              <a:gd name="connsiteX0" fmla="*/ 615436 w 951838"/>
              <a:gd name="connsiteY0" fmla="*/ 0 h 1571947"/>
              <a:gd name="connsiteX1" fmla="*/ 488436 w 951838"/>
              <a:gd name="connsiteY1" fmla="*/ 609600 h 1571947"/>
              <a:gd name="connsiteX2" fmla="*/ 437636 w 951838"/>
              <a:gd name="connsiteY2" fmla="*/ 1054100 h 1571947"/>
              <a:gd name="connsiteX3" fmla="*/ 170936 w 951838"/>
              <a:gd name="connsiteY3" fmla="*/ 1358900 h 1571947"/>
              <a:gd name="connsiteX4" fmla="*/ 5836 w 951838"/>
              <a:gd name="connsiteY4" fmla="*/ 1511300 h 1571947"/>
              <a:gd name="connsiteX5" fmla="*/ 378719 w 951838"/>
              <a:gd name="connsiteY5" fmla="*/ 1569322 h 1571947"/>
              <a:gd name="connsiteX6" fmla="*/ 755136 w 951838"/>
              <a:gd name="connsiteY6" fmla="*/ 1435100 h 1571947"/>
              <a:gd name="connsiteX7" fmla="*/ 742436 w 951838"/>
              <a:gd name="connsiteY7" fmla="*/ 1168400 h 1571947"/>
              <a:gd name="connsiteX8" fmla="*/ 831336 w 951838"/>
              <a:gd name="connsiteY8" fmla="*/ 622300 h 1571947"/>
              <a:gd name="connsiteX9" fmla="*/ 945636 w 951838"/>
              <a:gd name="connsiteY9" fmla="*/ 127000 h 1571947"/>
              <a:gd name="connsiteX10" fmla="*/ 628136 w 951838"/>
              <a:gd name="connsiteY10" fmla="*/ 63500 h 1571947"/>
              <a:gd name="connsiteX11" fmla="*/ 628136 w 951838"/>
              <a:gd name="connsiteY11" fmla="*/ 63500 h 1571947"/>
              <a:gd name="connsiteX0" fmla="*/ 450927 w 787329"/>
              <a:gd name="connsiteY0" fmla="*/ 0 h 1569388"/>
              <a:gd name="connsiteX1" fmla="*/ 323927 w 787329"/>
              <a:gd name="connsiteY1" fmla="*/ 609600 h 1569388"/>
              <a:gd name="connsiteX2" fmla="*/ 273127 w 787329"/>
              <a:gd name="connsiteY2" fmla="*/ 1054100 h 1569388"/>
              <a:gd name="connsiteX3" fmla="*/ 6427 w 787329"/>
              <a:gd name="connsiteY3" fmla="*/ 1358900 h 1569388"/>
              <a:gd name="connsiteX4" fmla="*/ 93527 w 787329"/>
              <a:gd name="connsiteY4" fmla="*/ 1451813 h 1569388"/>
              <a:gd name="connsiteX5" fmla="*/ 214210 w 787329"/>
              <a:gd name="connsiteY5" fmla="*/ 1569322 h 1569388"/>
              <a:gd name="connsiteX6" fmla="*/ 590627 w 787329"/>
              <a:gd name="connsiteY6" fmla="*/ 1435100 h 1569388"/>
              <a:gd name="connsiteX7" fmla="*/ 577927 w 787329"/>
              <a:gd name="connsiteY7" fmla="*/ 1168400 h 1569388"/>
              <a:gd name="connsiteX8" fmla="*/ 666827 w 787329"/>
              <a:gd name="connsiteY8" fmla="*/ 622300 h 1569388"/>
              <a:gd name="connsiteX9" fmla="*/ 781127 w 787329"/>
              <a:gd name="connsiteY9" fmla="*/ 127000 h 1569388"/>
              <a:gd name="connsiteX10" fmla="*/ 463627 w 787329"/>
              <a:gd name="connsiteY10" fmla="*/ 63500 h 1569388"/>
              <a:gd name="connsiteX11" fmla="*/ 463627 w 787329"/>
              <a:gd name="connsiteY11" fmla="*/ 63500 h 1569388"/>
              <a:gd name="connsiteX0" fmla="*/ 360597 w 696999"/>
              <a:gd name="connsiteY0" fmla="*/ 0 h 1569391"/>
              <a:gd name="connsiteX1" fmla="*/ 233597 w 696999"/>
              <a:gd name="connsiteY1" fmla="*/ 609600 h 1569391"/>
              <a:gd name="connsiteX2" fmla="*/ 182797 w 696999"/>
              <a:gd name="connsiteY2" fmla="*/ 1054100 h 1569391"/>
              <a:gd name="connsiteX3" fmla="*/ 47679 w 696999"/>
              <a:gd name="connsiteY3" fmla="*/ 1335105 h 1569391"/>
              <a:gd name="connsiteX4" fmla="*/ 3197 w 696999"/>
              <a:gd name="connsiteY4" fmla="*/ 1451813 h 1569391"/>
              <a:gd name="connsiteX5" fmla="*/ 123880 w 696999"/>
              <a:gd name="connsiteY5" fmla="*/ 1569322 h 1569391"/>
              <a:gd name="connsiteX6" fmla="*/ 500297 w 696999"/>
              <a:gd name="connsiteY6" fmla="*/ 1435100 h 1569391"/>
              <a:gd name="connsiteX7" fmla="*/ 487597 w 696999"/>
              <a:gd name="connsiteY7" fmla="*/ 1168400 h 1569391"/>
              <a:gd name="connsiteX8" fmla="*/ 576497 w 696999"/>
              <a:gd name="connsiteY8" fmla="*/ 622300 h 1569391"/>
              <a:gd name="connsiteX9" fmla="*/ 690797 w 696999"/>
              <a:gd name="connsiteY9" fmla="*/ 127000 h 1569391"/>
              <a:gd name="connsiteX10" fmla="*/ 373297 w 696999"/>
              <a:gd name="connsiteY10" fmla="*/ 63500 h 1569391"/>
              <a:gd name="connsiteX11" fmla="*/ 373297 w 696999"/>
              <a:gd name="connsiteY11" fmla="*/ 63500 h 1569391"/>
              <a:gd name="connsiteX0" fmla="*/ 360597 w 696999"/>
              <a:gd name="connsiteY0" fmla="*/ 0 h 1569391"/>
              <a:gd name="connsiteX1" fmla="*/ 233597 w 696999"/>
              <a:gd name="connsiteY1" fmla="*/ 609600 h 1569391"/>
              <a:gd name="connsiteX2" fmla="*/ 182797 w 696999"/>
              <a:gd name="connsiteY2" fmla="*/ 1054100 h 1569391"/>
              <a:gd name="connsiteX3" fmla="*/ 47679 w 696999"/>
              <a:gd name="connsiteY3" fmla="*/ 1335105 h 1569391"/>
              <a:gd name="connsiteX4" fmla="*/ 3197 w 696999"/>
              <a:gd name="connsiteY4" fmla="*/ 1451813 h 1569391"/>
              <a:gd name="connsiteX5" fmla="*/ 123880 w 696999"/>
              <a:gd name="connsiteY5" fmla="*/ 1569322 h 1569391"/>
              <a:gd name="connsiteX6" fmla="*/ 412575 w 696999"/>
              <a:gd name="connsiteY6" fmla="*/ 1435099 h 1569391"/>
              <a:gd name="connsiteX7" fmla="*/ 487597 w 696999"/>
              <a:gd name="connsiteY7" fmla="*/ 1168400 h 1569391"/>
              <a:gd name="connsiteX8" fmla="*/ 576497 w 696999"/>
              <a:gd name="connsiteY8" fmla="*/ 622300 h 1569391"/>
              <a:gd name="connsiteX9" fmla="*/ 690797 w 696999"/>
              <a:gd name="connsiteY9" fmla="*/ 127000 h 1569391"/>
              <a:gd name="connsiteX10" fmla="*/ 373297 w 696999"/>
              <a:gd name="connsiteY10" fmla="*/ 63500 h 1569391"/>
              <a:gd name="connsiteX11" fmla="*/ 373297 w 696999"/>
              <a:gd name="connsiteY11" fmla="*/ 63500 h 1569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96999" h="1569391">
                <a:moveTo>
                  <a:pt x="360597" y="0"/>
                </a:moveTo>
                <a:cubicBezTo>
                  <a:pt x="311913" y="216958"/>
                  <a:pt x="263230" y="433917"/>
                  <a:pt x="233597" y="609600"/>
                </a:cubicBezTo>
                <a:cubicBezTo>
                  <a:pt x="203964" y="785283"/>
                  <a:pt x="213783" y="933183"/>
                  <a:pt x="182797" y="1054100"/>
                </a:cubicBezTo>
                <a:cubicBezTo>
                  <a:pt x="151811" y="1175017"/>
                  <a:pt x="77612" y="1268819"/>
                  <a:pt x="47679" y="1335105"/>
                </a:cubicBezTo>
                <a:cubicBezTo>
                  <a:pt x="17746" y="1401391"/>
                  <a:pt x="-9503" y="1412777"/>
                  <a:pt x="3197" y="1451813"/>
                </a:cubicBezTo>
                <a:cubicBezTo>
                  <a:pt x="15897" y="1490849"/>
                  <a:pt x="55650" y="1572108"/>
                  <a:pt x="123880" y="1569322"/>
                </a:cubicBezTo>
                <a:cubicBezTo>
                  <a:pt x="192110" y="1566536"/>
                  <a:pt x="351955" y="1501919"/>
                  <a:pt x="412575" y="1435099"/>
                </a:cubicBezTo>
                <a:cubicBezTo>
                  <a:pt x="473195" y="1368279"/>
                  <a:pt x="460277" y="1303866"/>
                  <a:pt x="487597" y="1168400"/>
                </a:cubicBezTo>
                <a:cubicBezTo>
                  <a:pt x="514917" y="1032934"/>
                  <a:pt x="542630" y="795867"/>
                  <a:pt x="576497" y="622300"/>
                </a:cubicBezTo>
                <a:cubicBezTo>
                  <a:pt x="610364" y="448733"/>
                  <a:pt x="724664" y="220133"/>
                  <a:pt x="690797" y="127000"/>
                </a:cubicBezTo>
                <a:cubicBezTo>
                  <a:pt x="656930" y="33867"/>
                  <a:pt x="373297" y="63500"/>
                  <a:pt x="373297" y="63500"/>
                </a:cubicBezTo>
                <a:lnTo>
                  <a:pt x="373297" y="63500"/>
                </a:lnTo>
              </a:path>
            </a:pathLst>
          </a:custGeom>
          <a:solidFill>
            <a:srgbClr val="D8D3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54" name="Oval 53"/>
          <p:cNvSpPr/>
          <p:nvPr/>
        </p:nvSpPr>
        <p:spPr>
          <a:xfrm>
            <a:off x="1290010" y="1536328"/>
            <a:ext cx="1461225" cy="433701"/>
          </a:xfrm>
          <a:prstGeom prst="ellipse">
            <a:avLst/>
          </a:prstGeom>
          <a:solidFill>
            <a:srgbClr val="3623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6" name="Trapezoid 34"/>
          <p:cNvSpPr/>
          <p:nvPr/>
        </p:nvSpPr>
        <p:spPr>
          <a:xfrm flipH="1">
            <a:off x="2598606" y="4902888"/>
            <a:ext cx="716524" cy="548041"/>
          </a:xfrm>
          <a:custGeom>
            <a:avLst/>
            <a:gdLst>
              <a:gd name="connsiteX0" fmla="*/ 0 w 906357"/>
              <a:gd name="connsiteY0" fmla="*/ 528235 h 528235"/>
              <a:gd name="connsiteX1" fmla="*/ 65385 w 906357"/>
              <a:gd name="connsiteY1" fmla="*/ 0 h 528235"/>
              <a:gd name="connsiteX2" fmla="*/ 840972 w 906357"/>
              <a:gd name="connsiteY2" fmla="*/ 0 h 528235"/>
              <a:gd name="connsiteX3" fmla="*/ 906357 w 906357"/>
              <a:gd name="connsiteY3" fmla="*/ 528235 h 528235"/>
              <a:gd name="connsiteX4" fmla="*/ 0 w 906357"/>
              <a:gd name="connsiteY4" fmla="*/ 528235 h 528235"/>
              <a:gd name="connsiteX0" fmla="*/ 0 w 840972"/>
              <a:gd name="connsiteY0" fmla="*/ 528235 h 528235"/>
              <a:gd name="connsiteX1" fmla="*/ 65385 w 840972"/>
              <a:gd name="connsiteY1" fmla="*/ 0 h 528235"/>
              <a:gd name="connsiteX2" fmla="*/ 840972 w 840972"/>
              <a:gd name="connsiteY2" fmla="*/ 0 h 528235"/>
              <a:gd name="connsiteX3" fmla="*/ 753957 w 840972"/>
              <a:gd name="connsiteY3" fmla="*/ 518710 h 528235"/>
              <a:gd name="connsiteX4" fmla="*/ 0 w 840972"/>
              <a:gd name="connsiteY4" fmla="*/ 528235 h 528235"/>
              <a:gd name="connsiteX0" fmla="*/ 0 w 840972"/>
              <a:gd name="connsiteY0" fmla="*/ 528235 h 585385"/>
              <a:gd name="connsiteX1" fmla="*/ 65385 w 840972"/>
              <a:gd name="connsiteY1" fmla="*/ 0 h 585385"/>
              <a:gd name="connsiteX2" fmla="*/ 840972 w 840972"/>
              <a:gd name="connsiteY2" fmla="*/ 0 h 585385"/>
              <a:gd name="connsiteX3" fmla="*/ 792057 w 840972"/>
              <a:gd name="connsiteY3" fmla="*/ 585385 h 585385"/>
              <a:gd name="connsiteX4" fmla="*/ 0 w 840972"/>
              <a:gd name="connsiteY4" fmla="*/ 528235 h 585385"/>
              <a:gd name="connsiteX0" fmla="*/ 0 w 850497"/>
              <a:gd name="connsiteY0" fmla="*/ 575860 h 585385"/>
              <a:gd name="connsiteX1" fmla="*/ 74910 w 850497"/>
              <a:gd name="connsiteY1" fmla="*/ 0 h 585385"/>
              <a:gd name="connsiteX2" fmla="*/ 850497 w 850497"/>
              <a:gd name="connsiteY2" fmla="*/ 0 h 585385"/>
              <a:gd name="connsiteX3" fmla="*/ 801582 w 850497"/>
              <a:gd name="connsiteY3" fmla="*/ 585385 h 585385"/>
              <a:gd name="connsiteX4" fmla="*/ 0 w 850497"/>
              <a:gd name="connsiteY4" fmla="*/ 575860 h 585385"/>
              <a:gd name="connsiteX0" fmla="*/ 0 w 850497"/>
              <a:gd name="connsiteY0" fmla="*/ 575860 h 575860"/>
              <a:gd name="connsiteX1" fmla="*/ 74910 w 850497"/>
              <a:gd name="connsiteY1" fmla="*/ 0 h 575860"/>
              <a:gd name="connsiteX2" fmla="*/ 850497 w 850497"/>
              <a:gd name="connsiteY2" fmla="*/ 0 h 575860"/>
              <a:gd name="connsiteX3" fmla="*/ 767664 w 850497"/>
              <a:gd name="connsiteY3" fmla="*/ 575377 h 575860"/>
              <a:gd name="connsiteX4" fmla="*/ 0 w 850497"/>
              <a:gd name="connsiteY4" fmla="*/ 575860 h 575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497" h="575860">
                <a:moveTo>
                  <a:pt x="0" y="575860"/>
                </a:moveTo>
                <a:lnTo>
                  <a:pt x="74910" y="0"/>
                </a:lnTo>
                <a:lnTo>
                  <a:pt x="850497" y="0"/>
                </a:lnTo>
                <a:lnTo>
                  <a:pt x="767664" y="575377"/>
                </a:lnTo>
                <a:lnTo>
                  <a:pt x="0" y="575860"/>
                </a:lnTo>
                <a:close/>
              </a:path>
            </a:pathLst>
          </a:custGeom>
          <a:solidFill>
            <a:srgbClr val="1720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5" name="Oval 3"/>
          <p:cNvSpPr/>
          <p:nvPr/>
        </p:nvSpPr>
        <p:spPr>
          <a:xfrm rot="18698603">
            <a:off x="2136977" y="1916884"/>
            <a:ext cx="888176" cy="310782"/>
          </a:xfrm>
          <a:custGeom>
            <a:avLst/>
            <a:gdLst>
              <a:gd name="connsiteX0" fmla="*/ 0 w 1872208"/>
              <a:gd name="connsiteY0" fmla="*/ 360040 h 720080"/>
              <a:gd name="connsiteX1" fmla="*/ 936104 w 1872208"/>
              <a:gd name="connsiteY1" fmla="*/ 0 h 720080"/>
              <a:gd name="connsiteX2" fmla="*/ 1872208 w 1872208"/>
              <a:gd name="connsiteY2" fmla="*/ 360040 h 720080"/>
              <a:gd name="connsiteX3" fmla="*/ 936104 w 1872208"/>
              <a:gd name="connsiteY3" fmla="*/ 720080 h 720080"/>
              <a:gd name="connsiteX4" fmla="*/ 0 w 1872208"/>
              <a:gd name="connsiteY4" fmla="*/ 360040 h 720080"/>
              <a:gd name="connsiteX0" fmla="*/ 0 w 1868883"/>
              <a:gd name="connsiteY0" fmla="*/ 368976 h 720100"/>
              <a:gd name="connsiteX1" fmla="*/ 932779 w 1868883"/>
              <a:gd name="connsiteY1" fmla="*/ 10 h 720100"/>
              <a:gd name="connsiteX2" fmla="*/ 1868883 w 1868883"/>
              <a:gd name="connsiteY2" fmla="*/ 360050 h 720100"/>
              <a:gd name="connsiteX3" fmla="*/ 932779 w 1868883"/>
              <a:gd name="connsiteY3" fmla="*/ 720090 h 720100"/>
              <a:gd name="connsiteX4" fmla="*/ 0 w 1868883"/>
              <a:gd name="connsiteY4" fmla="*/ 368976 h 720100"/>
              <a:gd name="connsiteX0" fmla="*/ 37298 w 1906181"/>
              <a:gd name="connsiteY0" fmla="*/ 368976 h 720103"/>
              <a:gd name="connsiteX1" fmla="*/ 970077 w 1906181"/>
              <a:gd name="connsiteY1" fmla="*/ 10 h 720103"/>
              <a:gd name="connsiteX2" fmla="*/ 1906181 w 1906181"/>
              <a:gd name="connsiteY2" fmla="*/ 360050 h 720103"/>
              <a:gd name="connsiteX3" fmla="*/ 970077 w 1906181"/>
              <a:gd name="connsiteY3" fmla="*/ 720090 h 720103"/>
              <a:gd name="connsiteX4" fmla="*/ 37298 w 1906181"/>
              <a:gd name="connsiteY4" fmla="*/ 368976 h 720103"/>
              <a:gd name="connsiteX0" fmla="*/ 3 w 1868886"/>
              <a:gd name="connsiteY0" fmla="*/ 368976 h 642042"/>
              <a:gd name="connsiteX1" fmla="*/ 932782 w 1868886"/>
              <a:gd name="connsiteY1" fmla="*/ 10 h 642042"/>
              <a:gd name="connsiteX2" fmla="*/ 1868886 w 1868886"/>
              <a:gd name="connsiteY2" fmla="*/ 360050 h 642042"/>
              <a:gd name="connsiteX3" fmla="*/ 924033 w 1868886"/>
              <a:gd name="connsiteY3" fmla="*/ 642033 h 642042"/>
              <a:gd name="connsiteX4" fmla="*/ 3 w 1868886"/>
              <a:gd name="connsiteY4" fmla="*/ 368976 h 642042"/>
              <a:gd name="connsiteX0" fmla="*/ 3 w 1837557"/>
              <a:gd name="connsiteY0" fmla="*/ 369108 h 642980"/>
              <a:gd name="connsiteX1" fmla="*/ 932782 w 1837557"/>
              <a:gd name="connsiteY1" fmla="*/ 142 h 642980"/>
              <a:gd name="connsiteX2" fmla="*/ 1837557 w 1837557"/>
              <a:gd name="connsiteY2" fmla="*/ 412510 h 642980"/>
              <a:gd name="connsiteX3" fmla="*/ 924033 w 1837557"/>
              <a:gd name="connsiteY3" fmla="*/ 642165 h 642980"/>
              <a:gd name="connsiteX4" fmla="*/ 3 w 1837557"/>
              <a:gd name="connsiteY4" fmla="*/ 369108 h 642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7557" h="642980">
                <a:moveTo>
                  <a:pt x="3" y="369108"/>
                </a:moveTo>
                <a:cubicBezTo>
                  <a:pt x="1461" y="262104"/>
                  <a:pt x="626523" y="-7092"/>
                  <a:pt x="932782" y="142"/>
                </a:cubicBezTo>
                <a:cubicBezTo>
                  <a:pt x="1239041" y="7376"/>
                  <a:pt x="1837557" y="213665"/>
                  <a:pt x="1837557" y="412510"/>
                </a:cubicBezTo>
                <a:cubicBezTo>
                  <a:pt x="1837557" y="611355"/>
                  <a:pt x="1230292" y="649399"/>
                  <a:pt x="924033" y="642165"/>
                </a:cubicBezTo>
                <a:cubicBezTo>
                  <a:pt x="617774" y="634931"/>
                  <a:pt x="-1455" y="476112"/>
                  <a:pt x="3" y="369108"/>
                </a:cubicBezTo>
                <a:close/>
              </a:path>
            </a:pathLst>
          </a:custGeom>
          <a:solidFill>
            <a:srgbClr val="3623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 rot="743437">
            <a:off x="2104707" y="1732845"/>
            <a:ext cx="1837557" cy="642980"/>
          </a:xfrm>
          <a:custGeom>
            <a:avLst/>
            <a:gdLst>
              <a:gd name="connsiteX0" fmla="*/ 0 w 1872208"/>
              <a:gd name="connsiteY0" fmla="*/ 360040 h 720080"/>
              <a:gd name="connsiteX1" fmla="*/ 936104 w 1872208"/>
              <a:gd name="connsiteY1" fmla="*/ 0 h 720080"/>
              <a:gd name="connsiteX2" fmla="*/ 1872208 w 1872208"/>
              <a:gd name="connsiteY2" fmla="*/ 360040 h 720080"/>
              <a:gd name="connsiteX3" fmla="*/ 936104 w 1872208"/>
              <a:gd name="connsiteY3" fmla="*/ 720080 h 720080"/>
              <a:gd name="connsiteX4" fmla="*/ 0 w 1872208"/>
              <a:gd name="connsiteY4" fmla="*/ 360040 h 720080"/>
              <a:gd name="connsiteX0" fmla="*/ 0 w 1868883"/>
              <a:gd name="connsiteY0" fmla="*/ 368976 h 720100"/>
              <a:gd name="connsiteX1" fmla="*/ 932779 w 1868883"/>
              <a:gd name="connsiteY1" fmla="*/ 10 h 720100"/>
              <a:gd name="connsiteX2" fmla="*/ 1868883 w 1868883"/>
              <a:gd name="connsiteY2" fmla="*/ 360050 h 720100"/>
              <a:gd name="connsiteX3" fmla="*/ 932779 w 1868883"/>
              <a:gd name="connsiteY3" fmla="*/ 720090 h 720100"/>
              <a:gd name="connsiteX4" fmla="*/ 0 w 1868883"/>
              <a:gd name="connsiteY4" fmla="*/ 368976 h 720100"/>
              <a:gd name="connsiteX0" fmla="*/ 37298 w 1906181"/>
              <a:gd name="connsiteY0" fmla="*/ 368976 h 720103"/>
              <a:gd name="connsiteX1" fmla="*/ 970077 w 1906181"/>
              <a:gd name="connsiteY1" fmla="*/ 10 h 720103"/>
              <a:gd name="connsiteX2" fmla="*/ 1906181 w 1906181"/>
              <a:gd name="connsiteY2" fmla="*/ 360050 h 720103"/>
              <a:gd name="connsiteX3" fmla="*/ 970077 w 1906181"/>
              <a:gd name="connsiteY3" fmla="*/ 720090 h 720103"/>
              <a:gd name="connsiteX4" fmla="*/ 37298 w 1906181"/>
              <a:gd name="connsiteY4" fmla="*/ 368976 h 720103"/>
              <a:gd name="connsiteX0" fmla="*/ 3 w 1868886"/>
              <a:gd name="connsiteY0" fmla="*/ 368976 h 642042"/>
              <a:gd name="connsiteX1" fmla="*/ 932782 w 1868886"/>
              <a:gd name="connsiteY1" fmla="*/ 10 h 642042"/>
              <a:gd name="connsiteX2" fmla="*/ 1868886 w 1868886"/>
              <a:gd name="connsiteY2" fmla="*/ 360050 h 642042"/>
              <a:gd name="connsiteX3" fmla="*/ 924033 w 1868886"/>
              <a:gd name="connsiteY3" fmla="*/ 642033 h 642042"/>
              <a:gd name="connsiteX4" fmla="*/ 3 w 1868886"/>
              <a:gd name="connsiteY4" fmla="*/ 368976 h 642042"/>
              <a:gd name="connsiteX0" fmla="*/ 3 w 1837557"/>
              <a:gd name="connsiteY0" fmla="*/ 369108 h 642980"/>
              <a:gd name="connsiteX1" fmla="*/ 932782 w 1837557"/>
              <a:gd name="connsiteY1" fmla="*/ 142 h 642980"/>
              <a:gd name="connsiteX2" fmla="*/ 1837557 w 1837557"/>
              <a:gd name="connsiteY2" fmla="*/ 412510 h 642980"/>
              <a:gd name="connsiteX3" fmla="*/ 924033 w 1837557"/>
              <a:gd name="connsiteY3" fmla="*/ 642165 h 642980"/>
              <a:gd name="connsiteX4" fmla="*/ 3 w 1837557"/>
              <a:gd name="connsiteY4" fmla="*/ 369108 h 642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7557" h="642980">
                <a:moveTo>
                  <a:pt x="3" y="369108"/>
                </a:moveTo>
                <a:cubicBezTo>
                  <a:pt x="1461" y="262104"/>
                  <a:pt x="626523" y="-7092"/>
                  <a:pt x="932782" y="142"/>
                </a:cubicBezTo>
                <a:cubicBezTo>
                  <a:pt x="1239041" y="7376"/>
                  <a:pt x="1837557" y="213665"/>
                  <a:pt x="1837557" y="412510"/>
                </a:cubicBezTo>
                <a:cubicBezTo>
                  <a:pt x="1837557" y="611355"/>
                  <a:pt x="1230292" y="649399"/>
                  <a:pt x="924033" y="642165"/>
                </a:cubicBezTo>
                <a:cubicBezTo>
                  <a:pt x="617774" y="634931"/>
                  <a:pt x="-1455" y="476112"/>
                  <a:pt x="3" y="369108"/>
                </a:cubicBezTo>
                <a:close/>
              </a:path>
            </a:pathLst>
          </a:custGeom>
          <a:solidFill>
            <a:srgbClr val="3623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5" name="Trapezoid 34"/>
          <p:cNvSpPr/>
          <p:nvPr/>
        </p:nvSpPr>
        <p:spPr>
          <a:xfrm>
            <a:off x="1938522" y="4894485"/>
            <a:ext cx="716524" cy="557106"/>
          </a:xfrm>
          <a:custGeom>
            <a:avLst/>
            <a:gdLst>
              <a:gd name="connsiteX0" fmla="*/ 0 w 906357"/>
              <a:gd name="connsiteY0" fmla="*/ 528235 h 528235"/>
              <a:gd name="connsiteX1" fmla="*/ 65385 w 906357"/>
              <a:gd name="connsiteY1" fmla="*/ 0 h 528235"/>
              <a:gd name="connsiteX2" fmla="*/ 840972 w 906357"/>
              <a:gd name="connsiteY2" fmla="*/ 0 h 528235"/>
              <a:gd name="connsiteX3" fmla="*/ 906357 w 906357"/>
              <a:gd name="connsiteY3" fmla="*/ 528235 h 528235"/>
              <a:gd name="connsiteX4" fmla="*/ 0 w 906357"/>
              <a:gd name="connsiteY4" fmla="*/ 528235 h 528235"/>
              <a:gd name="connsiteX0" fmla="*/ 0 w 840972"/>
              <a:gd name="connsiteY0" fmla="*/ 528235 h 528235"/>
              <a:gd name="connsiteX1" fmla="*/ 65385 w 840972"/>
              <a:gd name="connsiteY1" fmla="*/ 0 h 528235"/>
              <a:gd name="connsiteX2" fmla="*/ 840972 w 840972"/>
              <a:gd name="connsiteY2" fmla="*/ 0 h 528235"/>
              <a:gd name="connsiteX3" fmla="*/ 753957 w 840972"/>
              <a:gd name="connsiteY3" fmla="*/ 518710 h 528235"/>
              <a:gd name="connsiteX4" fmla="*/ 0 w 840972"/>
              <a:gd name="connsiteY4" fmla="*/ 528235 h 528235"/>
              <a:gd name="connsiteX0" fmla="*/ 0 w 840972"/>
              <a:gd name="connsiteY0" fmla="*/ 528235 h 585385"/>
              <a:gd name="connsiteX1" fmla="*/ 65385 w 840972"/>
              <a:gd name="connsiteY1" fmla="*/ 0 h 585385"/>
              <a:gd name="connsiteX2" fmla="*/ 840972 w 840972"/>
              <a:gd name="connsiteY2" fmla="*/ 0 h 585385"/>
              <a:gd name="connsiteX3" fmla="*/ 792057 w 840972"/>
              <a:gd name="connsiteY3" fmla="*/ 585385 h 585385"/>
              <a:gd name="connsiteX4" fmla="*/ 0 w 840972"/>
              <a:gd name="connsiteY4" fmla="*/ 528235 h 585385"/>
              <a:gd name="connsiteX0" fmla="*/ 0 w 850497"/>
              <a:gd name="connsiteY0" fmla="*/ 575860 h 585385"/>
              <a:gd name="connsiteX1" fmla="*/ 74910 w 850497"/>
              <a:gd name="connsiteY1" fmla="*/ 0 h 585385"/>
              <a:gd name="connsiteX2" fmla="*/ 850497 w 850497"/>
              <a:gd name="connsiteY2" fmla="*/ 0 h 585385"/>
              <a:gd name="connsiteX3" fmla="*/ 801582 w 850497"/>
              <a:gd name="connsiteY3" fmla="*/ 585385 h 585385"/>
              <a:gd name="connsiteX4" fmla="*/ 0 w 850497"/>
              <a:gd name="connsiteY4" fmla="*/ 575860 h 585385"/>
              <a:gd name="connsiteX0" fmla="*/ 0 w 850497"/>
              <a:gd name="connsiteY0" fmla="*/ 575860 h 585385"/>
              <a:gd name="connsiteX1" fmla="*/ 74910 w 850497"/>
              <a:gd name="connsiteY1" fmla="*/ 0 h 585385"/>
              <a:gd name="connsiteX2" fmla="*/ 850497 w 850497"/>
              <a:gd name="connsiteY2" fmla="*/ 0 h 585385"/>
              <a:gd name="connsiteX3" fmla="*/ 711134 w 850497"/>
              <a:gd name="connsiteY3" fmla="*/ 585385 h 585385"/>
              <a:gd name="connsiteX4" fmla="*/ 0 w 850497"/>
              <a:gd name="connsiteY4" fmla="*/ 575860 h 585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497" h="585385">
                <a:moveTo>
                  <a:pt x="0" y="575860"/>
                </a:moveTo>
                <a:lnTo>
                  <a:pt x="74910" y="0"/>
                </a:lnTo>
                <a:lnTo>
                  <a:pt x="850497" y="0"/>
                </a:lnTo>
                <a:lnTo>
                  <a:pt x="711134" y="585385"/>
                </a:lnTo>
                <a:lnTo>
                  <a:pt x="0" y="575860"/>
                </a:lnTo>
                <a:close/>
              </a:path>
            </a:pathLst>
          </a:custGeom>
          <a:solidFill>
            <a:srgbClr val="1720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2156540" y="3245212"/>
            <a:ext cx="781554" cy="390777"/>
            <a:chOff x="2156540" y="2644708"/>
            <a:chExt cx="781554" cy="390777"/>
          </a:xfrm>
        </p:grpSpPr>
        <p:sp>
          <p:nvSpPr>
            <p:cNvPr id="19" name="Moon 18"/>
            <p:cNvSpPr/>
            <p:nvPr/>
          </p:nvSpPr>
          <p:spPr>
            <a:xfrm rot="16035629">
              <a:off x="2351928" y="2449320"/>
              <a:ext cx="390777" cy="781554"/>
            </a:xfrm>
            <a:prstGeom prst="moon">
              <a:avLst>
                <a:gd name="adj" fmla="val 87500"/>
              </a:avLst>
            </a:prstGeom>
            <a:solidFill>
              <a:srgbClr val="F5B9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6" name="Moon 55"/>
            <p:cNvSpPr/>
            <p:nvPr/>
          </p:nvSpPr>
          <p:spPr>
            <a:xfrm rot="5564371" flipV="1">
              <a:off x="2411129" y="2672581"/>
              <a:ext cx="249398" cy="461820"/>
            </a:xfrm>
            <a:custGeom>
              <a:avLst/>
              <a:gdLst>
                <a:gd name="connsiteX0" fmla="*/ 390777 w 390777"/>
                <a:gd name="connsiteY0" fmla="*/ 781554 h 781554"/>
                <a:gd name="connsiteX1" fmla="*/ 0 w 390777"/>
                <a:gd name="connsiteY1" fmla="*/ 390777 h 781554"/>
                <a:gd name="connsiteX2" fmla="*/ 390777 w 390777"/>
                <a:gd name="connsiteY2" fmla="*/ 0 h 781554"/>
                <a:gd name="connsiteX3" fmla="*/ 390777 w 390777"/>
                <a:gd name="connsiteY3" fmla="*/ 781554 h 781554"/>
                <a:gd name="connsiteX0" fmla="*/ 390777 w 390777"/>
                <a:gd name="connsiteY0" fmla="*/ 781554 h 781554"/>
                <a:gd name="connsiteX1" fmla="*/ 0 w 390777"/>
                <a:gd name="connsiteY1" fmla="*/ 390777 h 781554"/>
                <a:gd name="connsiteX2" fmla="*/ 390777 w 390777"/>
                <a:gd name="connsiteY2" fmla="*/ 0 h 781554"/>
                <a:gd name="connsiteX3" fmla="*/ 390777 w 390777"/>
                <a:gd name="connsiteY3" fmla="*/ 781554 h 781554"/>
                <a:gd name="connsiteX0" fmla="*/ 390777 w 390777"/>
                <a:gd name="connsiteY0" fmla="*/ 781554 h 781554"/>
                <a:gd name="connsiteX1" fmla="*/ 0 w 390777"/>
                <a:gd name="connsiteY1" fmla="*/ 390777 h 781554"/>
                <a:gd name="connsiteX2" fmla="*/ 390777 w 390777"/>
                <a:gd name="connsiteY2" fmla="*/ 0 h 781554"/>
                <a:gd name="connsiteX3" fmla="*/ 390777 w 390777"/>
                <a:gd name="connsiteY3" fmla="*/ 781554 h 781554"/>
                <a:gd name="connsiteX0" fmla="*/ 390777 w 390777"/>
                <a:gd name="connsiteY0" fmla="*/ 781554 h 781554"/>
                <a:gd name="connsiteX1" fmla="*/ 0 w 390777"/>
                <a:gd name="connsiteY1" fmla="*/ 390777 h 781554"/>
                <a:gd name="connsiteX2" fmla="*/ 390777 w 390777"/>
                <a:gd name="connsiteY2" fmla="*/ 0 h 781554"/>
                <a:gd name="connsiteX3" fmla="*/ 390777 w 390777"/>
                <a:gd name="connsiteY3" fmla="*/ 781554 h 781554"/>
                <a:gd name="connsiteX0" fmla="*/ 390777 w 390777"/>
                <a:gd name="connsiteY0" fmla="*/ 781554 h 781554"/>
                <a:gd name="connsiteX1" fmla="*/ 0 w 390777"/>
                <a:gd name="connsiteY1" fmla="*/ 390777 h 781554"/>
                <a:gd name="connsiteX2" fmla="*/ 390777 w 390777"/>
                <a:gd name="connsiteY2" fmla="*/ 0 h 781554"/>
                <a:gd name="connsiteX3" fmla="*/ 390777 w 390777"/>
                <a:gd name="connsiteY3" fmla="*/ 781554 h 781554"/>
                <a:gd name="connsiteX0" fmla="*/ 390777 w 390777"/>
                <a:gd name="connsiteY0" fmla="*/ 781554 h 781554"/>
                <a:gd name="connsiteX1" fmla="*/ 0 w 390777"/>
                <a:gd name="connsiteY1" fmla="*/ 390777 h 781554"/>
                <a:gd name="connsiteX2" fmla="*/ 390777 w 390777"/>
                <a:gd name="connsiteY2" fmla="*/ 0 h 781554"/>
                <a:gd name="connsiteX3" fmla="*/ 390777 w 390777"/>
                <a:gd name="connsiteY3" fmla="*/ 781554 h 781554"/>
                <a:gd name="connsiteX0" fmla="*/ 390777 w 483691"/>
                <a:gd name="connsiteY0" fmla="*/ 781554 h 781554"/>
                <a:gd name="connsiteX1" fmla="*/ 0 w 483691"/>
                <a:gd name="connsiteY1" fmla="*/ 390777 h 781554"/>
                <a:gd name="connsiteX2" fmla="*/ 390777 w 483691"/>
                <a:gd name="connsiteY2" fmla="*/ 0 h 781554"/>
                <a:gd name="connsiteX3" fmla="*/ 390777 w 483691"/>
                <a:gd name="connsiteY3" fmla="*/ 781554 h 781554"/>
                <a:gd name="connsiteX0" fmla="*/ 390777 w 549023"/>
                <a:gd name="connsiteY0" fmla="*/ 781554 h 781554"/>
                <a:gd name="connsiteX1" fmla="*/ 0 w 549023"/>
                <a:gd name="connsiteY1" fmla="*/ 390777 h 781554"/>
                <a:gd name="connsiteX2" fmla="*/ 390777 w 549023"/>
                <a:gd name="connsiteY2" fmla="*/ 0 h 781554"/>
                <a:gd name="connsiteX3" fmla="*/ 390777 w 549023"/>
                <a:gd name="connsiteY3" fmla="*/ 781554 h 781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9023" h="781554">
                  <a:moveTo>
                    <a:pt x="390777" y="781554"/>
                  </a:moveTo>
                  <a:cubicBezTo>
                    <a:pt x="174957" y="781554"/>
                    <a:pt x="0" y="606597"/>
                    <a:pt x="0" y="390777"/>
                  </a:cubicBezTo>
                  <a:cubicBezTo>
                    <a:pt x="0" y="174957"/>
                    <a:pt x="174957" y="0"/>
                    <a:pt x="390777" y="0"/>
                  </a:cubicBezTo>
                  <a:cubicBezTo>
                    <a:pt x="629236" y="253892"/>
                    <a:pt x="572405" y="575350"/>
                    <a:pt x="390777" y="781554"/>
                  </a:cubicBezTo>
                  <a:close/>
                </a:path>
              </a:pathLst>
            </a:custGeom>
            <a:solidFill>
              <a:srgbClr val="D7A4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1" name="Flowchart: Stored Data 20"/>
          <p:cNvSpPr/>
          <p:nvPr/>
        </p:nvSpPr>
        <p:spPr>
          <a:xfrm rot="5400000">
            <a:off x="1986601" y="3635800"/>
            <a:ext cx="1284129" cy="1416899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15"/>
              <a:gd name="connsiteY0" fmla="*/ 0 h 10000"/>
              <a:gd name="connsiteX1" fmla="*/ 10000 w 10015"/>
              <a:gd name="connsiteY1" fmla="*/ 0 h 10000"/>
              <a:gd name="connsiteX2" fmla="*/ 10015 w 10015"/>
              <a:gd name="connsiteY2" fmla="*/ 4731 h 10000"/>
              <a:gd name="connsiteX3" fmla="*/ 10000 w 10015"/>
              <a:gd name="connsiteY3" fmla="*/ 10000 h 10000"/>
              <a:gd name="connsiteX4" fmla="*/ 1667 w 10015"/>
              <a:gd name="connsiteY4" fmla="*/ 10000 h 10000"/>
              <a:gd name="connsiteX5" fmla="*/ 0 w 10015"/>
              <a:gd name="connsiteY5" fmla="*/ 5000 h 10000"/>
              <a:gd name="connsiteX6" fmla="*/ 1667 w 10015"/>
              <a:gd name="connsiteY6" fmla="*/ 0 h 10000"/>
              <a:gd name="connsiteX0" fmla="*/ 772 w 9120"/>
              <a:gd name="connsiteY0" fmla="*/ 0 h 10000"/>
              <a:gd name="connsiteX1" fmla="*/ 9105 w 9120"/>
              <a:gd name="connsiteY1" fmla="*/ 0 h 10000"/>
              <a:gd name="connsiteX2" fmla="*/ 9120 w 9120"/>
              <a:gd name="connsiteY2" fmla="*/ 4731 h 10000"/>
              <a:gd name="connsiteX3" fmla="*/ 9105 w 9120"/>
              <a:gd name="connsiteY3" fmla="*/ 10000 h 10000"/>
              <a:gd name="connsiteX4" fmla="*/ 772 w 9120"/>
              <a:gd name="connsiteY4" fmla="*/ 10000 h 10000"/>
              <a:gd name="connsiteX5" fmla="*/ 11 w 9120"/>
              <a:gd name="connsiteY5" fmla="*/ 5202 h 10000"/>
              <a:gd name="connsiteX6" fmla="*/ 772 w 9120"/>
              <a:gd name="connsiteY6" fmla="*/ 0 h 10000"/>
              <a:gd name="connsiteX0" fmla="*/ 530 w 9684"/>
              <a:gd name="connsiteY0" fmla="*/ 0 h 10000"/>
              <a:gd name="connsiteX1" fmla="*/ 9668 w 9684"/>
              <a:gd name="connsiteY1" fmla="*/ 0 h 10000"/>
              <a:gd name="connsiteX2" fmla="*/ 9684 w 9684"/>
              <a:gd name="connsiteY2" fmla="*/ 4731 h 10000"/>
              <a:gd name="connsiteX3" fmla="*/ 9668 w 9684"/>
              <a:gd name="connsiteY3" fmla="*/ 10000 h 10000"/>
              <a:gd name="connsiteX4" fmla="*/ 530 w 9684"/>
              <a:gd name="connsiteY4" fmla="*/ 10000 h 10000"/>
              <a:gd name="connsiteX5" fmla="*/ 264 w 9684"/>
              <a:gd name="connsiteY5" fmla="*/ 5202 h 10000"/>
              <a:gd name="connsiteX6" fmla="*/ 530 w 9684"/>
              <a:gd name="connsiteY6" fmla="*/ 0 h 10000"/>
              <a:gd name="connsiteX0" fmla="*/ 547 w 10000"/>
              <a:gd name="connsiteY0" fmla="*/ 0 h 10000"/>
              <a:gd name="connsiteX1" fmla="*/ 9983 w 10000"/>
              <a:gd name="connsiteY1" fmla="*/ 0 h 10000"/>
              <a:gd name="connsiteX2" fmla="*/ 10000 w 10000"/>
              <a:gd name="connsiteY2" fmla="*/ 4731 h 10000"/>
              <a:gd name="connsiteX3" fmla="*/ 9983 w 10000"/>
              <a:gd name="connsiteY3" fmla="*/ 10000 h 10000"/>
              <a:gd name="connsiteX4" fmla="*/ 547 w 10000"/>
              <a:gd name="connsiteY4" fmla="*/ 10000 h 10000"/>
              <a:gd name="connsiteX5" fmla="*/ 273 w 10000"/>
              <a:gd name="connsiteY5" fmla="*/ 5202 h 10000"/>
              <a:gd name="connsiteX6" fmla="*/ 547 w 10000"/>
              <a:gd name="connsiteY6" fmla="*/ 0 h 10000"/>
              <a:gd name="connsiteX0" fmla="*/ 424 w 9877"/>
              <a:gd name="connsiteY0" fmla="*/ 0 h 10000"/>
              <a:gd name="connsiteX1" fmla="*/ 9860 w 9877"/>
              <a:gd name="connsiteY1" fmla="*/ 0 h 10000"/>
              <a:gd name="connsiteX2" fmla="*/ 9877 w 9877"/>
              <a:gd name="connsiteY2" fmla="*/ 4731 h 10000"/>
              <a:gd name="connsiteX3" fmla="*/ 9860 w 9877"/>
              <a:gd name="connsiteY3" fmla="*/ 10000 h 10000"/>
              <a:gd name="connsiteX4" fmla="*/ 424 w 9877"/>
              <a:gd name="connsiteY4" fmla="*/ 10000 h 10000"/>
              <a:gd name="connsiteX5" fmla="*/ 590 w 9877"/>
              <a:gd name="connsiteY5" fmla="*/ 5202 h 10000"/>
              <a:gd name="connsiteX6" fmla="*/ 424 w 9877"/>
              <a:gd name="connsiteY6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877" h="10000">
                <a:moveTo>
                  <a:pt x="424" y="0"/>
                </a:moveTo>
                <a:lnTo>
                  <a:pt x="9860" y="0"/>
                </a:lnTo>
                <a:cubicBezTo>
                  <a:pt x="8818" y="0"/>
                  <a:pt x="9877" y="1970"/>
                  <a:pt x="9877" y="4731"/>
                </a:cubicBezTo>
                <a:cubicBezTo>
                  <a:pt x="9877" y="7492"/>
                  <a:pt x="8818" y="10000"/>
                  <a:pt x="9860" y="10000"/>
                </a:cubicBezTo>
                <a:lnTo>
                  <a:pt x="424" y="10000"/>
                </a:lnTo>
                <a:cubicBezTo>
                  <a:pt x="-618" y="10000"/>
                  <a:pt x="590" y="7963"/>
                  <a:pt x="590" y="5202"/>
                </a:cubicBezTo>
                <a:cubicBezTo>
                  <a:pt x="590" y="2441"/>
                  <a:pt x="-618" y="0"/>
                  <a:pt x="424" y="0"/>
                </a:cubicBezTo>
                <a:close/>
              </a:path>
            </a:pathLst>
          </a:custGeom>
          <a:solidFill>
            <a:srgbClr val="E5A9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Flowchart: Delay 23"/>
          <p:cNvSpPr/>
          <p:nvPr/>
        </p:nvSpPr>
        <p:spPr>
          <a:xfrm rot="19894357">
            <a:off x="1612855" y="3721177"/>
            <a:ext cx="612648" cy="612648"/>
          </a:xfrm>
          <a:prstGeom prst="flowChartDelay">
            <a:avLst/>
          </a:prstGeom>
          <a:solidFill>
            <a:srgbClr val="E5A9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8" name="Flowchart: Delay 57"/>
          <p:cNvSpPr/>
          <p:nvPr/>
        </p:nvSpPr>
        <p:spPr>
          <a:xfrm rot="10278472">
            <a:off x="3118067" y="3666393"/>
            <a:ext cx="612648" cy="612648"/>
          </a:xfrm>
          <a:prstGeom prst="flowChartDelay">
            <a:avLst/>
          </a:prstGeom>
          <a:solidFill>
            <a:srgbClr val="E5A9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7" name="Rounded Rectangle 66"/>
          <p:cNvSpPr/>
          <p:nvPr/>
        </p:nvSpPr>
        <p:spPr>
          <a:xfrm>
            <a:off x="2398375" y="5061747"/>
            <a:ext cx="400462" cy="156874"/>
          </a:xfrm>
          <a:prstGeom prst="roundRect">
            <a:avLst/>
          </a:prstGeom>
          <a:solidFill>
            <a:srgbClr val="1720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8" name="Flowchart: Data 29"/>
          <p:cNvSpPr/>
          <p:nvPr/>
        </p:nvSpPr>
        <p:spPr>
          <a:xfrm rot="21376972" flipH="1">
            <a:off x="2845308" y="5947135"/>
            <a:ext cx="652580" cy="398648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2142"/>
              <a:gd name="connsiteY0" fmla="*/ 10755 h 10755"/>
              <a:gd name="connsiteX1" fmla="*/ 4142 w 12142"/>
              <a:gd name="connsiteY1" fmla="*/ 0 h 10755"/>
              <a:gd name="connsiteX2" fmla="*/ 12142 w 12142"/>
              <a:gd name="connsiteY2" fmla="*/ 0 h 10755"/>
              <a:gd name="connsiteX3" fmla="*/ 10142 w 12142"/>
              <a:gd name="connsiteY3" fmla="*/ 10000 h 10755"/>
              <a:gd name="connsiteX4" fmla="*/ 0 w 12142"/>
              <a:gd name="connsiteY4" fmla="*/ 10755 h 10755"/>
              <a:gd name="connsiteX0" fmla="*/ 0 w 12142"/>
              <a:gd name="connsiteY0" fmla="*/ 10755 h 10755"/>
              <a:gd name="connsiteX1" fmla="*/ 4142 w 12142"/>
              <a:gd name="connsiteY1" fmla="*/ 0 h 10755"/>
              <a:gd name="connsiteX2" fmla="*/ 12142 w 12142"/>
              <a:gd name="connsiteY2" fmla="*/ 0 h 10755"/>
              <a:gd name="connsiteX3" fmla="*/ 10142 w 12142"/>
              <a:gd name="connsiteY3" fmla="*/ 10000 h 10755"/>
              <a:gd name="connsiteX4" fmla="*/ 0 w 12142"/>
              <a:gd name="connsiteY4" fmla="*/ 10755 h 10755"/>
              <a:gd name="connsiteX0" fmla="*/ 0 w 14427"/>
              <a:gd name="connsiteY0" fmla="*/ 10755 h 11006"/>
              <a:gd name="connsiteX1" fmla="*/ 4142 w 14427"/>
              <a:gd name="connsiteY1" fmla="*/ 0 h 11006"/>
              <a:gd name="connsiteX2" fmla="*/ 12142 w 14427"/>
              <a:gd name="connsiteY2" fmla="*/ 0 h 11006"/>
              <a:gd name="connsiteX3" fmla="*/ 14427 w 14427"/>
              <a:gd name="connsiteY3" fmla="*/ 11006 h 11006"/>
              <a:gd name="connsiteX4" fmla="*/ 0 w 14427"/>
              <a:gd name="connsiteY4" fmla="*/ 10755 h 11006"/>
              <a:gd name="connsiteX0" fmla="*/ 0 w 16180"/>
              <a:gd name="connsiteY0" fmla="*/ 12767 h 12767"/>
              <a:gd name="connsiteX1" fmla="*/ 5895 w 16180"/>
              <a:gd name="connsiteY1" fmla="*/ 0 h 12767"/>
              <a:gd name="connsiteX2" fmla="*/ 13895 w 16180"/>
              <a:gd name="connsiteY2" fmla="*/ 0 h 12767"/>
              <a:gd name="connsiteX3" fmla="*/ 16180 w 16180"/>
              <a:gd name="connsiteY3" fmla="*/ 11006 h 12767"/>
              <a:gd name="connsiteX4" fmla="*/ 0 w 16180"/>
              <a:gd name="connsiteY4" fmla="*/ 12767 h 12767"/>
              <a:gd name="connsiteX0" fmla="*/ 0 w 16180"/>
              <a:gd name="connsiteY0" fmla="*/ 12767 h 12767"/>
              <a:gd name="connsiteX1" fmla="*/ 5895 w 16180"/>
              <a:gd name="connsiteY1" fmla="*/ 0 h 12767"/>
              <a:gd name="connsiteX2" fmla="*/ 13895 w 16180"/>
              <a:gd name="connsiteY2" fmla="*/ 0 h 12767"/>
              <a:gd name="connsiteX3" fmla="*/ 16180 w 16180"/>
              <a:gd name="connsiteY3" fmla="*/ 11006 h 12767"/>
              <a:gd name="connsiteX4" fmla="*/ 0 w 16180"/>
              <a:gd name="connsiteY4" fmla="*/ 12767 h 12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80" h="12767">
                <a:moveTo>
                  <a:pt x="0" y="12767"/>
                </a:moveTo>
                <a:cubicBezTo>
                  <a:pt x="1381" y="9182"/>
                  <a:pt x="3899" y="7311"/>
                  <a:pt x="5895" y="0"/>
                </a:cubicBezTo>
                <a:lnTo>
                  <a:pt x="13895" y="0"/>
                </a:lnTo>
                <a:lnTo>
                  <a:pt x="16180" y="11006"/>
                </a:lnTo>
                <a:lnTo>
                  <a:pt x="0" y="12767"/>
                </a:lnTo>
                <a:close/>
              </a:path>
            </a:pathLst>
          </a:custGeom>
          <a:solidFill>
            <a:srgbClr val="1720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 rot="5400000">
            <a:off x="4832459" y="3118663"/>
            <a:ext cx="4352836" cy="162227"/>
          </a:xfrm>
          <a:prstGeom prst="rect">
            <a:avLst/>
          </a:prstGeom>
          <a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PaintBrush trans="12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perspectiveFront"/>
            <a:lightRig rig="threePt" dir="t"/>
          </a:scene3d>
          <a:sp3d extrusionH="444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3" name="Rectangle 72"/>
          <p:cNvSpPr/>
          <p:nvPr/>
        </p:nvSpPr>
        <p:spPr>
          <a:xfrm rot="21110489">
            <a:off x="5405977" y="2285398"/>
            <a:ext cx="2847412" cy="504898"/>
          </a:xfrm>
          <a:prstGeom prst="rect">
            <a:avLst/>
          </a:prstGeom>
          <a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PaintBrush trans="12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perspectiveFront"/>
            <a:lightRig rig="threePt" dir="t"/>
          </a:scene3d>
          <a:sp3d extrusionH="444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4" name="Rectangle 73"/>
          <p:cNvSpPr/>
          <p:nvPr/>
        </p:nvSpPr>
        <p:spPr>
          <a:xfrm rot="21110489">
            <a:off x="5573663" y="1734047"/>
            <a:ext cx="2847412" cy="504898"/>
          </a:xfrm>
          <a:prstGeom prst="rect">
            <a:avLst/>
          </a:prstGeom>
          <a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PaintBrush trans="12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perspectiveFront"/>
            <a:lightRig rig="threePt" dir="t"/>
          </a:scene3d>
          <a:sp3d extrusionH="444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5" name="Rectangle 74"/>
          <p:cNvSpPr/>
          <p:nvPr/>
        </p:nvSpPr>
        <p:spPr>
          <a:xfrm rot="21110489">
            <a:off x="5823368" y="2737333"/>
            <a:ext cx="2847412" cy="504898"/>
          </a:xfrm>
          <a:prstGeom prst="rect">
            <a:avLst/>
          </a:prstGeom>
          <a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PaintBrush trans="12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perspectiveFront"/>
            <a:lightRig rig="threePt" dir="t"/>
          </a:scene3d>
          <a:sp3d extrusionH="444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6" name="Rectangle 75"/>
          <p:cNvSpPr/>
          <p:nvPr/>
        </p:nvSpPr>
        <p:spPr>
          <a:xfrm rot="21110489">
            <a:off x="5451595" y="3275800"/>
            <a:ext cx="3028975" cy="504898"/>
          </a:xfrm>
          <a:prstGeom prst="rect">
            <a:avLst/>
          </a:prstGeom>
          <a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PaintBrush trans="12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perspectiveFront"/>
            <a:lightRig rig="threePt" dir="t"/>
          </a:scene3d>
          <a:sp3d extrusionH="444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7" name="Freeform 76"/>
          <p:cNvSpPr/>
          <p:nvPr/>
        </p:nvSpPr>
        <p:spPr>
          <a:xfrm rot="438219">
            <a:off x="6355709" y="4621663"/>
            <a:ext cx="1144107" cy="1305881"/>
          </a:xfrm>
          <a:custGeom>
            <a:avLst/>
            <a:gdLst>
              <a:gd name="connsiteX0" fmla="*/ 473650 w 815857"/>
              <a:gd name="connsiteY0" fmla="*/ 905515 h 931217"/>
              <a:gd name="connsiteX1" fmla="*/ 224268 w 815857"/>
              <a:gd name="connsiteY1" fmla="*/ 526824 h 931217"/>
              <a:gd name="connsiteX2" fmla="*/ 2595 w 815857"/>
              <a:gd name="connsiteY2" fmla="*/ 499115 h 931217"/>
              <a:gd name="connsiteX3" fmla="*/ 113432 w 815857"/>
              <a:gd name="connsiteY3" fmla="*/ 452933 h 931217"/>
              <a:gd name="connsiteX4" fmla="*/ 270450 w 815857"/>
              <a:gd name="connsiteY4" fmla="*/ 443697 h 931217"/>
              <a:gd name="connsiteX5" fmla="*/ 473650 w 815857"/>
              <a:gd name="connsiteY5" fmla="*/ 609952 h 931217"/>
              <a:gd name="connsiteX6" fmla="*/ 445941 w 815857"/>
              <a:gd name="connsiteY6" fmla="*/ 471406 h 931217"/>
              <a:gd name="connsiteX7" fmla="*/ 501359 w 815857"/>
              <a:gd name="connsiteY7" fmla="*/ 148133 h 931217"/>
              <a:gd name="connsiteX8" fmla="*/ 759977 w 815857"/>
              <a:gd name="connsiteY8" fmla="*/ 352 h 931217"/>
              <a:gd name="connsiteX9" fmla="*/ 584486 w 815857"/>
              <a:gd name="connsiteY9" fmla="*/ 185079 h 931217"/>
              <a:gd name="connsiteX10" fmla="*/ 566013 w 815857"/>
              <a:gd name="connsiteY10" fmla="*/ 582242 h 931217"/>
              <a:gd name="connsiteX11" fmla="*/ 621432 w 815857"/>
              <a:gd name="connsiteY11" fmla="*/ 443697 h 931217"/>
              <a:gd name="connsiteX12" fmla="*/ 750741 w 815857"/>
              <a:gd name="connsiteY12" fmla="*/ 258970 h 931217"/>
              <a:gd name="connsiteX13" fmla="*/ 695322 w 815857"/>
              <a:gd name="connsiteY13" fmla="*/ 462170 h 931217"/>
              <a:gd name="connsiteX14" fmla="*/ 639904 w 815857"/>
              <a:gd name="connsiteY14" fmla="*/ 711552 h 931217"/>
              <a:gd name="connsiteX15" fmla="*/ 759977 w 815857"/>
              <a:gd name="connsiteY15" fmla="*/ 517588 h 931217"/>
              <a:gd name="connsiteX16" fmla="*/ 815395 w 815857"/>
              <a:gd name="connsiteY16" fmla="*/ 480642 h 931217"/>
              <a:gd name="connsiteX17" fmla="*/ 732268 w 815857"/>
              <a:gd name="connsiteY17" fmla="*/ 693079 h 931217"/>
              <a:gd name="connsiteX18" fmla="*/ 732268 w 815857"/>
              <a:gd name="connsiteY18" fmla="*/ 877806 h 931217"/>
              <a:gd name="connsiteX19" fmla="*/ 473650 w 815857"/>
              <a:gd name="connsiteY19" fmla="*/ 905515 h 931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15857" h="931217">
                <a:moveTo>
                  <a:pt x="473650" y="905515"/>
                </a:moveTo>
                <a:cubicBezTo>
                  <a:pt x="388983" y="847018"/>
                  <a:pt x="302777" y="594557"/>
                  <a:pt x="224268" y="526824"/>
                </a:cubicBezTo>
                <a:cubicBezTo>
                  <a:pt x="145759" y="459091"/>
                  <a:pt x="21068" y="511430"/>
                  <a:pt x="2595" y="499115"/>
                </a:cubicBezTo>
                <a:cubicBezTo>
                  <a:pt x="-15878" y="486800"/>
                  <a:pt x="68789" y="462169"/>
                  <a:pt x="113432" y="452933"/>
                </a:cubicBezTo>
                <a:cubicBezTo>
                  <a:pt x="158074" y="443697"/>
                  <a:pt x="210414" y="417527"/>
                  <a:pt x="270450" y="443697"/>
                </a:cubicBezTo>
                <a:cubicBezTo>
                  <a:pt x="330486" y="469867"/>
                  <a:pt x="444402" y="605334"/>
                  <a:pt x="473650" y="609952"/>
                </a:cubicBezTo>
                <a:cubicBezTo>
                  <a:pt x="502898" y="614570"/>
                  <a:pt x="441323" y="548376"/>
                  <a:pt x="445941" y="471406"/>
                </a:cubicBezTo>
                <a:cubicBezTo>
                  <a:pt x="450559" y="394436"/>
                  <a:pt x="449020" y="226642"/>
                  <a:pt x="501359" y="148133"/>
                </a:cubicBezTo>
                <a:cubicBezTo>
                  <a:pt x="553698" y="69624"/>
                  <a:pt x="746123" y="-5806"/>
                  <a:pt x="759977" y="352"/>
                </a:cubicBezTo>
                <a:cubicBezTo>
                  <a:pt x="773832" y="6510"/>
                  <a:pt x="616813" y="88097"/>
                  <a:pt x="584486" y="185079"/>
                </a:cubicBezTo>
                <a:cubicBezTo>
                  <a:pt x="552159" y="282061"/>
                  <a:pt x="559855" y="539139"/>
                  <a:pt x="566013" y="582242"/>
                </a:cubicBezTo>
                <a:cubicBezTo>
                  <a:pt x="572171" y="625345"/>
                  <a:pt x="590644" y="497576"/>
                  <a:pt x="621432" y="443697"/>
                </a:cubicBezTo>
                <a:cubicBezTo>
                  <a:pt x="652220" y="389818"/>
                  <a:pt x="738426" y="255891"/>
                  <a:pt x="750741" y="258970"/>
                </a:cubicBezTo>
                <a:cubicBezTo>
                  <a:pt x="763056" y="262049"/>
                  <a:pt x="713795" y="386740"/>
                  <a:pt x="695322" y="462170"/>
                </a:cubicBezTo>
                <a:cubicBezTo>
                  <a:pt x="676849" y="537600"/>
                  <a:pt x="629128" y="702316"/>
                  <a:pt x="639904" y="711552"/>
                </a:cubicBezTo>
                <a:cubicBezTo>
                  <a:pt x="650680" y="720788"/>
                  <a:pt x="730729" y="556073"/>
                  <a:pt x="759977" y="517588"/>
                </a:cubicBezTo>
                <a:cubicBezTo>
                  <a:pt x="789225" y="479103"/>
                  <a:pt x="820013" y="451394"/>
                  <a:pt x="815395" y="480642"/>
                </a:cubicBezTo>
                <a:cubicBezTo>
                  <a:pt x="810777" y="509890"/>
                  <a:pt x="746122" y="626885"/>
                  <a:pt x="732268" y="693079"/>
                </a:cubicBezTo>
                <a:cubicBezTo>
                  <a:pt x="718414" y="759273"/>
                  <a:pt x="773832" y="847018"/>
                  <a:pt x="732268" y="877806"/>
                </a:cubicBezTo>
                <a:cubicBezTo>
                  <a:pt x="690704" y="908594"/>
                  <a:pt x="558317" y="964012"/>
                  <a:pt x="473650" y="905515"/>
                </a:cubicBezTo>
                <a:close/>
              </a:path>
            </a:pathLst>
          </a:custGeom>
          <a:gradFill flip="none" rotWithShape="1">
            <a:gsLst>
              <a:gs pos="0">
                <a:srgbClr val="B4CD89">
                  <a:shade val="30000"/>
                  <a:satMod val="115000"/>
                </a:srgbClr>
              </a:gs>
              <a:gs pos="50000">
                <a:srgbClr val="B4CD89">
                  <a:shade val="67500"/>
                  <a:satMod val="115000"/>
                </a:srgbClr>
              </a:gs>
              <a:gs pos="100000">
                <a:srgbClr val="B4CD89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8" name="Rectangle 2"/>
          <p:cNvSpPr/>
          <p:nvPr/>
        </p:nvSpPr>
        <p:spPr>
          <a:xfrm rot="21267263">
            <a:off x="6406785" y="2016052"/>
            <a:ext cx="1584209" cy="1417235"/>
          </a:xfrm>
          <a:custGeom>
            <a:avLst/>
            <a:gdLst>
              <a:gd name="connsiteX0" fmla="*/ 0 w 2160240"/>
              <a:gd name="connsiteY0" fmla="*/ 0 h 2592288"/>
              <a:gd name="connsiteX1" fmla="*/ 2160240 w 2160240"/>
              <a:gd name="connsiteY1" fmla="*/ 0 h 2592288"/>
              <a:gd name="connsiteX2" fmla="*/ 2160240 w 2160240"/>
              <a:gd name="connsiteY2" fmla="*/ 2592288 h 2592288"/>
              <a:gd name="connsiteX3" fmla="*/ 0 w 2160240"/>
              <a:gd name="connsiteY3" fmla="*/ 2592288 h 2592288"/>
              <a:gd name="connsiteX4" fmla="*/ 0 w 2160240"/>
              <a:gd name="connsiteY4" fmla="*/ 0 h 2592288"/>
              <a:gd name="connsiteX0" fmla="*/ 0 w 2160240"/>
              <a:gd name="connsiteY0" fmla="*/ 0 h 2592288"/>
              <a:gd name="connsiteX1" fmla="*/ 2160240 w 2160240"/>
              <a:gd name="connsiteY1" fmla="*/ 0 h 2592288"/>
              <a:gd name="connsiteX2" fmla="*/ 2058640 w 2160240"/>
              <a:gd name="connsiteY2" fmla="*/ 2414488 h 2592288"/>
              <a:gd name="connsiteX3" fmla="*/ 0 w 2160240"/>
              <a:gd name="connsiteY3" fmla="*/ 2592288 h 2592288"/>
              <a:gd name="connsiteX4" fmla="*/ 0 w 2160240"/>
              <a:gd name="connsiteY4" fmla="*/ 0 h 2592288"/>
              <a:gd name="connsiteX0" fmla="*/ 0 w 2160240"/>
              <a:gd name="connsiteY0" fmla="*/ 0 h 2592288"/>
              <a:gd name="connsiteX1" fmla="*/ 2160240 w 2160240"/>
              <a:gd name="connsiteY1" fmla="*/ 0 h 2592288"/>
              <a:gd name="connsiteX2" fmla="*/ 2058640 w 2160240"/>
              <a:gd name="connsiteY2" fmla="*/ 2414488 h 2592288"/>
              <a:gd name="connsiteX3" fmla="*/ 0 w 2160240"/>
              <a:gd name="connsiteY3" fmla="*/ 2592288 h 2592288"/>
              <a:gd name="connsiteX4" fmla="*/ 0 w 2160240"/>
              <a:gd name="connsiteY4" fmla="*/ 0 h 2592288"/>
              <a:gd name="connsiteX0" fmla="*/ 0 w 2160240"/>
              <a:gd name="connsiteY0" fmla="*/ 0 h 2594740"/>
              <a:gd name="connsiteX1" fmla="*/ 2160240 w 2160240"/>
              <a:gd name="connsiteY1" fmla="*/ 0 h 2594740"/>
              <a:gd name="connsiteX2" fmla="*/ 2058640 w 2160240"/>
              <a:gd name="connsiteY2" fmla="*/ 2414488 h 2594740"/>
              <a:gd name="connsiteX3" fmla="*/ 0 w 2160240"/>
              <a:gd name="connsiteY3" fmla="*/ 2592288 h 2594740"/>
              <a:gd name="connsiteX4" fmla="*/ 0 w 2160240"/>
              <a:gd name="connsiteY4" fmla="*/ 0 h 2594740"/>
              <a:gd name="connsiteX0" fmla="*/ 63500 w 2223740"/>
              <a:gd name="connsiteY0" fmla="*/ 0 h 2486483"/>
              <a:gd name="connsiteX1" fmla="*/ 2223740 w 2223740"/>
              <a:gd name="connsiteY1" fmla="*/ 0 h 2486483"/>
              <a:gd name="connsiteX2" fmla="*/ 2122140 w 2223740"/>
              <a:gd name="connsiteY2" fmla="*/ 2414488 h 2486483"/>
              <a:gd name="connsiteX3" fmla="*/ 0 w 2223740"/>
              <a:gd name="connsiteY3" fmla="*/ 2452588 h 2486483"/>
              <a:gd name="connsiteX4" fmla="*/ 63500 w 2223740"/>
              <a:gd name="connsiteY4" fmla="*/ 0 h 2486483"/>
              <a:gd name="connsiteX0" fmla="*/ 63500 w 2122140"/>
              <a:gd name="connsiteY0" fmla="*/ 12700 h 2499183"/>
              <a:gd name="connsiteX1" fmla="*/ 2071340 w 2122140"/>
              <a:gd name="connsiteY1" fmla="*/ 0 h 2499183"/>
              <a:gd name="connsiteX2" fmla="*/ 2122140 w 2122140"/>
              <a:gd name="connsiteY2" fmla="*/ 2427188 h 2499183"/>
              <a:gd name="connsiteX3" fmla="*/ 0 w 2122140"/>
              <a:gd name="connsiteY3" fmla="*/ 2465288 h 2499183"/>
              <a:gd name="connsiteX4" fmla="*/ 63500 w 2122140"/>
              <a:gd name="connsiteY4" fmla="*/ 12700 h 2499183"/>
              <a:gd name="connsiteX0" fmla="*/ 63500 w 2071340"/>
              <a:gd name="connsiteY0" fmla="*/ 12700 h 2481143"/>
              <a:gd name="connsiteX1" fmla="*/ 2071340 w 2071340"/>
              <a:gd name="connsiteY1" fmla="*/ 0 h 2481143"/>
              <a:gd name="connsiteX2" fmla="*/ 2071340 w 2071340"/>
              <a:gd name="connsiteY2" fmla="*/ 2389088 h 2481143"/>
              <a:gd name="connsiteX3" fmla="*/ 0 w 2071340"/>
              <a:gd name="connsiteY3" fmla="*/ 2465288 h 2481143"/>
              <a:gd name="connsiteX4" fmla="*/ 63500 w 2071340"/>
              <a:gd name="connsiteY4" fmla="*/ 12700 h 2481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1340" h="2481143">
                <a:moveTo>
                  <a:pt x="63500" y="12700"/>
                </a:moveTo>
                <a:lnTo>
                  <a:pt x="2071340" y="0"/>
                </a:lnTo>
                <a:lnTo>
                  <a:pt x="2071340" y="2389088"/>
                </a:lnTo>
                <a:cubicBezTo>
                  <a:pt x="1435927" y="2511855"/>
                  <a:pt x="724313" y="2482221"/>
                  <a:pt x="0" y="2465288"/>
                </a:cubicBezTo>
                <a:lnTo>
                  <a:pt x="63500" y="1270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79" name="Rectangle 2"/>
          <p:cNvSpPr/>
          <p:nvPr/>
        </p:nvSpPr>
        <p:spPr>
          <a:xfrm rot="21267263">
            <a:off x="6224159" y="1998035"/>
            <a:ext cx="1731663" cy="1474044"/>
          </a:xfrm>
          <a:custGeom>
            <a:avLst/>
            <a:gdLst>
              <a:gd name="connsiteX0" fmla="*/ 0 w 2160240"/>
              <a:gd name="connsiteY0" fmla="*/ 0 h 2592288"/>
              <a:gd name="connsiteX1" fmla="*/ 2160240 w 2160240"/>
              <a:gd name="connsiteY1" fmla="*/ 0 h 2592288"/>
              <a:gd name="connsiteX2" fmla="*/ 2160240 w 2160240"/>
              <a:gd name="connsiteY2" fmla="*/ 2592288 h 2592288"/>
              <a:gd name="connsiteX3" fmla="*/ 0 w 2160240"/>
              <a:gd name="connsiteY3" fmla="*/ 2592288 h 2592288"/>
              <a:gd name="connsiteX4" fmla="*/ 0 w 2160240"/>
              <a:gd name="connsiteY4" fmla="*/ 0 h 2592288"/>
              <a:gd name="connsiteX0" fmla="*/ 0 w 2160240"/>
              <a:gd name="connsiteY0" fmla="*/ 0 h 2592288"/>
              <a:gd name="connsiteX1" fmla="*/ 2160240 w 2160240"/>
              <a:gd name="connsiteY1" fmla="*/ 0 h 2592288"/>
              <a:gd name="connsiteX2" fmla="*/ 2058640 w 2160240"/>
              <a:gd name="connsiteY2" fmla="*/ 2414488 h 2592288"/>
              <a:gd name="connsiteX3" fmla="*/ 0 w 2160240"/>
              <a:gd name="connsiteY3" fmla="*/ 2592288 h 2592288"/>
              <a:gd name="connsiteX4" fmla="*/ 0 w 2160240"/>
              <a:gd name="connsiteY4" fmla="*/ 0 h 2592288"/>
              <a:gd name="connsiteX0" fmla="*/ 0 w 2160240"/>
              <a:gd name="connsiteY0" fmla="*/ 0 h 2592288"/>
              <a:gd name="connsiteX1" fmla="*/ 2160240 w 2160240"/>
              <a:gd name="connsiteY1" fmla="*/ 0 h 2592288"/>
              <a:gd name="connsiteX2" fmla="*/ 2058640 w 2160240"/>
              <a:gd name="connsiteY2" fmla="*/ 2414488 h 2592288"/>
              <a:gd name="connsiteX3" fmla="*/ 0 w 2160240"/>
              <a:gd name="connsiteY3" fmla="*/ 2592288 h 2592288"/>
              <a:gd name="connsiteX4" fmla="*/ 0 w 2160240"/>
              <a:gd name="connsiteY4" fmla="*/ 0 h 2592288"/>
              <a:gd name="connsiteX0" fmla="*/ 0 w 2160240"/>
              <a:gd name="connsiteY0" fmla="*/ 0 h 2594740"/>
              <a:gd name="connsiteX1" fmla="*/ 2160240 w 2160240"/>
              <a:gd name="connsiteY1" fmla="*/ 0 h 2594740"/>
              <a:gd name="connsiteX2" fmla="*/ 2058640 w 2160240"/>
              <a:gd name="connsiteY2" fmla="*/ 2414488 h 2594740"/>
              <a:gd name="connsiteX3" fmla="*/ 0 w 2160240"/>
              <a:gd name="connsiteY3" fmla="*/ 2592288 h 2594740"/>
              <a:gd name="connsiteX4" fmla="*/ 0 w 2160240"/>
              <a:gd name="connsiteY4" fmla="*/ 0 h 2594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240" h="2594740">
                <a:moveTo>
                  <a:pt x="0" y="0"/>
                </a:moveTo>
                <a:lnTo>
                  <a:pt x="2160240" y="0"/>
                </a:lnTo>
                <a:lnTo>
                  <a:pt x="2058640" y="2414488"/>
                </a:lnTo>
                <a:cubicBezTo>
                  <a:pt x="1423227" y="2537255"/>
                  <a:pt x="724313" y="2609221"/>
                  <a:pt x="0" y="2592288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80" name="Oval 79"/>
          <p:cNvSpPr/>
          <p:nvPr/>
        </p:nvSpPr>
        <p:spPr>
          <a:xfrm>
            <a:off x="6928798" y="2135155"/>
            <a:ext cx="140711" cy="140711"/>
          </a:xfrm>
          <a:prstGeom prst="ellipse">
            <a:avLst/>
          </a:prstGeom>
          <a:solidFill>
            <a:srgbClr val="B7B5B6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 rot="21246445">
            <a:off x="6215585" y="2518937"/>
            <a:ext cx="166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prstClr val="black">
                    <a:lumMod val="65000"/>
                    <a:lumOff val="35000"/>
                  </a:prstClr>
                </a:solidFill>
                <a:latin typeface="Agency FB" panose="020B0503020202020204" pitchFamily="34" charset="0"/>
              </a:rPr>
              <a:t>THIS WAY PLEASE</a:t>
            </a:r>
            <a:endParaRPr lang="en-US" b="1" dirty="0">
              <a:solidFill>
                <a:prstClr val="black">
                  <a:lumMod val="65000"/>
                  <a:lumOff val="35000"/>
                </a:prstClr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468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658118" y="495534"/>
            <a:ext cx="3473570" cy="3011941"/>
            <a:chOff x="658118" y="495534"/>
            <a:chExt cx="3749270" cy="3251001"/>
          </a:xfrm>
        </p:grpSpPr>
        <p:sp>
          <p:nvSpPr>
            <p:cNvPr id="2" name="Cloud 12"/>
            <p:cNvSpPr/>
            <p:nvPr/>
          </p:nvSpPr>
          <p:spPr>
            <a:xfrm rot="1068748">
              <a:off x="658118" y="495534"/>
              <a:ext cx="3749270" cy="3251001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0633"/>
                <a:gd name="connsiteX1" fmla="*/ 5659 w 43256"/>
                <a:gd name="connsiteY1" fmla="*/ 6766 h 40633"/>
                <a:gd name="connsiteX2" fmla="*/ 14041 w 43256"/>
                <a:gd name="connsiteY2" fmla="*/ 5061 h 40633"/>
                <a:gd name="connsiteX3" fmla="*/ 22492 w 43256"/>
                <a:gd name="connsiteY3" fmla="*/ 3291 h 40633"/>
                <a:gd name="connsiteX4" fmla="*/ 25785 w 43256"/>
                <a:gd name="connsiteY4" fmla="*/ 59 h 40633"/>
                <a:gd name="connsiteX5" fmla="*/ 29869 w 43256"/>
                <a:gd name="connsiteY5" fmla="*/ 2340 h 40633"/>
                <a:gd name="connsiteX6" fmla="*/ 35499 w 43256"/>
                <a:gd name="connsiteY6" fmla="*/ 549 h 40633"/>
                <a:gd name="connsiteX7" fmla="*/ 38354 w 43256"/>
                <a:gd name="connsiteY7" fmla="*/ 5435 h 40633"/>
                <a:gd name="connsiteX8" fmla="*/ 42018 w 43256"/>
                <a:gd name="connsiteY8" fmla="*/ 10177 h 40633"/>
                <a:gd name="connsiteX9" fmla="*/ 41854 w 43256"/>
                <a:gd name="connsiteY9" fmla="*/ 15319 h 40633"/>
                <a:gd name="connsiteX10" fmla="*/ 43052 w 43256"/>
                <a:gd name="connsiteY10" fmla="*/ 23181 h 40633"/>
                <a:gd name="connsiteX11" fmla="*/ 37440 w 43256"/>
                <a:gd name="connsiteY11" fmla="*/ 30063 h 40633"/>
                <a:gd name="connsiteX12" fmla="*/ 35431 w 43256"/>
                <a:gd name="connsiteY12" fmla="*/ 35960 h 40633"/>
                <a:gd name="connsiteX13" fmla="*/ 28591 w 43256"/>
                <a:gd name="connsiteY13" fmla="*/ 36674 h 40633"/>
                <a:gd name="connsiteX14" fmla="*/ 20483 w 43256"/>
                <a:gd name="connsiteY14" fmla="*/ 31331 h 40633"/>
                <a:gd name="connsiteX15" fmla="*/ 16516 w 43256"/>
                <a:gd name="connsiteY15" fmla="*/ 39125 h 40633"/>
                <a:gd name="connsiteX16" fmla="*/ 5840 w 43256"/>
                <a:gd name="connsiteY16" fmla="*/ 35331 h 40633"/>
                <a:gd name="connsiteX17" fmla="*/ 1146 w 43256"/>
                <a:gd name="connsiteY17" fmla="*/ 31109 h 40633"/>
                <a:gd name="connsiteX18" fmla="*/ 2149 w 43256"/>
                <a:gd name="connsiteY18" fmla="*/ 25410 h 40633"/>
                <a:gd name="connsiteX19" fmla="*/ 31 w 43256"/>
                <a:gd name="connsiteY19" fmla="*/ 19563 h 40633"/>
                <a:gd name="connsiteX20" fmla="*/ 3899 w 43256"/>
                <a:gd name="connsiteY20" fmla="*/ 14366 h 40633"/>
                <a:gd name="connsiteX21" fmla="*/ 3936 w 43256"/>
                <a:gd name="connsiteY21" fmla="*/ 14229 h 40633"/>
                <a:gd name="connsiteX0" fmla="*/ 4729 w 43256"/>
                <a:gd name="connsiteY0" fmla="*/ 26036 h 40633"/>
                <a:gd name="connsiteX1" fmla="*/ 2196 w 43256"/>
                <a:gd name="connsiteY1" fmla="*/ 25239 h 40633"/>
                <a:gd name="connsiteX2" fmla="*/ 6964 w 43256"/>
                <a:gd name="connsiteY2" fmla="*/ 34758 h 40633"/>
                <a:gd name="connsiteX3" fmla="*/ 5856 w 43256"/>
                <a:gd name="connsiteY3" fmla="*/ 35139 h 40633"/>
                <a:gd name="connsiteX4" fmla="*/ 16514 w 43256"/>
                <a:gd name="connsiteY4" fmla="*/ 38949 h 40633"/>
                <a:gd name="connsiteX5" fmla="*/ 15846 w 43256"/>
                <a:gd name="connsiteY5" fmla="*/ 37209 h 40633"/>
                <a:gd name="connsiteX6" fmla="*/ 28863 w 43256"/>
                <a:gd name="connsiteY6" fmla="*/ 34610 h 40633"/>
                <a:gd name="connsiteX7" fmla="*/ 28596 w 43256"/>
                <a:gd name="connsiteY7" fmla="*/ 36519 h 40633"/>
                <a:gd name="connsiteX8" fmla="*/ 34165 w 43256"/>
                <a:gd name="connsiteY8" fmla="*/ 22813 h 40633"/>
                <a:gd name="connsiteX9" fmla="*/ 37416 w 43256"/>
                <a:gd name="connsiteY9" fmla="*/ 29949 h 40633"/>
                <a:gd name="connsiteX10" fmla="*/ 41834 w 43256"/>
                <a:gd name="connsiteY10" fmla="*/ 15213 h 40633"/>
                <a:gd name="connsiteX11" fmla="*/ 40386 w 43256"/>
                <a:gd name="connsiteY11" fmla="*/ 17889 h 40633"/>
                <a:gd name="connsiteX12" fmla="*/ 38360 w 43256"/>
                <a:gd name="connsiteY12" fmla="*/ 5285 h 40633"/>
                <a:gd name="connsiteX13" fmla="*/ 38436 w 43256"/>
                <a:gd name="connsiteY13" fmla="*/ 6549 h 40633"/>
                <a:gd name="connsiteX14" fmla="*/ 29114 w 43256"/>
                <a:gd name="connsiteY14" fmla="*/ 3811 h 40633"/>
                <a:gd name="connsiteX15" fmla="*/ 29856 w 43256"/>
                <a:gd name="connsiteY15" fmla="*/ 2199 h 40633"/>
                <a:gd name="connsiteX16" fmla="*/ 22177 w 43256"/>
                <a:gd name="connsiteY16" fmla="*/ 4579 h 40633"/>
                <a:gd name="connsiteX17" fmla="*/ 22536 w 43256"/>
                <a:gd name="connsiteY17" fmla="*/ 3189 h 40633"/>
                <a:gd name="connsiteX18" fmla="*/ 14036 w 43256"/>
                <a:gd name="connsiteY18" fmla="*/ 5051 h 40633"/>
                <a:gd name="connsiteX19" fmla="*/ 15336 w 43256"/>
                <a:gd name="connsiteY19" fmla="*/ 6399 h 40633"/>
                <a:gd name="connsiteX20" fmla="*/ 4163 w 43256"/>
                <a:gd name="connsiteY20" fmla="*/ 15648 h 40633"/>
                <a:gd name="connsiteX21" fmla="*/ 3936 w 43256"/>
                <a:gd name="connsiteY21" fmla="*/ 14229 h 40633"/>
                <a:gd name="connsiteX0" fmla="*/ 3936 w 43256"/>
                <a:gd name="connsiteY0" fmla="*/ 14229 h 40633"/>
                <a:gd name="connsiteX1" fmla="*/ 5659 w 43256"/>
                <a:gd name="connsiteY1" fmla="*/ 6766 h 40633"/>
                <a:gd name="connsiteX2" fmla="*/ 14041 w 43256"/>
                <a:gd name="connsiteY2" fmla="*/ 5061 h 40633"/>
                <a:gd name="connsiteX3" fmla="*/ 22492 w 43256"/>
                <a:gd name="connsiteY3" fmla="*/ 3291 h 40633"/>
                <a:gd name="connsiteX4" fmla="*/ 25785 w 43256"/>
                <a:gd name="connsiteY4" fmla="*/ 59 h 40633"/>
                <a:gd name="connsiteX5" fmla="*/ 29869 w 43256"/>
                <a:gd name="connsiteY5" fmla="*/ 2340 h 40633"/>
                <a:gd name="connsiteX6" fmla="*/ 35499 w 43256"/>
                <a:gd name="connsiteY6" fmla="*/ 549 h 40633"/>
                <a:gd name="connsiteX7" fmla="*/ 38354 w 43256"/>
                <a:gd name="connsiteY7" fmla="*/ 5435 h 40633"/>
                <a:gd name="connsiteX8" fmla="*/ 42018 w 43256"/>
                <a:gd name="connsiteY8" fmla="*/ 10177 h 40633"/>
                <a:gd name="connsiteX9" fmla="*/ 41854 w 43256"/>
                <a:gd name="connsiteY9" fmla="*/ 15319 h 40633"/>
                <a:gd name="connsiteX10" fmla="*/ 43052 w 43256"/>
                <a:gd name="connsiteY10" fmla="*/ 23181 h 40633"/>
                <a:gd name="connsiteX11" fmla="*/ 37440 w 43256"/>
                <a:gd name="connsiteY11" fmla="*/ 30063 h 40633"/>
                <a:gd name="connsiteX12" fmla="*/ 35431 w 43256"/>
                <a:gd name="connsiteY12" fmla="*/ 35960 h 40633"/>
                <a:gd name="connsiteX13" fmla="*/ 28591 w 43256"/>
                <a:gd name="connsiteY13" fmla="*/ 36674 h 40633"/>
                <a:gd name="connsiteX14" fmla="*/ 20483 w 43256"/>
                <a:gd name="connsiteY14" fmla="*/ 31331 h 40633"/>
                <a:gd name="connsiteX15" fmla="*/ 16516 w 43256"/>
                <a:gd name="connsiteY15" fmla="*/ 39125 h 40633"/>
                <a:gd name="connsiteX16" fmla="*/ 5840 w 43256"/>
                <a:gd name="connsiteY16" fmla="*/ 35331 h 40633"/>
                <a:gd name="connsiteX17" fmla="*/ 1146 w 43256"/>
                <a:gd name="connsiteY17" fmla="*/ 31109 h 40633"/>
                <a:gd name="connsiteX18" fmla="*/ 2149 w 43256"/>
                <a:gd name="connsiteY18" fmla="*/ 25410 h 40633"/>
                <a:gd name="connsiteX19" fmla="*/ 31 w 43256"/>
                <a:gd name="connsiteY19" fmla="*/ 19563 h 40633"/>
                <a:gd name="connsiteX20" fmla="*/ 3899 w 43256"/>
                <a:gd name="connsiteY20" fmla="*/ 14366 h 40633"/>
                <a:gd name="connsiteX21" fmla="*/ 3936 w 43256"/>
                <a:gd name="connsiteY21" fmla="*/ 14229 h 40633"/>
                <a:gd name="connsiteX0" fmla="*/ 4729 w 43256"/>
                <a:gd name="connsiteY0" fmla="*/ 26036 h 40633"/>
                <a:gd name="connsiteX1" fmla="*/ 2196 w 43256"/>
                <a:gd name="connsiteY1" fmla="*/ 25239 h 40633"/>
                <a:gd name="connsiteX2" fmla="*/ 6964 w 43256"/>
                <a:gd name="connsiteY2" fmla="*/ 34758 h 40633"/>
                <a:gd name="connsiteX3" fmla="*/ 5856 w 43256"/>
                <a:gd name="connsiteY3" fmla="*/ 35139 h 40633"/>
                <a:gd name="connsiteX4" fmla="*/ 15984 w 43256"/>
                <a:gd name="connsiteY4" fmla="*/ 29380 h 40633"/>
                <a:gd name="connsiteX5" fmla="*/ 15846 w 43256"/>
                <a:gd name="connsiteY5" fmla="*/ 37209 h 40633"/>
                <a:gd name="connsiteX6" fmla="*/ 28863 w 43256"/>
                <a:gd name="connsiteY6" fmla="*/ 34610 h 40633"/>
                <a:gd name="connsiteX7" fmla="*/ 28596 w 43256"/>
                <a:gd name="connsiteY7" fmla="*/ 36519 h 40633"/>
                <a:gd name="connsiteX8" fmla="*/ 34165 w 43256"/>
                <a:gd name="connsiteY8" fmla="*/ 22813 h 40633"/>
                <a:gd name="connsiteX9" fmla="*/ 37416 w 43256"/>
                <a:gd name="connsiteY9" fmla="*/ 29949 h 40633"/>
                <a:gd name="connsiteX10" fmla="*/ 41834 w 43256"/>
                <a:gd name="connsiteY10" fmla="*/ 15213 h 40633"/>
                <a:gd name="connsiteX11" fmla="*/ 40386 w 43256"/>
                <a:gd name="connsiteY11" fmla="*/ 17889 h 40633"/>
                <a:gd name="connsiteX12" fmla="*/ 38360 w 43256"/>
                <a:gd name="connsiteY12" fmla="*/ 5285 h 40633"/>
                <a:gd name="connsiteX13" fmla="*/ 38436 w 43256"/>
                <a:gd name="connsiteY13" fmla="*/ 6549 h 40633"/>
                <a:gd name="connsiteX14" fmla="*/ 29114 w 43256"/>
                <a:gd name="connsiteY14" fmla="*/ 3811 h 40633"/>
                <a:gd name="connsiteX15" fmla="*/ 29856 w 43256"/>
                <a:gd name="connsiteY15" fmla="*/ 2199 h 40633"/>
                <a:gd name="connsiteX16" fmla="*/ 22177 w 43256"/>
                <a:gd name="connsiteY16" fmla="*/ 4579 h 40633"/>
                <a:gd name="connsiteX17" fmla="*/ 22536 w 43256"/>
                <a:gd name="connsiteY17" fmla="*/ 3189 h 40633"/>
                <a:gd name="connsiteX18" fmla="*/ 14036 w 43256"/>
                <a:gd name="connsiteY18" fmla="*/ 5051 h 40633"/>
                <a:gd name="connsiteX19" fmla="*/ 15336 w 43256"/>
                <a:gd name="connsiteY19" fmla="*/ 6399 h 40633"/>
                <a:gd name="connsiteX20" fmla="*/ 4163 w 43256"/>
                <a:gd name="connsiteY20" fmla="*/ 15648 h 40633"/>
                <a:gd name="connsiteX21" fmla="*/ 3936 w 43256"/>
                <a:gd name="connsiteY21" fmla="*/ 14229 h 40633"/>
                <a:gd name="connsiteX0" fmla="*/ 3936 w 43256"/>
                <a:gd name="connsiteY0" fmla="*/ 14229 h 40633"/>
                <a:gd name="connsiteX1" fmla="*/ 5659 w 43256"/>
                <a:gd name="connsiteY1" fmla="*/ 6766 h 40633"/>
                <a:gd name="connsiteX2" fmla="*/ 14041 w 43256"/>
                <a:gd name="connsiteY2" fmla="*/ 5061 h 40633"/>
                <a:gd name="connsiteX3" fmla="*/ 22492 w 43256"/>
                <a:gd name="connsiteY3" fmla="*/ 3291 h 40633"/>
                <a:gd name="connsiteX4" fmla="*/ 25785 w 43256"/>
                <a:gd name="connsiteY4" fmla="*/ 59 h 40633"/>
                <a:gd name="connsiteX5" fmla="*/ 29869 w 43256"/>
                <a:gd name="connsiteY5" fmla="*/ 2340 h 40633"/>
                <a:gd name="connsiteX6" fmla="*/ 35499 w 43256"/>
                <a:gd name="connsiteY6" fmla="*/ 549 h 40633"/>
                <a:gd name="connsiteX7" fmla="*/ 38354 w 43256"/>
                <a:gd name="connsiteY7" fmla="*/ 5435 h 40633"/>
                <a:gd name="connsiteX8" fmla="*/ 42018 w 43256"/>
                <a:gd name="connsiteY8" fmla="*/ 10177 h 40633"/>
                <a:gd name="connsiteX9" fmla="*/ 41854 w 43256"/>
                <a:gd name="connsiteY9" fmla="*/ 15319 h 40633"/>
                <a:gd name="connsiteX10" fmla="*/ 43052 w 43256"/>
                <a:gd name="connsiteY10" fmla="*/ 23181 h 40633"/>
                <a:gd name="connsiteX11" fmla="*/ 37440 w 43256"/>
                <a:gd name="connsiteY11" fmla="*/ 30063 h 40633"/>
                <a:gd name="connsiteX12" fmla="*/ 30926 w 43256"/>
                <a:gd name="connsiteY12" fmla="*/ 24273 h 40633"/>
                <a:gd name="connsiteX13" fmla="*/ 28591 w 43256"/>
                <a:gd name="connsiteY13" fmla="*/ 36674 h 40633"/>
                <a:gd name="connsiteX14" fmla="*/ 20483 w 43256"/>
                <a:gd name="connsiteY14" fmla="*/ 31331 h 40633"/>
                <a:gd name="connsiteX15" fmla="*/ 16516 w 43256"/>
                <a:gd name="connsiteY15" fmla="*/ 39125 h 40633"/>
                <a:gd name="connsiteX16" fmla="*/ 5840 w 43256"/>
                <a:gd name="connsiteY16" fmla="*/ 35331 h 40633"/>
                <a:gd name="connsiteX17" fmla="*/ 1146 w 43256"/>
                <a:gd name="connsiteY17" fmla="*/ 31109 h 40633"/>
                <a:gd name="connsiteX18" fmla="*/ 2149 w 43256"/>
                <a:gd name="connsiteY18" fmla="*/ 25410 h 40633"/>
                <a:gd name="connsiteX19" fmla="*/ 31 w 43256"/>
                <a:gd name="connsiteY19" fmla="*/ 19563 h 40633"/>
                <a:gd name="connsiteX20" fmla="*/ 3899 w 43256"/>
                <a:gd name="connsiteY20" fmla="*/ 14366 h 40633"/>
                <a:gd name="connsiteX21" fmla="*/ 3936 w 43256"/>
                <a:gd name="connsiteY21" fmla="*/ 14229 h 40633"/>
                <a:gd name="connsiteX0" fmla="*/ 4729 w 43256"/>
                <a:gd name="connsiteY0" fmla="*/ 26036 h 40633"/>
                <a:gd name="connsiteX1" fmla="*/ 2196 w 43256"/>
                <a:gd name="connsiteY1" fmla="*/ 25239 h 40633"/>
                <a:gd name="connsiteX2" fmla="*/ 6964 w 43256"/>
                <a:gd name="connsiteY2" fmla="*/ 34758 h 40633"/>
                <a:gd name="connsiteX3" fmla="*/ 5856 w 43256"/>
                <a:gd name="connsiteY3" fmla="*/ 35139 h 40633"/>
                <a:gd name="connsiteX4" fmla="*/ 15984 w 43256"/>
                <a:gd name="connsiteY4" fmla="*/ 29380 h 40633"/>
                <a:gd name="connsiteX5" fmla="*/ 15846 w 43256"/>
                <a:gd name="connsiteY5" fmla="*/ 37209 h 40633"/>
                <a:gd name="connsiteX6" fmla="*/ 28863 w 43256"/>
                <a:gd name="connsiteY6" fmla="*/ 34610 h 40633"/>
                <a:gd name="connsiteX7" fmla="*/ 28596 w 43256"/>
                <a:gd name="connsiteY7" fmla="*/ 36519 h 40633"/>
                <a:gd name="connsiteX8" fmla="*/ 34165 w 43256"/>
                <a:gd name="connsiteY8" fmla="*/ 22813 h 40633"/>
                <a:gd name="connsiteX9" fmla="*/ 37416 w 43256"/>
                <a:gd name="connsiteY9" fmla="*/ 29949 h 40633"/>
                <a:gd name="connsiteX10" fmla="*/ 41834 w 43256"/>
                <a:gd name="connsiteY10" fmla="*/ 15213 h 40633"/>
                <a:gd name="connsiteX11" fmla="*/ 40386 w 43256"/>
                <a:gd name="connsiteY11" fmla="*/ 17889 h 40633"/>
                <a:gd name="connsiteX12" fmla="*/ 38360 w 43256"/>
                <a:gd name="connsiteY12" fmla="*/ 5285 h 40633"/>
                <a:gd name="connsiteX13" fmla="*/ 38436 w 43256"/>
                <a:gd name="connsiteY13" fmla="*/ 6549 h 40633"/>
                <a:gd name="connsiteX14" fmla="*/ 29114 w 43256"/>
                <a:gd name="connsiteY14" fmla="*/ 3811 h 40633"/>
                <a:gd name="connsiteX15" fmla="*/ 29856 w 43256"/>
                <a:gd name="connsiteY15" fmla="*/ 2199 h 40633"/>
                <a:gd name="connsiteX16" fmla="*/ 22177 w 43256"/>
                <a:gd name="connsiteY16" fmla="*/ 4579 h 40633"/>
                <a:gd name="connsiteX17" fmla="*/ 22536 w 43256"/>
                <a:gd name="connsiteY17" fmla="*/ 3189 h 40633"/>
                <a:gd name="connsiteX18" fmla="*/ 14036 w 43256"/>
                <a:gd name="connsiteY18" fmla="*/ 5051 h 40633"/>
                <a:gd name="connsiteX19" fmla="*/ 15336 w 43256"/>
                <a:gd name="connsiteY19" fmla="*/ 6399 h 40633"/>
                <a:gd name="connsiteX20" fmla="*/ 4163 w 43256"/>
                <a:gd name="connsiteY20" fmla="*/ 15648 h 40633"/>
                <a:gd name="connsiteX21" fmla="*/ 3936 w 43256"/>
                <a:gd name="connsiteY21" fmla="*/ 14229 h 40633"/>
                <a:gd name="connsiteX0" fmla="*/ 3936 w 43256"/>
                <a:gd name="connsiteY0" fmla="*/ 14229 h 40633"/>
                <a:gd name="connsiteX1" fmla="*/ 5659 w 43256"/>
                <a:gd name="connsiteY1" fmla="*/ 6766 h 40633"/>
                <a:gd name="connsiteX2" fmla="*/ 14041 w 43256"/>
                <a:gd name="connsiteY2" fmla="*/ 5061 h 40633"/>
                <a:gd name="connsiteX3" fmla="*/ 22492 w 43256"/>
                <a:gd name="connsiteY3" fmla="*/ 3291 h 40633"/>
                <a:gd name="connsiteX4" fmla="*/ 25785 w 43256"/>
                <a:gd name="connsiteY4" fmla="*/ 59 h 40633"/>
                <a:gd name="connsiteX5" fmla="*/ 29869 w 43256"/>
                <a:gd name="connsiteY5" fmla="*/ 2340 h 40633"/>
                <a:gd name="connsiteX6" fmla="*/ 35499 w 43256"/>
                <a:gd name="connsiteY6" fmla="*/ 549 h 40633"/>
                <a:gd name="connsiteX7" fmla="*/ 38354 w 43256"/>
                <a:gd name="connsiteY7" fmla="*/ 5435 h 40633"/>
                <a:gd name="connsiteX8" fmla="*/ 42018 w 43256"/>
                <a:gd name="connsiteY8" fmla="*/ 10177 h 40633"/>
                <a:gd name="connsiteX9" fmla="*/ 41854 w 43256"/>
                <a:gd name="connsiteY9" fmla="*/ 15319 h 40633"/>
                <a:gd name="connsiteX10" fmla="*/ 43052 w 43256"/>
                <a:gd name="connsiteY10" fmla="*/ 23181 h 40633"/>
                <a:gd name="connsiteX11" fmla="*/ 37440 w 43256"/>
                <a:gd name="connsiteY11" fmla="*/ 30063 h 40633"/>
                <a:gd name="connsiteX12" fmla="*/ 30926 w 43256"/>
                <a:gd name="connsiteY12" fmla="*/ 24273 h 40633"/>
                <a:gd name="connsiteX13" fmla="*/ 28591 w 43256"/>
                <a:gd name="connsiteY13" fmla="*/ 36674 h 40633"/>
                <a:gd name="connsiteX14" fmla="*/ 20483 w 43256"/>
                <a:gd name="connsiteY14" fmla="*/ 31331 h 40633"/>
                <a:gd name="connsiteX15" fmla="*/ 16516 w 43256"/>
                <a:gd name="connsiteY15" fmla="*/ 39125 h 40633"/>
                <a:gd name="connsiteX16" fmla="*/ 5840 w 43256"/>
                <a:gd name="connsiteY16" fmla="*/ 35331 h 40633"/>
                <a:gd name="connsiteX17" fmla="*/ 1146 w 43256"/>
                <a:gd name="connsiteY17" fmla="*/ 31109 h 40633"/>
                <a:gd name="connsiteX18" fmla="*/ 2149 w 43256"/>
                <a:gd name="connsiteY18" fmla="*/ 25410 h 40633"/>
                <a:gd name="connsiteX19" fmla="*/ 31 w 43256"/>
                <a:gd name="connsiteY19" fmla="*/ 19563 h 40633"/>
                <a:gd name="connsiteX20" fmla="*/ 3899 w 43256"/>
                <a:gd name="connsiteY20" fmla="*/ 14366 h 40633"/>
                <a:gd name="connsiteX21" fmla="*/ 3936 w 43256"/>
                <a:gd name="connsiteY21" fmla="*/ 14229 h 40633"/>
                <a:gd name="connsiteX0" fmla="*/ 4729 w 43256"/>
                <a:gd name="connsiteY0" fmla="*/ 26036 h 40633"/>
                <a:gd name="connsiteX1" fmla="*/ 2196 w 43256"/>
                <a:gd name="connsiteY1" fmla="*/ 25239 h 40633"/>
                <a:gd name="connsiteX2" fmla="*/ 6964 w 43256"/>
                <a:gd name="connsiteY2" fmla="*/ 34758 h 40633"/>
                <a:gd name="connsiteX3" fmla="*/ 5856 w 43256"/>
                <a:gd name="connsiteY3" fmla="*/ 35139 h 40633"/>
                <a:gd name="connsiteX4" fmla="*/ 15984 w 43256"/>
                <a:gd name="connsiteY4" fmla="*/ 29380 h 40633"/>
                <a:gd name="connsiteX5" fmla="*/ 15846 w 43256"/>
                <a:gd name="connsiteY5" fmla="*/ 37209 h 40633"/>
                <a:gd name="connsiteX6" fmla="*/ 28863 w 43256"/>
                <a:gd name="connsiteY6" fmla="*/ 34610 h 40633"/>
                <a:gd name="connsiteX7" fmla="*/ 26904 w 43256"/>
                <a:gd name="connsiteY7" fmla="*/ 28480 h 40633"/>
                <a:gd name="connsiteX8" fmla="*/ 34165 w 43256"/>
                <a:gd name="connsiteY8" fmla="*/ 22813 h 40633"/>
                <a:gd name="connsiteX9" fmla="*/ 37416 w 43256"/>
                <a:gd name="connsiteY9" fmla="*/ 29949 h 40633"/>
                <a:gd name="connsiteX10" fmla="*/ 41834 w 43256"/>
                <a:gd name="connsiteY10" fmla="*/ 15213 h 40633"/>
                <a:gd name="connsiteX11" fmla="*/ 40386 w 43256"/>
                <a:gd name="connsiteY11" fmla="*/ 17889 h 40633"/>
                <a:gd name="connsiteX12" fmla="*/ 38360 w 43256"/>
                <a:gd name="connsiteY12" fmla="*/ 5285 h 40633"/>
                <a:gd name="connsiteX13" fmla="*/ 38436 w 43256"/>
                <a:gd name="connsiteY13" fmla="*/ 6549 h 40633"/>
                <a:gd name="connsiteX14" fmla="*/ 29114 w 43256"/>
                <a:gd name="connsiteY14" fmla="*/ 3811 h 40633"/>
                <a:gd name="connsiteX15" fmla="*/ 29856 w 43256"/>
                <a:gd name="connsiteY15" fmla="*/ 2199 h 40633"/>
                <a:gd name="connsiteX16" fmla="*/ 22177 w 43256"/>
                <a:gd name="connsiteY16" fmla="*/ 4579 h 40633"/>
                <a:gd name="connsiteX17" fmla="*/ 22536 w 43256"/>
                <a:gd name="connsiteY17" fmla="*/ 3189 h 40633"/>
                <a:gd name="connsiteX18" fmla="*/ 14036 w 43256"/>
                <a:gd name="connsiteY18" fmla="*/ 5051 h 40633"/>
                <a:gd name="connsiteX19" fmla="*/ 15336 w 43256"/>
                <a:gd name="connsiteY19" fmla="*/ 6399 h 40633"/>
                <a:gd name="connsiteX20" fmla="*/ 4163 w 43256"/>
                <a:gd name="connsiteY20" fmla="*/ 15648 h 40633"/>
                <a:gd name="connsiteX21" fmla="*/ 3936 w 43256"/>
                <a:gd name="connsiteY21" fmla="*/ 14229 h 40633"/>
                <a:gd name="connsiteX0" fmla="*/ 3936 w 43256"/>
                <a:gd name="connsiteY0" fmla="*/ 14229 h 40633"/>
                <a:gd name="connsiteX1" fmla="*/ 5659 w 43256"/>
                <a:gd name="connsiteY1" fmla="*/ 6766 h 40633"/>
                <a:gd name="connsiteX2" fmla="*/ 14041 w 43256"/>
                <a:gd name="connsiteY2" fmla="*/ 5061 h 40633"/>
                <a:gd name="connsiteX3" fmla="*/ 22492 w 43256"/>
                <a:gd name="connsiteY3" fmla="*/ 3291 h 40633"/>
                <a:gd name="connsiteX4" fmla="*/ 25785 w 43256"/>
                <a:gd name="connsiteY4" fmla="*/ 59 h 40633"/>
                <a:gd name="connsiteX5" fmla="*/ 29869 w 43256"/>
                <a:gd name="connsiteY5" fmla="*/ 2340 h 40633"/>
                <a:gd name="connsiteX6" fmla="*/ 35499 w 43256"/>
                <a:gd name="connsiteY6" fmla="*/ 549 h 40633"/>
                <a:gd name="connsiteX7" fmla="*/ 38354 w 43256"/>
                <a:gd name="connsiteY7" fmla="*/ 5435 h 40633"/>
                <a:gd name="connsiteX8" fmla="*/ 42018 w 43256"/>
                <a:gd name="connsiteY8" fmla="*/ 10177 h 40633"/>
                <a:gd name="connsiteX9" fmla="*/ 41854 w 43256"/>
                <a:gd name="connsiteY9" fmla="*/ 15319 h 40633"/>
                <a:gd name="connsiteX10" fmla="*/ 43052 w 43256"/>
                <a:gd name="connsiteY10" fmla="*/ 23181 h 40633"/>
                <a:gd name="connsiteX11" fmla="*/ 37440 w 43256"/>
                <a:gd name="connsiteY11" fmla="*/ 30063 h 40633"/>
                <a:gd name="connsiteX12" fmla="*/ 30926 w 43256"/>
                <a:gd name="connsiteY12" fmla="*/ 24273 h 40633"/>
                <a:gd name="connsiteX13" fmla="*/ 25834 w 43256"/>
                <a:gd name="connsiteY13" fmla="*/ 27380 h 40633"/>
                <a:gd name="connsiteX14" fmla="*/ 20483 w 43256"/>
                <a:gd name="connsiteY14" fmla="*/ 31331 h 40633"/>
                <a:gd name="connsiteX15" fmla="*/ 16516 w 43256"/>
                <a:gd name="connsiteY15" fmla="*/ 39125 h 40633"/>
                <a:gd name="connsiteX16" fmla="*/ 5840 w 43256"/>
                <a:gd name="connsiteY16" fmla="*/ 35331 h 40633"/>
                <a:gd name="connsiteX17" fmla="*/ 1146 w 43256"/>
                <a:gd name="connsiteY17" fmla="*/ 31109 h 40633"/>
                <a:gd name="connsiteX18" fmla="*/ 2149 w 43256"/>
                <a:gd name="connsiteY18" fmla="*/ 25410 h 40633"/>
                <a:gd name="connsiteX19" fmla="*/ 31 w 43256"/>
                <a:gd name="connsiteY19" fmla="*/ 19563 h 40633"/>
                <a:gd name="connsiteX20" fmla="*/ 3899 w 43256"/>
                <a:gd name="connsiteY20" fmla="*/ 14366 h 40633"/>
                <a:gd name="connsiteX21" fmla="*/ 3936 w 43256"/>
                <a:gd name="connsiteY21" fmla="*/ 14229 h 40633"/>
                <a:gd name="connsiteX0" fmla="*/ 4729 w 43256"/>
                <a:gd name="connsiteY0" fmla="*/ 26036 h 40633"/>
                <a:gd name="connsiteX1" fmla="*/ 2196 w 43256"/>
                <a:gd name="connsiteY1" fmla="*/ 25239 h 40633"/>
                <a:gd name="connsiteX2" fmla="*/ 6964 w 43256"/>
                <a:gd name="connsiteY2" fmla="*/ 34758 h 40633"/>
                <a:gd name="connsiteX3" fmla="*/ 5856 w 43256"/>
                <a:gd name="connsiteY3" fmla="*/ 35139 h 40633"/>
                <a:gd name="connsiteX4" fmla="*/ 15984 w 43256"/>
                <a:gd name="connsiteY4" fmla="*/ 29380 h 40633"/>
                <a:gd name="connsiteX5" fmla="*/ 15846 w 43256"/>
                <a:gd name="connsiteY5" fmla="*/ 37209 h 40633"/>
                <a:gd name="connsiteX6" fmla="*/ 28863 w 43256"/>
                <a:gd name="connsiteY6" fmla="*/ 34610 h 40633"/>
                <a:gd name="connsiteX7" fmla="*/ 26904 w 43256"/>
                <a:gd name="connsiteY7" fmla="*/ 28480 h 40633"/>
                <a:gd name="connsiteX8" fmla="*/ 34165 w 43256"/>
                <a:gd name="connsiteY8" fmla="*/ 22813 h 40633"/>
                <a:gd name="connsiteX9" fmla="*/ 37416 w 43256"/>
                <a:gd name="connsiteY9" fmla="*/ 29949 h 40633"/>
                <a:gd name="connsiteX10" fmla="*/ 41834 w 43256"/>
                <a:gd name="connsiteY10" fmla="*/ 15213 h 40633"/>
                <a:gd name="connsiteX11" fmla="*/ 40386 w 43256"/>
                <a:gd name="connsiteY11" fmla="*/ 17889 h 40633"/>
                <a:gd name="connsiteX12" fmla="*/ 38360 w 43256"/>
                <a:gd name="connsiteY12" fmla="*/ 5285 h 40633"/>
                <a:gd name="connsiteX13" fmla="*/ 38436 w 43256"/>
                <a:gd name="connsiteY13" fmla="*/ 6549 h 40633"/>
                <a:gd name="connsiteX14" fmla="*/ 29114 w 43256"/>
                <a:gd name="connsiteY14" fmla="*/ 3811 h 40633"/>
                <a:gd name="connsiteX15" fmla="*/ 29856 w 43256"/>
                <a:gd name="connsiteY15" fmla="*/ 2199 h 40633"/>
                <a:gd name="connsiteX16" fmla="*/ 22177 w 43256"/>
                <a:gd name="connsiteY16" fmla="*/ 4579 h 40633"/>
                <a:gd name="connsiteX17" fmla="*/ 22536 w 43256"/>
                <a:gd name="connsiteY17" fmla="*/ 3189 h 40633"/>
                <a:gd name="connsiteX18" fmla="*/ 14036 w 43256"/>
                <a:gd name="connsiteY18" fmla="*/ 5051 h 40633"/>
                <a:gd name="connsiteX19" fmla="*/ 15336 w 43256"/>
                <a:gd name="connsiteY19" fmla="*/ 6399 h 40633"/>
                <a:gd name="connsiteX20" fmla="*/ 4163 w 43256"/>
                <a:gd name="connsiteY20" fmla="*/ 15648 h 40633"/>
                <a:gd name="connsiteX21" fmla="*/ 3936 w 43256"/>
                <a:gd name="connsiteY21" fmla="*/ 14229 h 40633"/>
                <a:gd name="connsiteX0" fmla="*/ 3936 w 43256"/>
                <a:gd name="connsiteY0" fmla="*/ 14229 h 40633"/>
                <a:gd name="connsiteX1" fmla="*/ 5659 w 43256"/>
                <a:gd name="connsiteY1" fmla="*/ 6766 h 40633"/>
                <a:gd name="connsiteX2" fmla="*/ 14041 w 43256"/>
                <a:gd name="connsiteY2" fmla="*/ 5061 h 40633"/>
                <a:gd name="connsiteX3" fmla="*/ 22492 w 43256"/>
                <a:gd name="connsiteY3" fmla="*/ 3291 h 40633"/>
                <a:gd name="connsiteX4" fmla="*/ 25785 w 43256"/>
                <a:gd name="connsiteY4" fmla="*/ 59 h 40633"/>
                <a:gd name="connsiteX5" fmla="*/ 29869 w 43256"/>
                <a:gd name="connsiteY5" fmla="*/ 2340 h 40633"/>
                <a:gd name="connsiteX6" fmla="*/ 35499 w 43256"/>
                <a:gd name="connsiteY6" fmla="*/ 549 h 40633"/>
                <a:gd name="connsiteX7" fmla="*/ 38354 w 43256"/>
                <a:gd name="connsiteY7" fmla="*/ 5435 h 40633"/>
                <a:gd name="connsiteX8" fmla="*/ 42018 w 43256"/>
                <a:gd name="connsiteY8" fmla="*/ 10177 h 40633"/>
                <a:gd name="connsiteX9" fmla="*/ 41854 w 43256"/>
                <a:gd name="connsiteY9" fmla="*/ 15319 h 40633"/>
                <a:gd name="connsiteX10" fmla="*/ 43052 w 43256"/>
                <a:gd name="connsiteY10" fmla="*/ 23181 h 40633"/>
                <a:gd name="connsiteX11" fmla="*/ 37440 w 43256"/>
                <a:gd name="connsiteY11" fmla="*/ 30063 h 40633"/>
                <a:gd name="connsiteX12" fmla="*/ 30926 w 43256"/>
                <a:gd name="connsiteY12" fmla="*/ 24273 h 40633"/>
                <a:gd name="connsiteX13" fmla="*/ 25834 w 43256"/>
                <a:gd name="connsiteY13" fmla="*/ 27380 h 40633"/>
                <a:gd name="connsiteX14" fmla="*/ 20483 w 43256"/>
                <a:gd name="connsiteY14" fmla="*/ 31331 h 40633"/>
                <a:gd name="connsiteX15" fmla="*/ 16516 w 43256"/>
                <a:gd name="connsiteY15" fmla="*/ 39125 h 40633"/>
                <a:gd name="connsiteX16" fmla="*/ 5840 w 43256"/>
                <a:gd name="connsiteY16" fmla="*/ 35331 h 40633"/>
                <a:gd name="connsiteX17" fmla="*/ 1146 w 43256"/>
                <a:gd name="connsiteY17" fmla="*/ 31109 h 40633"/>
                <a:gd name="connsiteX18" fmla="*/ 2149 w 43256"/>
                <a:gd name="connsiteY18" fmla="*/ 25410 h 40633"/>
                <a:gd name="connsiteX19" fmla="*/ 31 w 43256"/>
                <a:gd name="connsiteY19" fmla="*/ 19563 h 40633"/>
                <a:gd name="connsiteX20" fmla="*/ 3899 w 43256"/>
                <a:gd name="connsiteY20" fmla="*/ 14366 h 40633"/>
                <a:gd name="connsiteX21" fmla="*/ 3936 w 43256"/>
                <a:gd name="connsiteY21" fmla="*/ 14229 h 40633"/>
                <a:gd name="connsiteX0" fmla="*/ 4729 w 43256"/>
                <a:gd name="connsiteY0" fmla="*/ 26036 h 40633"/>
                <a:gd name="connsiteX1" fmla="*/ 2196 w 43256"/>
                <a:gd name="connsiteY1" fmla="*/ 25239 h 40633"/>
                <a:gd name="connsiteX2" fmla="*/ 6964 w 43256"/>
                <a:gd name="connsiteY2" fmla="*/ 34758 h 40633"/>
                <a:gd name="connsiteX3" fmla="*/ 5856 w 43256"/>
                <a:gd name="connsiteY3" fmla="*/ 35139 h 40633"/>
                <a:gd name="connsiteX4" fmla="*/ 15984 w 43256"/>
                <a:gd name="connsiteY4" fmla="*/ 29380 h 40633"/>
                <a:gd name="connsiteX5" fmla="*/ 15846 w 43256"/>
                <a:gd name="connsiteY5" fmla="*/ 37209 h 40633"/>
                <a:gd name="connsiteX6" fmla="*/ 28863 w 43256"/>
                <a:gd name="connsiteY6" fmla="*/ 34610 h 40633"/>
                <a:gd name="connsiteX7" fmla="*/ 26904 w 43256"/>
                <a:gd name="connsiteY7" fmla="*/ 28480 h 40633"/>
                <a:gd name="connsiteX8" fmla="*/ 34165 w 43256"/>
                <a:gd name="connsiteY8" fmla="*/ 22813 h 40633"/>
                <a:gd name="connsiteX9" fmla="*/ 37416 w 43256"/>
                <a:gd name="connsiteY9" fmla="*/ 29949 h 40633"/>
                <a:gd name="connsiteX10" fmla="*/ 41834 w 43256"/>
                <a:gd name="connsiteY10" fmla="*/ 15213 h 40633"/>
                <a:gd name="connsiteX11" fmla="*/ 40386 w 43256"/>
                <a:gd name="connsiteY11" fmla="*/ 17889 h 40633"/>
                <a:gd name="connsiteX12" fmla="*/ 38360 w 43256"/>
                <a:gd name="connsiteY12" fmla="*/ 5285 h 40633"/>
                <a:gd name="connsiteX13" fmla="*/ 38436 w 43256"/>
                <a:gd name="connsiteY13" fmla="*/ 6549 h 40633"/>
                <a:gd name="connsiteX14" fmla="*/ 29114 w 43256"/>
                <a:gd name="connsiteY14" fmla="*/ 3811 h 40633"/>
                <a:gd name="connsiteX15" fmla="*/ 29856 w 43256"/>
                <a:gd name="connsiteY15" fmla="*/ 2199 h 40633"/>
                <a:gd name="connsiteX16" fmla="*/ 22177 w 43256"/>
                <a:gd name="connsiteY16" fmla="*/ 4579 h 40633"/>
                <a:gd name="connsiteX17" fmla="*/ 22536 w 43256"/>
                <a:gd name="connsiteY17" fmla="*/ 3189 h 40633"/>
                <a:gd name="connsiteX18" fmla="*/ 14036 w 43256"/>
                <a:gd name="connsiteY18" fmla="*/ 5051 h 40633"/>
                <a:gd name="connsiteX19" fmla="*/ 15336 w 43256"/>
                <a:gd name="connsiteY19" fmla="*/ 6399 h 40633"/>
                <a:gd name="connsiteX20" fmla="*/ 4163 w 43256"/>
                <a:gd name="connsiteY20" fmla="*/ 15648 h 40633"/>
                <a:gd name="connsiteX21" fmla="*/ 3936 w 43256"/>
                <a:gd name="connsiteY21" fmla="*/ 14229 h 40633"/>
                <a:gd name="connsiteX0" fmla="*/ 3936 w 43256"/>
                <a:gd name="connsiteY0" fmla="*/ 14229 h 40633"/>
                <a:gd name="connsiteX1" fmla="*/ 5659 w 43256"/>
                <a:gd name="connsiteY1" fmla="*/ 6766 h 40633"/>
                <a:gd name="connsiteX2" fmla="*/ 14041 w 43256"/>
                <a:gd name="connsiteY2" fmla="*/ 5061 h 40633"/>
                <a:gd name="connsiteX3" fmla="*/ 22492 w 43256"/>
                <a:gd name="connsiteY3" fmla="*/ 3291 h 40633"/>
                <a:gd name="connsiteX4" fmla="*/ 25785 w 43256"/>
                <a:gd name="connsiteY4" fmla="*/ 59 h 40633"/>
                <a:gd name="connsiteX5" fmla="*/ 29869 w 43256"/>
                <a:gd name="connsiteY5" fmla="*/ 2340 h 40633"/>
                <a:gd name="connsiteX6" fmla="*/ 35499 w 43256"/>
                <a:gd name="connsiteY6" fmla="*/ 549 h 40633"/>
                <a:gd name="connsiteX7" fmla="*/ 38354 w 43256"/>
                <a:gd name="connsiteY7" fmla="*/ 5435 h 40633"/>
                <a:gd name="connsiteX8" fmla="*/ 42018 w 43256"/>
                <a:gd name="connsiteY8" fmla="*/ 10177 h 40633"/>
                <a:gd name="connsiteX9" fmla="*/ 41854 w 43256"/>
                <a:gd name="connsiteY9" fmla="*/ 15319 h 40633"/>
                <a:gd name="connsiteX10" fmla="*/ 43052 w 43256"/>
                <a:gd name="connsiteY10" fmla="*/ 23181 h 40633"/>
                <a:gd name="connsiteX11" fmla="*/ 37440 w 43256"/>
                <a:gd name="connsiteY11" fmla="*/ 30063 h 40633"/>
                <a:gd name="connsiteX12" fmla="*/ 30926 w 43256"/>
                <a:gd name="connsiteY12" fmla="*/ 24273 h 40633"/>
                <a:gd name="connsiteX13" fmla="*/ 25834 w 43256"/>
                <a:gd name="connsiteY13" fmla="*/ 27380 h 40633"/>
                <a:gd name="connsiteX14" fmla="*/ 20483 w 43256"/>
                <a:gd name="connsiteY14" fmla="*/ 31331 h 40633"/>
                <a:gd name="connsiteX15" fmla="*/ 16516 w 43256"/>
                <a:gd name="connsiteY15" fmla="*/ 39125 h 40633"/>
                <a:gd name="connsiteX16" fmla="*/ 5840 w 43256"/>
                <a:gd name="connsiteY16" fmla="*/ 35331 h 40633"/>
                <a:gd name="connsiteX17" fmla="*/ 1146 w 43256"/>
                <a:gd name="connsiteY17" fmla="*/ 31109 h 40633"/>
                <a:gd name="connsiteX18" fmla="*/ 2149 w 43256"/>
                <a:gd name="connsiteY18" fmla="*/ 25410 h 40633"/>
                <a:gd name="connsiteX19" fmla="*/ 31 w 43256"/>
                <a:gd name="connsiteY19" fmla="*/ 19563 h 40633"/>
                <a:gd name="connsiteX20" fmla="*/ 3899 w 43256"/>
                <a:gd name="connsiteY20" fmla="*/ 14366 h 40633"/>
                <a:gd name="connsiteX21" fmla="*/ 3936 w 43256"/>
                <a:gd name="connsiteY21" fmla="*/ 14229 h 40633"/>
                <a:gd name="connsiteX0" fmla="*/ 4729 w 43256"/>
                <a:gd name="connsiteY0" fmla="*/ 26036 h 40633"/>
                <a:gd name="connsiteX1" fmla="*/ 2196 w 43256"/>
                <a:gd name="connsiteY1" fmla="*/ 25239 h 40633"/>
                <a:gd name="connsiteX2" fmla="*/ 6964 w 43256"/>
                <a:gd name="connsiteY2" fmla="*/ 34758 h 40633"/>
                <a:gd name="connsiteX3" fmla="*/ 5856 w 43256"/>
                <a:gd name="connsiteY3" fmla="*/ 35139 h 40633"/>
                <a:gd name="connsiteX4" fmla="*/ 15984 w 43256"/>
                <a:gd name="connsiteY4" fmla="*/ 29380 h 40633"/>
                <a:gd name="connsiteX5" fmla="*/ 15846 w 43256"/>
                <a:gd name="connsiteY5" fmla="*/ 37209 h 40633"/>
                <a:gd name="connsiteX6" fmla="*/ 28863 w 43256"/>
                <a:gd name="connsiteY6" fmla="*/ 34610 h 40633"/>
                <a:gd name="connsiteX7" fmla="*/ 26904 w 43256"/>
                <a:gd name="connsiteY7" fmla="*/ 28480 h 40633"/>
                <a:gd name="connsiteX8" fmla="*/ 34165 w 43256"/>
                <a:gd name="connsiteY8" fmla="*/ 22813 h 40633"/>
                <a:gd name="connsiteX9" fmla="*/ 37416 w 43256"/>
                <a:gd name="connsiteY9" fmla="*/ 29949 h 40633"/>
                <a:gd name="connsiteX10" fmla="*/ 41834 w 43256"/>
                <a:gd name="connsiteY10" fmla="*/ 15213 h 40633"/>
                <a:gd name="connsiteX11" fmla="*/ 40386 w 43256"/>
                <a:gd name="connsiteY11" fmla="*/ 17889 h 40633"/>
                <a:gd name="connsiteX12" fmla="*/ 38360 w 43256"/>
                <a:gd name="connsiteY12" fmla="*/ 5285 h 40633"/>
                <a:gd name="connsiteX13" fmla="*/ 38436 w 43256"/>
                <a:gd name="connsiteY13" fmla="*/ 6549 h 40633"/>
                <a:gd name="connsiteX14" fmla="*/ 29114 w 43256"/>
                <a:gd name="connsiteY14" fmla="*/ 3811 h 40633"/>
                <a:gd name="connsiteX15" fmla="*/ 29856 w 43256"/>
                <a:gd name="connsiteY15" fmla="*/ 2199 h 40633"/>
                <a:gd name="connsiteX16" fmla="*/ 22177 w 43256"/>
                <a:gd name="connsiteY16" fmla="*/ 4579 h 40633"/>
                <a:gd name="connsiteX17" fmla="*/ 22536 w 43256"/>
                <a:gd name="connsiteY17" fmla="*/ 3189 h 40633"/>
                <a:gd name="connsiteX18" fmla="*/ 14036 w 43256"/>
                <a:gd name="connsiteY18" fmla="*/ 5051 h 40633"/>
                <a:gd name="connsiteX19" fmla="*/ 15336 w 43256"/>
                <a:gd name="connsiteY19" fmla="*/ 6399 h 40633"/>
                <a:gd name="connsiteX20" fmla="*/ 4163 w 43256"/>
                <a:gd name="connsiteY20" fmla="*/ 15648 h 40633"/>
                <a:gd name="connsiteX21" fmla="*/ 3936 w 43256"/>
                <a:gd name="connsiteY21" fmla="*/ 14229 h 40633"/>
                <a:gd name="connsiteX0" fmla="*/ 3936 w 43256"/>
                <a:gd name="connsiteY0" fmla="*/ 14229 h 40633"/>
                <a:gd name="connsiteX1" fmla="*/ 5659 w 43256"/>
                <a:gd name="connsiteY1" fmla="*/ 6766 h 40633"/>
                <a:gd name="connsiteX2" fmla="*/ 14041 w 43256"/>
                <a:gd name="connsiteY2" fmla="*/ 5061 h 40633"/>
                <a:gd name="connsiteX3" fmla="*/ 22492 w 43256"/>
                <a:gd name="connsiteY3" fmla="*/ 3291 h 40633"/>
                <a:gd name="connsiteX4" fmla="*/ 25785 w 43256"/>
                <a:gd name="connsiteY4" fmla="*/ 59 h 40633"/>
                <a:gd name="connsiteX5" fmla="*/ 29869 w 43256"/>
                <a:gd name="connsiteY5" fmla="*/ 2340 h 40633"/>
                <a:gd name="connsiteX6" fmla="*/ 35499 w 43256"/>
                <a:gd name="connsiteY6" fmla="*/ 549 h 40633"/>
                <a:gd name="connsiteX7" fmla="*/ 38354 w 43256"/>
                <a:gd name="connsiteY7" fmla="*/ 5435 h 40633"/>
                <a:gd name="connsiteX8" fmla="*/ 42018 w 43256"/>
                <a:gd name="connsiteY8" fmla="*/ 10177 h 40633"/>
                <a:gd name="connsiteX9" fmla="*/ 41854 w 43256"/>
                <a:gd name="connsiteY9" fmla="*/ 15319 h 40633"/>
                <a:gd name="connsiteX10" fmla="*/ 43052 w 43256"/>
                <a:gd name="connsiteY10" fmla="*/ 23181 h 40633"/>
                <a:gd name="connsiteX11" fmla="*/ 37440 w 43256"/>
                <a:gd name="connsiteY11" fmla="*/ 30063 h 40633"/>
                <a:gd name="connsiteX12" fmla="*/ 30926 w 43256"/>
                <a:gd name="connsiteY12" fmla="*/ 24273 h 40633"/>
                <a:gd name="connsiteX13" fmla="*/ 25834 w 43256"/>
                <a:gd name="connsiteY13" fmla="*/ 27380 h 40633"/>
                <a:gd name="connsiteX14" fmla="*/ 20483 w 43256"/>
                <a:gd name="connsiteY14" fmla="*/ 31331 h 40633"/>
                <a:gd name="connsiteX15" fmla="*/ 16516 w 43256"/>
                <a:gd name="connsiteY15" fmla="*/ 39125 h 40633"/>
                <a:gd name="connsiteX16" fmla="*/ 5840 w 43256"/>
                <a:gd name="connsiteY16" fmla="*/ 35331 h 40633"/>
                <a:gd name="connsiteX17" fmla="*/ 1146 w 43256"/>
                <a:gd name="connsiteY17" fmla="*/ 31109 h 40633"/>
                <a:gd name="connsiteX18" fmla="*/ 2149 w 43256"/>
                <a:gd name="connsiteY18" fmla="*/ 25410 h 40633"/>
                <a:gd name="connsiteX19" fmla="*/ 31 w 43256"/>
                <a:gd name="connsiteY19" fmla="*/ 19563 h 40633"/>
                <a:gd name="connsiteX20" fmla="*/ 3899 w 43256"/>
                <a:gd name="connsiteY20" fmla="*/ 14366 h 40633"/>
                <a:gd name="connsiteX21" fmla="*/ 3936 w 43256"/>
                <a:gd name="connsiteY21" fmla="*/ 14229 h 40633"/>
                <a:gd name="connsiteX0" fmla="*/ 4729 w 43256"/>
                <a:gd name="connsiteY0" fmla="*/ 26036 h 40633"/>
                <a:gd name="connsiteX1" fmla="*/ 2196 w 43256"/>
                <a:gd name="connsiteY1" fmla="*/ 25239 h 40633"/>
                <a:gd name="connsiteX2" fmla="*/ 6964 w 43256"/>
                <a:gd name="connsiteY2" fmla="*/ 34758 h 40633"/>
                <a:gd name="connsiteX3" fmla="*/ 5856 w 43256"/>
                <a:gd name="connsiteY3" fmla="*/ 35139 h 40633"/>
                <a:gd name="connsiteX4" fmla="*/ 15984 w 43256"/>
                <a:gd name="connsiteY4" fmla="*/ 29380 h 40633"/>
                <a:gd name="connsiteX5" fmla="*/ 15846 w 43256"/>
                <a:gd name="connsiteY5" fmla="*/ 37209 h 40633"/>
                <a:gd name="connsiteX6" fmla="*/ 28863 w 43256"/>
                <a:gd name="connsiteY6" fmla="*/ 34610 h 40633"/>
                <a:gd name="connsiteX7" fmla="*/ 26904 w 43256"/>
                <a:gd name="connsiteY7" fmla="*/ 28480 h 40633"/>
                <a:gd name="connsiteX8" fmla="*/ 34165 w 43256"/>
                <a:gd name="connsiteY8" fmla="*/ 22813 h 40633"/>
                <a:gd name="connsiteX9" fmla="*/ 33250 w 43256"/>
                <a:gd name="connsiteY9" fmla="*/ 29523 h 40633"/>
                <a:gd name="connsiteX10" fmla="*/ 41834 w 43256"/>
                <a:gd name="connsiteY10" fmla="*/ 15213 h 40633"/>
                <a:gd name="connsiteX11" fmla="*/ 40386 w 43256"/>
                <a:gd name="connsiteY11" fmla="*/ 17889 h 40633"/>
                <a:gd name="connsiteX12" fmla="*/ 38360 w 43256"/>
                <a:gd name="connsiteY12" fmla="*/ 5285 h 40633"/>
                <a:gd name="connsiteX13" fmla="*/ 38436 w 43256"/>
                <a:gd name="connsiteY13" fmla="*/ 6549 h 40633"/>
                <a:gd name="connsiteX14" fmla="*/ 29114 w 43256"/>
                <a:gd name="connsiteY14" fmla="*/ 3811 h 40633"/>
                <a:gd name="connsiteX15" fmla="*/ 29856 w 43256"/>
                <a:gd name="connsiteY15" fmla="*/ 2199 h 40633"/>
                <a:gd name="connsiteX16" fmla="*/ 22177 w 43256"/>
                <a:gd name="connsiteY16" fmla="*/ 4579 h 40633"/>
                <a:gd name="connsiteX17" fmla="*/ 22536 w 43256"/>
                <a:gd name="connsiteY17" fmla="*/ 3189 h 40633"/>
                <a:gd name="connsiteX18" fmla="*/ 14036 w 43256"/>
                <a:gd name="connsiteY18" fmla="*/ 5051 h 40633"/>
                <a:gd name="connsiteX19" fmla="*/ 15336 w 43256"/>
                <a:gd name="connsiteY19" fmla="*/ 6399 h 40633"/>
                <a:gd name="connsiteX20" fmla="*/ 4163 w 43256"/>
                <a:gd name="connsiteY20" fmla="*/ 15648 h 40633"/>
                <a:gd name="connsiteX21" fmla="*/ 3936 w 43256"/>
                <a:gd name="connsiteY21" fmla="*/ 14229 h 40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3256" h="40633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2860" y="24720"/>
                    <a:pt x="30926" y="24273"/>
                  </a:cubicBezTo>
                  <a:cubicBezTo>
                    <a:pt x="28992" y="23826"/>
                    <a:pt x="27983" y="29204"/>
                    <a:pt x="25834" y="27380"/>
                  </a:cubicBezTo>
                  <a:cubicBezTo>
                    <a:pt x="25139" y="30513"/>
                    <a:pt x="22036" y="29374"/>
                    <a:pt x="20483" y="31331"/>
                  </a:cubicBezTo>
                  <a:cubicBezTo>
                    <a:pt x="18930" y="33288"/>
                    <a:pt x="22339" y="4110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0633" fill="none" extrusionOk="0">
                  <a:moveTo>
                    <a:pt x="4729" y="26036"/>
                  </a:moveTo>
                  <a:cubicBezTo>
                    <a:pt x="3845" y="26130"/>
                    <a:pt x="2961" y="25852"/>
                    <a:pt x="2196" y="25239"/>
                  </a:cubicBezTo>
                  <a:moveTo>
                    <a:pt x="6964" y="34758"/>
                  </a:moveTo>
                  <a:cubicBezTo>
                    <a:pt x="6609" y="34951"/>
                    <a:pt x="6236" y="35079"/>
                    <a:pt x="5856" y="35139"/>
                  </a:cubicBezTo>
                  <a:moveTo>
                    <a:pt x="15984" y="29380"/>
                  </a:moveTo>
                  <a:cubicBezTo>
                    <a:pt x="15717" y="28834"/>
                    <a:pt x="16023" y="37820"/>
                    <a:pt x="15846" y="37209"/>
                  </a:cubicBezTo>
                  <a:moveTo>
                    <a:pt x="28863" y="34610"/>
                  </a:moveTo>
                  <a:cubicBezTo>
                    <a:pt x="28824" y="35257"/>
                    <a:pt x="27042" y="27858"/>
                    <a:pt x="26904" y="28480"/>
                  </a:cubicBezTo>
                  <a:moveTo>
                    <a:pt x="34165" y="22813"/>
                  </a:moveTo>
                  <a:cubicBezTo>
                    <a:pt x="36169" y="24141"/>
                    <a:pt x="33268" y="26491"/>
                    <a:pt x="33250" y="29523"/>
                  </a:cubicBezTo>
                  <a:moveTo>
                    <a:pt x="41834" y="15213"/>
                  </a:moveTo>
                  <a:cubicBezTo>
                    <a:pt x="41509" y="16245"/>
                    <a:pt x="41014" y="17161"/>
                    <a:pt x="40386" y="17889"/>
                  </a:cubicBezTo>
                  <a:moveTo>
                    <a:pt x="38360" y="5285"/>
                  </a:moveTo>
                  <a:cubicBezTo>
                    <a:pt x="38415" y="5702"/>
                    <a:pt x="38441" y="6125"/>
                    <a:pt x="38436" y="6549"/>
                  </a:cubicBezTo>
                  <a:moveTo>
                    <a:pt x="29114" y="3811"/>
                  </a:moveTo>
                  <a:cubicBezTo>
                    <a:pt x="29303" y="3228"/>
                    <a:pt x="29552" y="2685"/>
                    <a:pt x="29856" y="2199"/>
                  </a:cubicBezTo>
                  <a:moveTo>
                    <a:pt x="22177" y="4579"/>
                  </a:moveTo>
                  <a:cubicBezTo>
                    <a:pt x="22254" y="4097"/>
                    <a:pt x="22375" y="3630"/>
                    <a:pt x="22536" y="3189"/>
                  </a:cubicBezTo>
                  <a:moveTo>
                    <a:pt x="14036" y="5051"/>
                  </a:moveTo>
                  <a:cubicBezTo>
                    <a:pt x="14508" y="5427"/>
                    <a:pt x="14944" y="5880"/>
                    <a:pt x="15336" y="6399"/>
                  </a:cubicBezTo>
                  <a:moveTo>
                    <a:pt x="4163" y="15648"/>
                  </a:moveTo>
                  <a:cubicBezTo>
                    <a:pt x="4060" y="15184"/>
                    <a:pt x="3984" y="14710"/>
                    <a:pt x="3936" y="14229"/>
                  </a:cubicBezTo>
                </a:path>
              </a:pathLst>
            </a:custGeom>
            <a:solidFill>
              <a:srgbClr val="4624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" name="Oval 2"/>
            <p:cNvSpPr/>
            <p:nvPr/>
          </p:nvSpPr>
          <p:spPr>
            <a:xfrm>
              <a:off x="1425330" y="1489778"/>
              <a:ext cx="2304256" cy="1728192"/>
            </a:xfrm>
            <a:prstGeom prst="ellipse">
              <a:avLst/>
            </a:prstGeom>
            <a:solidFill>
              <a:srgbClr val="DBC9B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" name="Oval 3"/>
            <p:cNvSpPr/>
            <p:nvPr/>
          </p:nvSpPr>
          <p:spPr>
            <a:xfrm>
              <a:off x="1512977" y="1592235"/>
              <a:ext cx="2224212" cy="1589042"/>
            </a:xfrm>
            <a:prstGeom prst="ellipse">
              <a:avLst/>
            </a:prstGeom>
            <a:solidFill>
              <a:srgbClr val="EFDD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solidFill>
                  <a:prstClr val="white"/>
                </a:solidFill>
              </a:endParaRPr>
            </a:p>
          </p:txBody>
        </p:sp>
        <p:sp>
          <p:nvSpPr>
            <p:cNvPr id="5" name="Oval 3"/>
            <p:cNvSpPr/>
            <p:nvPr/>
          </p:nvSpPr>
          <p:spPr>
            <a:xfrm rot="743437">
              <a:off x="2091060" y="1151203"/>
              <a:ext cx="1837557" cy="642980"/>
            </a:xfrm>
            <a:custGeom>
              <a:avLst/>
              <a:gdLst>
                <a:gd name="connsiteX0" fmla="*/ 0 w 1872208"/>
                <a:gd name="connsiteY0" fmla="*/ 360040 h 720080"/>
                <a:gd name="connsiteX1" fmla="*/ 936104 w 1872208"/>
                <a:gd name="connsiteY1" fmla="*/ 0 h 720080"/>
                <a:gd name="connsiteX2" fmla="*/ 1872208 w 1872208"/>
                <a:gd name="connsiteY2" fmla="*/ 360040 h 720080"/>
                <a:gd name="connsiteX3" fmla="*/ 936104 w 1872208"/>
                <a:gd name="connsiteY3" fmla="*/ 720080 h 720080"/>
                <a:gd name="connsiteX4" fmla="*/ 0 w 1872208"/>
                <a:gd name="connsiteY4" fmla="*/ 360040 h 720080"/>
                <a:gd name="connsiteX0" fmla="*/ 0 w 1868883"/>
                <a:gd name="connsiteY0" fmla="*/ 368976 h 720100"/>
                <a:gd name="connsiteX1" fmla="*/ 932779 w 1868883"/>
                <a:gd name="connsiteY1" fmla="*/ 10 h 720100"/>
                <a:gd name="connsiteX2" fmla="*/ 1868883 w 1868883"/>
                <a:gd name="connsiteY2" fmla="*/ 360050 h 720100"/>
                <a:gd name="connsiteX3" fmla="*/ 932779 w 1868883"/>
                <a:gd name="connsiteY3" fmla="*/ 720090 h 720100"/>
                <a:gd name="connsiteX4" fmla="*/ 0 w 1868883"/>
                <a:gd name="connsiteY4" fmla="*/ 368976 h 720100"/>
                <a:gd name="connsiteX0" fmla="*/ 37298 w 1906181"/>
                <a:gd name="connsiteY0" fmla="*/ 368976 h 720103"/>
                <a:gd name="connsiteX1" fmla="*/ 970077 w 1906181"/>
                <a:gd name="connsiteY1" fmla="*/ 10 h 720103"/>
                <a:gd name="connsiteX2" fmla="*/ 1906181 w 1906181"/>
                <a:gd name="connsiteY2" fmla="*/ 360050 h 720103"/>
                <a:gd name="connsiteX3" fmla="*/ 970077 w 1906181"/>
                <a:gd name="connsiteY3" fmla="*/ 720090 h 720103"/>
                <a:gd name="connsiteX4" fmla="*/ 37298 w 1906181"/>
                <a:gd name="connsiteY4" fmla="*/ 368976 h 720103"/>
                <a:gd name="connsiteX0" fmla="*/ 3 w 1868886"/>
                <a:gd name="connsiteY0" fmla="*/ 368976 h 642042"/>
                <a:gd name="connsiteX1" fmla="*/ 932782 w 1868886"/>
                <a:gd name="connsiteY1" fmla="*/ 10 h 642042"/>
                <a:gd name="connsiteX2" fmla="*/ 1868886 w 1868886"/>
                <a:gd name="connsiteY2" fmla="*/ 360050 h 642042"/>
                <a:gd name="connsiteX3" fmla="*/ 924033 w 1868886"/>
                <a:gd name="connsiteY3" fmla="*/ 642033 h 642042"/>
                <a:gd name="connsiteX4" fmla="*/ 3 w 1868886"/>
                <a:gd name="connsiteY4" fmla="*/ 368976 h 642042"/>
                <a:gd name="connsiteX0" fmla="*/ 3 w 1837557"/>
                <a:gd name="connsiteY0" fmla="*/ 369108 h 642980"/>
                <a:gd name="connsiteX1" fmla="*/ 932782 w 1837557"/>
                <a:gd name="connsiteY1" fmla="*/ 142 h 642980"/>
                <a:gd name="connsiteX2" fmla="*/ 1837557 w 1837557"/>
                <a:gd name="connsiteY2" fmla="*/ 412510 h 642980"/>
                <a:gd name="connsiteX3" fmla="*/ 924033 w 1837557"/>
                <a:gd name="connsiteY3" fmla="*/ 642165 h 642980"/>
                <a:gd name="connsiteX4" fmla="*/ 3 w 1837557"/>
                <a:gd name="connsiteY4" fmla="*/ 369108 h 642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37557" h="642980">
                  <a:moveTo>
                    <a:pt x="3" y="369108"/>
                  </a:moveTo>
                  <a:cubicBezTo>
                    <a:pt x="1461" y="262104"/>
                    <a:pt x="626523" y="-7092"/>
                    <a:pt x="932782" y="142"/>
                  </a:cubicBezTo>
                  <a:cubicBezTo>
                    <a:pt x="1239041" y="7376"/>
                    <a:pt x="1837557" y="213665"/>
                    <a:pt x="1837557" y="412510"/>
                  </a:cubicBezTo>
                  <a:cubicBezTo>
                    <a:pt x="1837557" y="611355"/>
                    <a:pt x="1230292" y="649399"/>
                    <a:pt x="924033" y="642165"/>
                  </a:cubicBezTo>
                  <a:cubicBezTo>
                    <a:pt x="617774" y="634931"/>
                    <a:pt x="-1455" y="476112"/>
                    <a:pt x="3" y="369108"/>
                  </a:cubicBezTo>
                  <a:close/>
                </a:path>
              </a:pathLst>
            </a:custGeom>
            <a:solidFill>
              <a:srgbClr val="4624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1807661" y="1876122"/>
              <a:ext cx="726010" cy="72601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1829002" y="2089994"/>
              <a:ext cx="409747" cy="409747"/>
            </a:xfrm>
            <a:prstGeom prst="ellipse">
              <a:avLst/>
            </a:prstGeom>
            <a:solidFill>
              <a:srgbClr val="4D3B2D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2034967" y="2133462"/>
              <a:ext cx="143411" cy="143411"/>
            </a:xfrm>
            <a:prstGeom prst="ellipse">
              <a:avLst/>
            </a:prstGeom>
            <a:solidFill>
              <a:srgbClr val="856C5F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2767495" y="1864043"/>
              <a:ext cx="623619" cy="623619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785826" y="2047752"/>
              <a:ext cx="351959" cy="351959"/>
            </a:xfrm>
            <a:prstGeom prst="ellipse">
              <a:avLst/>
            </a:prstGeom>
            <a:solidFill>
              <a:srgbClr val="4D3B2D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962743" y="2085089"/>
              <a:ext cx="123186" cy="123186"/>
            </a:xfrm>
            <a:prstGeom prst="ellipse">
              <a:avLst/>
            </a:prstGeom>
            <a:solidFill>
              <a:srgbClr val="856C5F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Oval 3"/>
            <p:cNvSpPr/>
            <p:nvPr/>
          </p:nvSpPr>
          <p:spPr>
            <a:xfrm rot="19251548">
              <a:off x="1574618" y="1277402"/>
              <a:ext cx="1271820" cy="445023"/>
            </a:xfrm>
            <a:custGeom>
              <a:avLst/>
              <a:gdLst>
                <a:gd name="connsiteX0" fmla="*/ 0 w 1872208"/>
                <a:gd name="connsiteY0" fmla="*/ 360040 h 720080"/>
                <a:gd name="connsiteX1" fmla="*/ 936104 w 1872208"/>
                <a:gd name="connsiteY1" fmla="*/ 0 h 720080"/>
                <a:gd name="connsiteX2" fmla="*/ 1872208 w 1872208"/>
                <a:gd name="connsiteY2" fmla="*/ 360040 h 720080"/>
                <a:gd name="connsiteX3" fmla="*/ 936104 w 1872208"/>
                <a:gd name="connsiteY3" fmla="*/ 720080 h 720080"/>
                <a:gd name="connsiteX4" fmla="*/ 0 w 1872208"/>
                <a:gd name="connsiteY4" fmla="*/ 360040 h 720080"/>
                <a:gd name="connsiteX0" fmla="*/ 0 w 1868883"/>
                <a:gd name="connsiteY0" fmla="*/ 368976 h 720100"/>
                <a:gd name="connsiteX1" fmla="*/ 932779 w 1868883"/>
                <a:gd name="connsiteY1" fmla="*/ 10 h 720100"/>
                <a:gd name="connsiteX2" fmla="*/ 1868883 w 1868883"/>
                <a:gd name="connsiteY2" fmla="*/ 360050 h 720100"/>
                <a:gd name="connsiteX3" fmla="*/ 932779 w 1868883"/>
                <a:gd name="connsiteY3" fmla="*/ 720090 h 720100"/>
                <a:gd name="connsiteX4" fmla="*/ 0 w 1868883"/>
                <a:gd name="connsiteY4" fmla="*/ 368976 h 720100"/>
                <a:gd name="connsiteX0" fmla="*/ 37298 w 1906181"/>
                <a:gd name="connsiteY0" fmla="*/ 368976 h 720103"/>
                <a:gd name="connsiteX1" fmla="*/ 970077 w 1906181"/>
                <a:gd name="connsiteY1" fmla="*/ 10 h 720103"/>
                <a:gd name="connsiteX2" fmla="*/ 1906181 w 1906181"/>
                <a:gd name="connsiteY2" fmla="*/ 360050 h 720103"/>
                <a:gd name="connsiteX3" fmla="*/ 970077 w 1906181"/>
                <a:gd name="connsiteY3" fmla="*/ 720090 h 720103"/>
                <a:gd name="connsiteX4" fmla="*/ 37298 w 1906181"/>
                <a:gd name="connsiteY4" fmla="*/ 368976 h 720103"/>
                <a:gd name="connsiteX0" fmla="*/ 3 w 1868886"/>
                <a:gd name="connsiteY0" fmla="*/ 368976 h 642042"/>
                <a:gd name="connsiteX1" fmla="*/ 932782 w 1868886"/>
                <a:gd name="connsiteY1" fmla="*/ 10 h 642042"/>
                <a:gd name="connsiteX2" fmla="*/ 1868886 w 1868886"/>
                <a:gd name="connsiteY2" fmla="*/ 360050 h 642042"/>
                <a:gd name="connsiteX3" fmla="*/ 924033 w 1868886"/>
                <a:gd name="connsiteY3" fmla="*/ 642033 h 642042"/>
                <a:gd name="connsiteX4" fmla="*/ 3 w 1868886"/>
                <a:gd name="connsiteY4" fmla="*/ 368976 h 642042"/>
                <a:gd name="connsiteX0" fmla="*/ 3 w 1837557"/>
                <a:gd name="connsiteY0" fmla="*/ 369108 h 642980"/>
                <a:gd name="connsiteX1" fmla="*/ 932782 w 1837557"/>
                <a:gd name="connsiteY1" fmla="*/ 142 h 642980"/>
                <a:gd name="connsiteX2" fmla="*/ 1837557 w 1837557"/>
                <a:gd name="connsiteY2" fmla="*/ 412510 h 642980"/>
                <a:gd name="connsiteX3" fmla="*/ 924033 w 1837557"/>
                <a:gd name="connsiteY3" fmla="*/ 642165 h 642980"/>
                <a:gd name="connsiteX4" fmla="*/ 3 w 1837557"/>
                <a:gd name="connsiteY4" fmla="*/ 369108 h 642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37557" h="642980">
                  <a:moveTo>
                    <a:pt x="3" y="369108"/>
                  </a:moveTo>
                  <a:cubicBezTo>
                    <a:pt x="1461" y="262104"/>
                    <a:pt x="626523" y="-7092"/>
                    <a:pt x="932782" y="142"/>
                  </a:cubicBezTo>
                  <a:cubicBezTo>
                    <a:pt x="1239041" y="7376"/>
                    <a:pt x="1837557" y="213665"/>
                    <a:pt x="1837557" y="412510"/>
                  </a:cubicBezTo>
                  <a:cubicBezTo>
                    <a:pt x="1837557" y="611355"/>
                    <a:pt x="1230292" y="649399"/>
                    <a:pt x="924033" y="642165"/>
                  </a:cubicBezTo>
                  <a:cubicBezTo>
                    <a:pt x="617774" y="634931"/>
                    <a:pt x="-1455" y="476112"/>
                    <a:pt x="3" y="369108"/>
                  </a:cubicBezTo>
                  <a:close/>
                </a:path>
              </a:pathLst>
            </a:custGeom>
            <a:solidFill>
              <a:srgbClr val="4624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3" name="Arc 12"/>
            <p:cNvSpPr/>
            <p:nvPr/>
          </p:nvSpPr>
          <p:spPr>
            <a:xfrm rot="18327785">
              <a:off x="2195576" y="2870721"/>
              <a:ext cx="817709" cy="639789"/>
            </a:xfrm>
            <a:prstGeom prst="arc">
              <a:avLst>
                <a:gd name="adj1" fmla="val 16200000"/>
                <a:gd name="adj2" fmla="val 970445"/>
              </a:avLst>
            </a:prstGeom>
            <a:ln w="19050">
              <a:solidFill>
                <a:srgbClr val="E2548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Moon 13"/>
            <p:cNvSpPr/>
            <p:nvPr/>
          </p:nvSpPr>
          <p:spPr>
            <a:xfrm rot="16644163">
              <a:off x="2636104" y="2499382"/>
              <a:ext cx="102360" cy="204719"/>
            </a:xfrm>
            <a:prstGeom prst="moon">
              <a:avLst/>
            </a:prstGeom>
            <a:solidFill>
              <a:srgbClr val="DBC9B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5" name="Moon 14"/>
            <p:cNvSpPr/>
            <p:nvPr/>
          </p:nvSpPr>
          <p:spPr>
            <a:xfrm rot="16035629">
              <a:off x="2470823" y="3019900"/>
              <a:ext cx="287092" cy="574184"/>
            </a:xfrm>
            <a:prstGeom prst="moon">
              <a:avLst>
                <a:gd name="adj" fmla="val 87500"/>
              </a:avLst>
            </a:prstGeom>
            <a:solidFill>
              <a:srgbClr val="DBC9B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8" name="Cloud 12"/>
          <p:cNvSpPr/>
          <p:nvPr/>
        </p:nvSpPr>
        <p:spPr>
          <a:xfrm rot="1068748">
            <a:off x="5025402" y="495534"/>
            <a:ext cx="3473570" cy="3011941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8" fmla="*/ 34165 w 43256"/>
              <a:gd name="connsiteY8" fmla="*/ 22813 h 43219"/>
              <a:gd name="connsiteX9" fmla="*/ 37416 w 43256"/>
              <a:gd name="connsiteY9" fmla="*/ 29949 h 43219"/>
              <a:gd name="connsiteX10" fmla="*/ 41834 w 43256"/>
              <a:gd name="connsiteY10" fmla="*/ 15213 h 43219"/>
              <a:gd name="connsiteX11" fmla="*/ 40386 w 43256"/>
              <a:gd name="connsiteY11" fmla="*/ 17889 h 43219"/>
              <a:gd name="connsiteX12" fmla="*/ 38360 w 43256"/>
              <a:gd name="connsiteY12" fmla="*/ 5285 h 43219"/>
              <a:gd name="connsiteX13" fmla="*/ 38436 w 43256"/>
              <a:gd name="connsiteY13" fmla="*/ 6549 h 43219"/>
              <a:gd name="connsiteX14" fmla="*/ 29114 w 43256"/>
              <a:gd name="connsiteY14" fmla="*/ 3811 h 43219"/>
              <a:gd name="connsiteX15" fmla="*/ 29856 w 43256"/>
              <a:gd name="connsiteY15" fmla="*/ 2199 h 43219"/>
              <a:gd name="connsiteX16" fmla="*/ 22177 w 43256"/>
              <a:gd name="connsiteY16" fmla="*/ 4579 h 43219"/>
              <a:gd name="connsiteX17" fmla="*/ 22536 w 43256"/>
              <a:gd name="connsiteY17" fmla="*/ 3189 h 43219"/>
              <a:gd name="connsiteX18" fmla="*/ 14036 w 43256"/>
              <a:gd name="connsiteY18" fmla="*/ 5051 h 43219"/>
              <a:gd name="connsiteX19" fmla="*/ 15336 w 43256"/>
              <a:gd name="connsiteY19" fmla="*/ 6399 h 43219"/>
              <a:gd name="connsiteX20" fmla="*/ 4163 w 43256"/>
              <a:gd name="connsiteY20" fmla="*/ 15648 h 43219"/>
              <a:gd name="connsiteX21" fmla="*/ 3936 w 43256"/>
              <a:gd name="connsiteY21" fmla="*/ 14229 h 43219"/>
              <a:gd name="connsiteX0" fmla="*/ 3936 w 43256"/>
              <a:gd name="connsiteY0" fmla="*/ 14229 h 40633"/>
              <a:gd name="connsiteX1" fmla="*/ 5659 w 43256"/>
              <a:gd name="connsiteY1" fmla="*/ 6766 h 40633"/>
              <a:gd name="connsiteX2" fmla="*/ 14041 w 43256"/>
              <a:gd name="connsiteY2" fmla="*/ 5061 h 40633"/>
              <a:gd name="connsiteX3" fmla="*/ 22492 w 43256"/>
              <a:gd name="connsiteY3" fmla="*/ 3291 h 40633"/>
              <a:gd name="connsiteX4" fmla="*/ 25785 w 43256"/>
              <a:gd name="connsiteY4" fmla="*/ 59 h 40633"/>
              <a:gd name="connsiteX5" fmla="*/ 29869 w 43256"/>
              <a:gd name="connsiteY5" fmla="*/ 2340 h 40633"/>
              <a:gd name="connsiteX6" fmla="*/ 35499 w 43256"/>
              <a:gd name="connsiteY6" fmla="*/ 549 h 40633"/>
              <a:gd name="connsiteX7" fmla="*/ 38354 w 43256"/>
              <a:gd name="connsiteY7" fmla="*/ 5435 h 40633"/>
              <a:gd name="connsiteX8" fmla="*/ 42018 w 43256"/>
              <a:gd name="connsiteY8" fmla="*/ 10177 h 40633"/>
              <a:gd name="connsiteX9" fmla="*/ 41854 w 43256"/>
              <a:gd name="connsiteY9" fmla="*/ 15319 h 40633"/>
              <a:gd name="connsiteX10" fmla="*/ 43052 w 43256"/>
              <a:gd name="connsiteY10" fmla="*/ 23181 h 40633"/>
              <a:gd name="connsiteX11" fmla="*/ 37440 w 43256"/>
              <a:gd name="connsiteY11" fmla="*/ 30063 h 40633"/>
              <a:gd name="connsiteX12" fmla="*/ 35431 w 43256"/>
              <a:gd name="connsiteY12" fmla="*/ 35960 h 40633"/>
              <a:gd name="connsiteX13" fmla="*/ 28591 w 43256"/>
              <a:gd name="connsiteY13" fmla="*/ 36674 h 40633"/>
              <a:gd name="connsiteX14" fmla="*/ 20483 w 43256"/>
              <a:gd name="connsiteY14" fmla="*/ 31331 h 40633"/>
              <a:gd name="connsiteX15" fmla="*/ 16516 w 43256"/>
              <a:gd name="connsiteY15" fmla="*/ 39125 h 40633"/>
              <a:gd name="connsiteX16" fmla="*/ 5840 w 43256"/>
              <a:gd name="connsiteY16" fmla="*/ 35331 h 40633"/>
              <a:gd name="connsiteX17" fmla="*/ 1146 w 43256"/>
              <a:gd name="connsiteY17" fmla="*/ 31109 h 40633"/>
              <a:gd name="connsiteX18" fmla="*/ 2149 w 43256"/>
              <a:gd name="connsiteY18" fmla="*/ 25410 h 40633"/>
              <a:gd name="connsiteX19" fmla="*/ 31 w 43256"/>
              <a:gd name="connsiteY19" fmla="*/ 19563 h 40633"/>
              <a:gd name="connsiteX20" fmla="*/ 3899 w 43256"/>
              <a:gd name="connsiteY20" fmla="*/ 14366 h 40633"/>
              <a:gd name="connsiteX21" fmla="*/ 3936 w 43256"/>
              <a:gd name="connsiteY21" fmla="*/ 14229 h 40633"/>
              <a:gd name="connsiteX0" fmla="*/ 4729 w 43256"/>
              <a:gd name="connsiteY0" fmla="*/ 26036 h 40633"/>
              <a:gd name="connsiteX1" fmla="*/ 2196 w 43256"/>
              <a:gd name="connsiteY1" fmla="*/ 25239 h 40633"/>
              <a:gd name="connsiteX2" fmla="*/ 6964 w 43256"/>
              <a:gd name="connsiteY2" fmla="*/ 34758 h 40633"/>
              <a:gd name="connsiteX3" fmla="*/ 5856 w 43256"/>
              <a:gd name="connsiteY3" fmla="*/ 35139 h 40633"/>
              <a:gd name="connsiteX4" fmla="*/ 16514 w 43256"/>
              <a:gd name="connsiteY4" fmla="*/ 38949 h 40633"/>
              <a:gd name="connsiteX5" fmla="*/ 15846 w 43256"/>
              <a:gd name="connsiteY5" fmla="*/ 37209 h 40633"/>
              <a:gd name="connsiteX6" fmla="*/ 28863 w 43256"/>
              <a:gd name="connsiteY6" fmla="*/ 34610 h 40633"/>
              <a:gd name="connsiteX7" fmla="*/ 28596 w 43256"/>
              <a:gd name="connsiteY7" fmla="*/ 36519 h 40633"/>
              <a:gd name="connsiteX8" fmla="*/ 34165 w 43256"/>
              <a:gd name="connsiteY8" fmla="*/ 22813 h 40633"/>
              <a:gd name="connsiteX9" fmla="*/ 37416 w 43256"/>
              <a:gd name="connsiteY9" fmla="*/ 29949 h 40633"/>
              <a:gd name="connsiteX10" fmla="*/ 41834 w 43256"/>
              <a:gd name="connsiteY10" fmla="*/ 15213 h 40633"/>
              <a:gd name="connsiteX11" fmla="*/ 40386 w 43256"/>
              <a:gd name="connsiteY11" fmla="*/ 17889 h 40633"/>
              <a:gd name="connsiteX12" fmla="*/ 38360 w 43256"/>
              <a:gd name="connsiteY12" fmla="*/ 5285 h 40633"/>
              <a:gd name="connsiteX13" fmla="*/ 38436 w 43256"/>
              <a:gd name="connsiteY13" fmla="*/ 6549 h 40633"/>
              <a:gd name="connsiteX14" fmla="*/ 29114 w 43256"/>
              <a:gd name="connsiteY14" fmla="*/ 3811 h 40633"/>
              <a:gd name="connsiteX15" fmla="*/ 29856 w 43256"/>
              <a:gd name="connsiteY15" fmla="*/ 2199 h 40633"/>
              <a:gd name="connsiteX16" fmla="*/ 22177 w 43256"/>
              <a:gd name="connsiteY16" fmla="*/ 4579 h 40633"/>
              <a:gd name="connsiteX17" fmla="*/ 22536 w 43256"/>
              <a:gd name="connsiteY17" fmla="*/ 3189 h 40633"/>
              <a:gd name="connsiteX18" fmla="*/ 14036 w 43256"/>
              <a:gd name="connsiteY18" fmla="*/ 5051 h 40633"/>
              <a:gd name="connsiteX19" fmla="*/ 15336 w 43256"/>
              <a:gd name="connsiteY19" fmla="*/ 6399 h 40633"/>
              <a:gd name="connsiteX20" fmla="*/ 4163 w 43256"/>
              <a:gd name="connsiteY20" fmla="*/ 15648 h 40633"/>
              <a:gd name="connsiteX21" fmla="*/ 3936 w 43256"/>
              <a:gd name="connsiteY21" fmla="*/ 14229 h 40633"/>
              <a:gd name="connsiteX0" fmla="*/ 3936 w 43256"/>
              <a:gd name="connsiteY0" fmla="*/ 14229 h 40633"/>
              <a:gd name="connsiteX1" fmla="*/ 5659 w 43256"/>
              <a:gd name="connsiteY1" fmla="*/ 6766 h 40633"/>
              <a:gd name="connsiteX2" fmla="*/ 14041 w 43256"/>
              <a:gd name="connsiteY2" fmla="*/ 5061 h 40633"/>
              <a:gd name="connsiteX3" fmla="*/ 22492 w 43256"/>
              <a:gd name="connsiteY3" fmla="*/ 3291 h 40633"/>
              <a:gd name="connsiteX4" fmla="*/ 25785 w 43256"/>
              <a:gd name="connsiteY4" fmla="*/ 59 h 40633"/>
              <a:gd name="connsiteX5" fmla="*/ 29869 w 43256"/>
              <a:gd name="connsiteY5" fmla="*/ 2340 h 40633"/>
              <a:gd name="connsiteX6" fmla="*/ 35499 w 43256"/>
              <a:gd name="connsiteY6" fmla="*/ 549 h 40633"/>
              <a:gd name="connsiteX7" fmla="*/ 38354 w 43256"/>
              <a:gd name="connsiteY7" fmla="*/ 5435 h 40633"/>
              <a:gd name="connsiteX8" fmla="*/ 42018 w 43256"/>
              <a:gd name="connsiteY8" fmla="*/ 10177 h 40633"/>
              <a:gd name="connsiteX9" fmla="*/ 41854 w 43256"/>
              <a:gd name="connsiteY9" fmla="*/ 15319 h 40633"/>
              <a:gd name="connsiteX10" fmla="*/ 43052 w 43256"/>
              <a:gd name="connsiteY10" fmla="*/ 23181 h 40633"/>
              <a:gd name="connsiteX11" fmla="*/ 37440 w 43256"/>
              <a:gd name="connsiteY11" fmla="*/ 30063 h 40633"/>
              <a:gd name="connsiteX12" fmla="*/ 35431 w 43256"/>
              <a:gd name="connsiteY12" fmla="*/ 35960 h 40633"/>
              <a:gd name="connsiteX13" fmla="*/ 28591 w 43256"/>
              <a:gd name="connsiteY13" fmla="*/ 36674 h 40633"/>
              <a:gd name="connsiteX14" fmla="*/ 20483 w 43256"/>
              <a:gd name="connsiteY14" fmla="*/ 31331 h 40633"/>
              <a:gd name="connsiteX15" fmla="*/ 16516 w 43256"/>
              <a:gd name="connsiteY15" fmla="*/ 39125 h 40633"/>
              <a:gd name="connsiteX16" fmla="*/ 5840 w 43256"/>
              <a:gd name="connsiteY16" fmla="*/ 35331 h 40633"/>
              <a:gd name="connsiteX17" fmla="*/ 1146 w 43256"/>
              <a:gd name="connsiteY17" fmla="*/ 31109 h 40633"/>
              <a:gd name="connsiteX18" fmla="*/ 2149 w 43256"/>
              <a:gd name="connsiteY18" fmla="*/ 25410 h 40633"/>
              <a:gd name="connsiteX19" fmla="*/ 31 w 43256"/>
              <a:gd name="connsiteY19" fmla="*/ 19563 h 40633"/>
              <a:gd name="connsiteX20" fmla="*/ 3899 w 43256"/>
              <a:gd name="connsiteY20" fmla="*/ 14366 h 40633"/>
              <a:gd name="connsiteX21" fmla="*/ 3936 w 43256"/>
              <a:gd name="connsiteY21" fmla="*/ 14229 h 40633"/>
              <a:gd name="connsiteX0" fmla="*/ 4729 w 43256"/>
              <a:gd name="connsiteY0" fmla="*/ 26036 h 40633"/>
              <a:gd name="connsiteX1" fmla="*/ 2196 w 43256"/>
              <a:gd name="connsiteY1" fmla="*/ 25239 h 40633"/>
              <a:gd name="connsiteX2" fmla="*/ 6964 w 43256"/>
              <a:gd name="connsiteY2" fmla="*/ 34758 h 40633"/>
              <a:gd name="connsiteX3" fmla="*/ 5856 w 43256"/>
              <a:gd name="connsiteY3" fmla="*/ 35139 h 40633"/>
              <a:gd name="connsiteX4" fmla="*/ 15984 w 43256"/>
              <a:gd name="connsiteY4" fmla="*/ 29380 h 40633"/>
              <a:gd name="connsiteX5" fmla="*/ 15846 w 43256"/>
              <a:gd name="connsiteY5" fmla="*/ 37209 h 40633"/>
              <a:gd name="connsiteX6" fmla="*/ 28863 w 43256"/>
              <a:gd name="connsiteY6" fmla="*/ 34610 h 40633"/>
              <a:gd name="connsiteX7" fmla="*/ 28596 w 43256"/>
              <a:gd name="connsiteY7" fmla="*/ 36519 h 40633"/>
              <a:gd name="connsiteX8" fmla="*/ 34165 w 43256"/>
              <a:gd name="connsiteY8" fmla="*/ 22813 h 40633"/>
              <a:gd name="connsiteX9" fmla="*/ 37416 w 43256"/>
              <a:gd name="connsiteY9" fmla="*/ 29949 h 40633"/>
              <a:gd name="connsiteX10" fmla="*/ 41834 w 43256"/>
              <a:gd name="connsiteY10" fmla="*/ 15213 h 40633"/>
              <a:gd name="connsiteX11" fmla="*/ 40386 w 43256"/>
              <a:gd name="connsiteY11" fmla="*/ 17889 h 40633"/>
              <a:gd name="connsiteX12" fmla="*/ 38360 w 43256"/>
              <a:gd name="connsiteY12" fmla="*/ 5285 h 40633"/>
              <a:gd name="connsiteX13" fmla="*/ 38436 w 43256"/>
              <a:gd name="connsiteY13" fmla="*/ 6549 h 40633"/>
              <a:gd name="connsiteX14" fmla="*/ 29114 w 43256"/>
              <a:gd name="connsiteY14" fmla="*/ 3811 h 40633"/>
              <a:gd name="connsiteX15" fmla="*/ 29856 w 43256"/>
              <a:gd name="connsiteY15" fmla="*/ 2199 h 40633"/>
              <a:gd name="connsiteX16" fmla="*/ 22177 w 43256"/>
              <a:gd name="connsiteY16" fmla="*/ 4579 h 40633"/>
              <a:gd name="connsiteX17" fmla="*/ 22536 w 43256"/>
              <a:gd name="connsiteY17" fmla="*/ 3189 h 40633"/>
              <a:gd name="connsiteX18" fmla="*/ 14036 w 43256"/>
              <a:gd name="connsiteY18" fmla="*/ 5051 h 40633"/>
              <a:gd name="connsiteX19" fmla="*/ 15336 w 43256"/>
              <a:gd name="connsiteY19" fmla="*/ 6399 h 40633"/>
              <a:gd name="connsiteX20" fmla="*/ 4163 w 43256"/>
              <a:gd name="connsiteY20" fmla="*/ 15648 h 40633"/>
              <a:gd name="connsiteX21" fmla="*/ 3936 w 43256"/>
              <a:gd name="connsiteY21" fmla="*/ 14229 h 40633"/>
              <a:gd name="connsiteX0" fmla="*/ 3936 w 43256"/>
              <a:gd name="connsiteY0" fmla="*/ 14229 h 40633"/>
              <a:gd name="connsiteX1" fmla="*/ 5659 w 43256"/>
              <a:gd name="connsiteY1" fmla="*/ 6766 h 40633"/>
              <a:gd name="connsiteX2" fmla="*/ 14041 w 43256"/>
              <a:gd name="connsiteY2" fmla="*/ 5061 h 40633"/>
              <a:gd name="connsiteX3" fmla="*/ 22492 w 43256"/>
              <a:gd name="connsiteY3" fmla="*/ 3291 h 40633"/>
              <a:gd name="connsiteX4" fmla="*/ 25785 w 43256"/>
              <a:gd name="connsiteY4" fmla="*/ 59 h 40633"/>
              <a:gd name="connsiteX5" fmla="*/ 29869 w 43256"/>
              <a:gd name="connsiteY5" fmla="*/ 2340 h 40633"/>
              <a:gd name="connsiteX6" fmla="*/ 35499 w 43256"/>
              <a:gd name="connsiteY6" fmla="*/ 549 h 40633"/>
              <a:gd name="connsiteX7" fmla="*/ 38354 w 43256"/>
              <a:gd name="connsiteY7" fmla="*/ 5435 h 40633"/>
              <a:gd name="connsiteX8" fmla="*/ 42018 w 43256"/>
              <a:gd name="connsiteY8" fmla="*/ 10177 h 40633"/>
              <a:gd name="connsiteX9" fmla="*/ 41854 w 43256"/>
              <a:gd name="connsiteY9" fmla="*/ 15319 h 40633"/>
              <a:gd name="connsiteX10" fmla="*/ 43052 w 43256"/>
              <a:gd name="connsiteY10" fmla="*/ 23181 h 40633"/>
              <a:gd name="connsiteX11" fmla="*/ 37440 w 43256"/>
              <a:gd name="connsiteY11" fmla="*/ 30063 h 40633"/>
              <a:gd name="connsiteX12" fmla="*/ 30926 w 43256"/>
              <a:gd name="connsiteY12" fmla="*/ 24273 h 40633"/>
              <a:gd name="connsiteX13" fmla="*/ 28591 w 43256"/>
              <a:gd name="connsiteY13" fmla="*/ 36674 h 40633"/>
              <a:gd name="connsiteX14" fmla="*/ 20483 w 43256"/>
              <a:gd name="connsiteY14" fmla="*/ 31331 h 40633"/>
              <a:gd name="connsiteX15" fmla="*/ 16516 w 43256"/>
              <a:gd name="connsiteY15" fmla="*/ 39125 h 40633"/>
              <a:gd name="connsiteX16" fmla="*/ 5840 w 43256"/>
              <a:gd name="connsiteY16" fmla="*/ 35331 h 40633"/>
              <a:gd name="connsiteX17" fmla="*/ 1146 w 43256"/>
              <a:gd name="connsiteY17" fmla="*/ 31109 h 40633"/>
              <a:gd name="connsiteX18" fmla="*/ 2149 w 43256"/>
              <a:gd name="connsiteY18" fmla="*/ 25410 h 40633"/>
              <a:gd name="connsiteX19" fmla="*/ 31 w 43256"/>
              <a:gd name="connsiteY19" fmla="*/ 19563 h 40633"/>
              <a:gd name="connsiteX20" fmla="*/ 3899 w 43256"/>
              <a:gd name="connsiteY20" fmla="*/ 14366 h 40633"/>
              <a:gd name="connsiteX21" fmla="*/ 3936 w 43256"/>
              <a:gd name="connsiteY21" fmla="*/ 14229 h 40633"/>
              <a:gd name="connsiteX0" fmla="*/ 4729 w 43256"/>
              <a:gd name="connsiteY0" fmla="*/ 26036 h 40633"/>
              <a:gd name="connsiteX1" fmla="*/ 2196 w 43256"/>
              <a:gd name="connsiteY1" fmla="*/ 25239 h 40633"/>
              <a:gd name="connsiteX2" fmla="*/ 6964 w 43256"/>
              <a:gd name="connsiteY2" fmla="*/ 34758 h 40633"/>
              <a:gd name="connsiteX3" fmla="*/ 5856 w 43256"/>
              <a:gd name="connsiteY3" fmla="*/ 35139 h 40633"/>
              <a:gd name="connsiteX4" fmla="*/ 15984 w 43256"/>
              <a:gd name="connsiteY4" fmla="*/ 29380 h 40633"/>
              <a:gd name="connsiteX5" fmla="*/ 15846 w 43256"/>
              <a:gd name="connsiteY5" fmla="*/ 37209 h 40633"/>
              <a:gd name="connsiteX6" fmla="*/ 28863 w 43256"/>
              <a:gd name="connsiteY6" fmla="*/ 34610 h 40633"/>
              <a:gd name="connsiteX7" fmla="*/ 28596 w 43256"/>
              <a:gd name="connsiteY7" fmla="*/ 36519 h 40633"/>
              <a:gd name="connsiteX8" fmla="*/ 34165 w 43256"/>
              <a:gd name="connsiteY8" fmla="*/ 22813 h 40633"/>
              <a:gd name="connsiteX9" fmla="*/ 37416 w 43256"/>
              <a:gd name="connsiteY9" fmla="*/ 29949 h 40633"/>
              <a:gd name="connsiteX10" fmla="*/ 41834 w 43256"/>
              <a:gd name="connsiteY10" fmla="*/ 15213 h 40633"/>
              <a:gd name="connsiteX11" fmla="*/ 40386 w 43256"/>
              <a:gd name="connsiteY11" fmla="*/ 17889 h 40633"/>
              <a:gd name="connsiteX12" fmla="*/ 38360 w 43256"/>
              <a:gd name="connsiteY12" fmla="*/ 5285 h 40633"/>
              <a:gd name="connsiteX13" fmla="*/ 38436 w 43256"/>
              <a:gd name="connsiteY13" fmla="*/ 6549 h 40633"/>
              <a:gd name="connsiteX14" fmla="*/ 29114 w 43256"/>
              <a:gd name="connsiteY14" fmla="*/ 3811 h 40633"/>
              <a:gd name="connsiteX15" fmla="*/ 29856 w 43256"/>
              <a:gd name="connsiteY15" fmla="*/ 2199 h 40633"/>
              <a:gd name="connsiteX16" fmla="*/ 22177 w 43256"/>
              <a:gd name="connsiteY16" fmla="*/ 4579 h 40633"/>
              <a:gd name="connsiteX17" fmla="*/ 22536 w 43256"/>
              <a:gd name="connsiteY17" fmla="*/ 3189 h 40633"/>
              <a:gd name="connsiteX18" fmla="*/ 14036 w 43256"/>
              <a:gd name="connsiteY18" fmla="*/ 5051 h 40633"/>
              <a:gd name="connsiteX19" fmla="*/ 15336 w 43256"/>
              <a:gd name="connsiteY19" fmla="*/ 6399 h 40633"/>
              <a:gd name="connsiteX20" fmla="*/ 4163 w 43256"/>
              <a:gd name="connsiteY20" fmla="*/ 15648 h 40633"/>
              <a:gd name="connsiteX21" fmla="*/ 3936 w 43256"/>
              <a:gd name="connsiteY21" fmla="*/ 14229 h 40633"/>
              <a:gd name="connsiteX0" fmla="*/ 3936 w 43256"/>
              <a:gd name="connsiteY0" fmla="*/ 14229 h 40633"/>
              <a:gd name="connsiteX1" fmla="*/ 5659 w 43256"/>
              <a:gd name="connsiteY1" fmla="*/ 6766 h 40633"/>
              <a:gd name="connsiteX2" fmla="*/ 14041 w 43256"/>
              <a:gd name="connsiteY2" fmla="*/ 5061 h 40633"/>
              <a:gd name="connsiteX3" fmla="*/ 22492 w 43256"/>
              <a:gd name="connsiteY3" fmla="*/ 3291 h 40633"/>
              <a:gd name="connsiteX4" fmla="*/ 25785 w 43256"/>
              <a:gd name="connsiteY4" fmla="*/ 59 h 40633"/>
              <a:gd name="connsiteX5" fmla="*/ 29869 w 43256"/>
              <a:gd name="connsiteY5" fmla="*/ 2340 h 40633"/>
              <a:gd name="connsiteX6" fmla="*/ 35499 w 43256"/>
              <a:gd name="connsiteY6" fmla="*/ 549 h 40633"/>
              <a:gd name="connsiteX7" fmla="*/ 38354 w 43256"/>
              <a:gd name="connsiteY7" fmla="*/ 5435 h 40633"/>
              <a:gd name="connsiteX8" fmla="*/ 42018 w 43256"/>
              <a:gd name="connsiteY8" fmla="*/ 10177 h 40633"/>
              <a:gd name="connsiteX9" fmla="*/ 41854 w 43256"/>
              <a:gd name="connsiteY9" fmla="*/ 15319 h 40633"/>
              <a:gd name="connsiteX10" fmla="*/ 43052 w 43256"/>
              <a:gd name="connsiteY10" fmla="*/ 23181 h 40633"/>
              <a:gd name="connsiteX11" fmla="*/ 37440 w 43256"/>
              <a:gd name="connsiteY11" fmla="*/ 30063 h 40633"/>
              <a:gd name="connsiteX12" fmla="*/ 30926 w 43256"/>
              <a:gd name="connsiteY12" fmla="*/ 24273 h 40633"/>
              <a:gd name="connsiteX13" fmla="*/ 28591 w 43256"/>
              <a:gd name="connsiteY13" fmla="*/ 36674 h 40633"/>
              <a:gd name="connsiteX14" fmla="*/ 20483 w 43256"/>
              <a:gd name="connsiteY14" fmla="*/ 31331 h 40633"/>
              <a:gd name="connsiteX15" fmla="*/ 16516 w 43256"/>
              <a:gd name="connsiteY15" fmla="*/ 39125 h 40633"/>
              <a:gd name="connsiteX16" fmla="*/ 5840 w 43256"/>
              <a:gd name="connsiteY16" fmla="*/ 35331 h 40633"/>
              <a:gd name="connsiteX17" fmla="*/ 1146 w 43256"/>
              <a:gd name="connsiteY17" fmla="*/ 31109 h 40633"/>
              <a:gd name="connsiteX18" fmla="*/ 2149 w 43256"/>
              <a:gd name="connsiteY18" fmla="*/ 25410 h 40633"/>
              <a:gd name="connsiteX19" fmla="*/ 31 w 43256"/>
              <a:gd name="connsiteY19" fmla="*/ 19563 h 40633"/>
              <a:gd name="connsiteX20" fmla="*/ 3899 w 43256"/>
              <a:gd name="connsiteY20" fmla="*/ 14366 h 40633"/>
              <a:gd name="connsiteX21" fmla="*/ 3936 w 43256"/>
              <a:gd name="connsiteY21" fmla="*/ 14229 h 40633"/>
              <a:gd name="connsiteX0" fmla="*/ 4729 w 43256"/>
              <a:gd name="connsiteY0" fmla="*/ 26036 h 40633"/>
              <a:gd name="connsiteX1" fmla="*/ 2196 w 43256"/>
              <a:gd name="connsiteY1" fmla="*/ 25239 h 40633"/>
              <a:gd name="connsiteX2" fmla="*/ 6964 w 43256"/>
              <a:gd name="connsiteY2" fmla="*/ 34758 h 40633"/>
              <a:gd name="connsiteX3" fmla="*/ 5856 w 43256"/>
              <a:gd name="connsiteY3" fmla="*/ 35139 h 40633"/>
              <a:gd name="connsiteX4" fmla="*/ 15984 w 43256"/>
              <a:gd name="connsiteY4" fmla="*/ 29380 h 40633"/>
              <a:gd name="connsiteX5" fmla="*/ 15846 w 43256"/>
              <a:gd name="connsiteY5" fmla="*/ 37209 h 40633"/>
              <a:gd name="connsiteX6" fmla="*/ 28863 w 43256"/>
              <a:gd name="connsiteY6" fmla="*/ 34610 h 40633"/>
              <a:gd name="connsiteX7" fmla="*/ 26904 w 43256"/>
              <a:gd name="connsiteY7" fmla="*/ 28480 h 40633"/>
              <a:gd name="connsiteX8" fmla="*/ 34165 w 43256"/>
              <a:gd name="connsiteY8" fmla="*/ 22813 h 40633"/>
              <a:gd name="connsiteX9" fmla="*/ 37416 w 43256"/>
              <a:gd name="connsiteY9" fmla="*/ 29949 h 40633"/>
              <a:gd name="connsiteX10" fmla="*/ 41834 w 43256"/>
              <a:gd name="connsiteY10" fmla="*/ 15213 h 40633"/>
              <a:gd name="connsiteX11" fmla="*/ 40386 w 43256"/>
              <a:gd name="connsiteY11" fmla="*/ 17889 h 40633"/>
              <a:gd name="connsiteX12" fmla="*/ 38360 w 43256"/>
              <a:gd name="connsiteY12" fmla="*/ 5285 h 40633"/>
              <a:gd name="connsiteX13" fmla="*/ 38436 w 43256"/>
              <a:gd name="connsiteY13" fmla="*/ 6549 h 40633"/>
              <a:gd name="connsiteX14" fmla="*/ 29114 w 43256"/>
              <a:gd name="connsiteY14" fmla="*/ 3811 h 40633"/>
              <a:gd name="connsiteX15" fmla="*/ 29856 w 43256"/>
              <a:gd name="connsiteY15" fmla="*/ 2199 h 40633"/>
              <a:gd name="connsiteX16" fmla="*/ 22177 w 43256"/>
              <a:gd name="connsiteY16" fmla="*/ 4579 h 40633"/>
              <a:gd name="connsiteX17" fmla="*/ 22536 w 43256"/>
              <a:gd name="connsiteY17" fmla="*/ 3189 h 40633"/>
              <a:gd name="connsiteX18" fmla="*/ 14036 w 43256"/>
              <a:gd name="connsiteY18" fmla="*/ 5051 h 40633"/>
              <a:gd name="connsiteX19" fmla="*/ 15336 w 43256"/>
              <a:gd name="connsiteY19" fmla="*/ 6399 h 40633"/>
              <a:gd name="connsiteX20" fmla="*/ 4163 w 43256"/>
              <a:gd name="connsiteY20" fmla="*/ 15648 h 40633"/>
              <a:gd name="connsiteX21" fmla="*/ 3936 w 43256"/>
              <a:gd name="connsiteY21" fmla="*/ 14229 h 40633"/>
              <a:gd name="connsiteX0" fmla="*/ 3936 w 43256"/>
              <a:gd name="connsiteY0" fmla="*/ 14229 h 40633"/>
              <a:gd name="connsiteX1" fmla="*/ 5659 w 43256"/>
              <a:gd name="connsiteY1" fmla="*/ 6766 h 40633"/>
              <a:gd name="connsiteX2" fmla="*/ 14041 w 43256"/>
              <a:gd name="connsiteY2" fmla="*/ 5061 h 40633"/>
              <a:gd name="connsiteX3" fmla="*/ 22492 w 43256"/>
              <a:gd name="connsiteY3" fmla="*/ 3291 h 40633"/>
              <a:gd name="connsiteX4" fmla="*/ 25785 w 43256"/>
              <a:gd name="connsiteY4" fmla="*/ 59 h 40633"/>
              <a:gd name="connsiteX5" fmla="*/ 29869 w 43256"/>
              <a:gd name="connsiteY5" fmla="*/ 2340 h 40633"/>
              <a:gd name="connsiteX6" fmla="*/ 35499 w 43256"/>
              <a:gd name="connsiteY6" fmla="*/ 549 h 40633"/>
              <a:gd name="connsiteX7" fmla="*/ 38354 w 43256"/>
              <a:gd name="connsiteY7" fmla="*/ 5435 h 40633"/>
              <a:gd name="connsiteX8" fmla="*/ 42018 w 43256"/>
              <a:gd name="connsiteY8" fmla="*/ 10177 h 40633"/>
              <a:gd name="connsiteX9" fmla="*/ 41854 w 43256"/>
              <a:gd name="connsiteY9" fmla="*/ 15319 h 40633"/>
              <a:gd name="connsiteX10" fmla="*/ 43052 w 43256"/>
              <a:gd name="connsiteY10" fmla="*/ 23181 h 40633"/>
              <a:gd name="connsiteX11" fmla="*/ 37440 w 43256"/>
              <a:gd name="connsiteY11" fmla="*/ 30063 h 40633"/>
              <a:gd name="connsiteX12" fmla="*/ 30926 w 43256"/>
              <a:gd name="connsiteY12" fmla="*/ 24273 h 40633"/>
              <a:gd name="connsiteX13" fmla="*/ 25834 w 43256"/>
              <a:gd name="connsiteY13" fmla="*/ 27380 h 40633"/>
              <a:gd name="connsiteX14" fmla="*/ 20483 w 43256"/>
              <a:gd name="connsiteY14" fmla="*/ 31331 h 40633"/>
              <a:gd name="connsiteX15" fmla="*/ 16516 w 43256"/>
              <a:gd name="connsiteY15" fmla="*/ 39125 h 40633"/>
              <a:gd name="connsiteX16" fmla="*/ 5840 w 43256"/>
              <a:gd name="connsiteY16" fmla="*/ 35331 h 40633"/>
              <a:gd name="connsiteX17" fmla="*/ 1146 w 43256"/>
              <a:gd name="connsiteY17" fmla="*/ 31109 h 40633"/>
              <a:gd name="connsiteX18" fmla="*/ 2149 w 43256"/>
              <a:gd name="connsiteY18" fmla="*/ 25410 h 40633"/>
              <a:gd name="connsiteX19" fmla="*/ 31 w 43256"/>
              <a:gd name="connsiteY19" fmla="*/ 19563 h 40633"/>
              <a:gd name="connsiteX20" fmla="*/ 3899 w 43256"/>
              <a:gd name="connsiteY20" fmla="*/ 14366 h 40633"/>
              <a:gd name="connsiteX21" fmla="*/ 3936 w 43256"/>
              <a:gd name="connsiteY21" fmla="*/ 14229 h 40633"/>
              <a:gd name="connsiteX0" fmla="*/ 4729 w 43256"/>
              <a:gd name="connsiteY0" fmla="*/ 26036 h 40633"/>
              <a:gd name="connsiteX1" fmla="*/ 2196 w 43256"/>
              <a:gd name="connsiteY1" fmla="*/ 25239 h 40633"/>
              <a:gd name="connsiteX2" fmla="*/ 6964 w 43256"/>
              <a:gd name="connsiteY2" fmla="*/ 34758 h 40633"/>
              <a:gd name="connsiteX3" fmla="*/ 5856 w 43256"/>
              <a:gd name="connsiteY3" fmla="*/ 35139 h 40633"/>
              <a:gd name="connsiteX4" fmla="*/ 15984 w 43256"/>
              <a:gd name="connsiteY4" fmla="*/ 29380 h 40633"/>
              <a:gd name="connsiteX5" fmla="*/ 15846 w 43256"/>
              <a:gd name="connsiteY5" fmla="*/ 37209 h 40633"/>
              <a:gd name="connsiteX6" fmla="*/ 28863 w 43256"/>
              <a:gd name="connsiteY6" fmla="*/ 34610 h 40633"/>
              <a:gd name="connsiteX7" fmla="*/ 26904 w 43256"/>
              <a:gd name="connsiteY7" fmla="*/ 28480 h 40633"/>
              <a:gd name="connsiteX8" fmla="*/ 34165 w 43256"/>
              <a:gd name="connsiteY8" fmla="*/ 22813 h 40633"/>
              <a:gd name="connsiteX9" fmla="*/ 37416 w 43256"/>
              <a:gd name="connsiteY9" fmla="*/ 29949 h 40633"/>
              <a:gd name="connsiteX10" fmla="*/ 41834 w 43256"/>
              <a:gd name="connsiteY10" fmla="*/ 15213 h 40633"/>
              <a:gd name="connsiteX11" fmla="*/ 40386 w 43256"/>
              <a:gd name="connsiteY11" fmla="*/ 17889 h 40633"/>
              <a:gd name="connsiteX12" fmla="*/ 38360 w 43256"/>
              <a:gd name="connsiteY12" fmla="*/ 5285 h 40633"/>
              <a:gd name="connsiteX13" fmla="*/ 38436 w 43256"/>
              <a:gd name="connsiteY13" fmla="*/ 6549 h 40633"/>
              <a:gd name="connsiteX14" fmla="*/ 29114 w 43256"/>
              <a:gd name="connsiteY14" fmla="*/ 3811 h 40633"/>
              <a:gd name="connsiteX15" fmla="*/ 29856 w 43256"/>
              <a:gd name="connsiteY15" fmla="*/ 2199 h 40633"/>
              <a:gd name="connsiteX16" fmla="*/ 22177 w 43256"/>
              <a:gd name="connsiteY16" fmla="*/ 4579 h 40633"/>
              <a:gd name="connsiteX17" fmla="*/ 22536 w 43256"/>
              <a:gd name="connsiteY17" fmla="*/ 3189 h 40633"/>
              <a:gd name="connsiteX18" fmla="*/ 14036 w 43256"/>
              <a:gd name="connsiteY18" fmla="*/ 5051 h 40633"/>
              <a:gd name="connsiteX19" fmla="*/ 15336 w 43256"/>
              <a:gd name="connsiteY19" fmla="*/ 6399 h 40633"/>
              <a:gd name="connsiteX20" fmla="*/ 4163 w 43256"/>
              <a:gd name="connsiteY20" fmla="*/ 15648 h 40633"/>
              <a:gd name="connsiteX21" fmla="*/ 3936 w 43256"/>
              <a:gd name="connsiteY21" fmla="*/ 14229 h 40633"/>
              <a:gd name="connsiteX0" fmla="*/ 3936 w 43256"/>
              <a:gd name="connsiteY0" fmla="*/ 14229 h 40633"/>
              <a:gd name="connsiteX1" fmla="*/ 5659 w 43256"/>
              <a:gd name="connsiteY1" fmla="*/ 6766 h 40633"/>
              <a:gd name="connsiteX2" fmla="*/ 14041 w 43256"/>
              <a:gd name="connsiteY2" fmla="*/ 5061 h 40633"/>
              <a:gd name="connsiteX3" fmla="*/ 22492 w 43256"/>
              <a:gd name="connsiteY3" fmla="*/ 3291 h 40633"/>
              <a:gd name="connsiteX4" fmla="*/ 25785 w 43256"/>
              <a:gd name="connsiteY4" fmla="*/ 59 h 40633"/>
              <a:gd name="connsiteX5" fmla="*/ 29869 w 43256"/>
              <a:gd name="connsiteY5" fmla="*/ 2340 h 40633"/>
              <a:gd name="connsiteX6" fmla="*/ 35499 w 43256"/>
              <a:gd name="connsiteY6" fmla="*/ 549 h 40633"/>
              <a:gd name="connsiteX7" fmla="*/ 38354 w 43256"/>
              <a:gd name="connsiteY7" fmla="*/ 5435 h 40633"/>
              <a:gd name="connsiteX8" fmla="*/ 42018 w 43256"/>
              <a:gd name="connsiteY8" fmla="*/ 10177 h 40633"/>
              <a:gd name="connsiteX9" fmla="*/ 41854 w 43256"/>
              <a:gd name="connsiteY9" fmla="*/ 15319 h 40633"/>
              <a:gd name="connsiteX10" fmla="*/ 43052 w 43256"/>
              <a:gd name="connsiteY10" fmla="*/ 23181 h 40633"/>
              <a:gd name="connsiteX11" fmla="*/ 37440 w 43256"/>
              <a:gd name="connsiteY11" fmla="*/ 30063 h 40633"/>
              <a:gd name="connsiteX12" fmla="*/ 30926 w 43256"/>
              <a:gd name="connsiteY12" fmla="*/ 24273 h 40633"/>
              <a:gd name="connsiteX13" fmla="*/ 25834 w 43256"/>
              <a:gd name="connsiteY13" fmla="*/ 27380 h 40633"/>
              <a:gd name="connsiteX14" fmla="*/ 20483 w 43256"/>
              <a:gd name="connsiteY14" fmla="*/ 31331 h 40633"/>
              <a:gd name="connsiteX15" fmla="*/ 16516 w 43256"/>
              <a:gd name="connsiteY15" fmla="*/ 39125 h 40633"/>
              <a:gd name="connsiteX16" fmla="*/ 5840 w 43256"/>
              <a:gd name="connsiteY16" fmla="*/ 35331 h 40633"/>
              <a:gd name="connsiteX17" fmla="*/ 1146 w 43256"/>
              <a:gd name="connsiteY17" fmla="*/ 31109 h 40633"/>
              <a:gd name="connsiteX18" fmla="*/ 2149 w 43256"/>
              <a:gd name="connsiteY18" fmla="*/ 25410 h 40633"/>
              <a:gd name="connsiteX19" fmla="*/ 31 w 43256"/>
              <a:gd name="connsiteY19" fmla="*/ 19563 h 40633"/>
              <a:gd name="connsiteX20" fmla="*/ 3899 w 43256"/>
              <a:gd name="connsiteY20" fmla="*/ 14366 h 40633"/>
              <a:gd name="connsiteX21" fmla="*/ 3936 w 43256"/>
              <a:gd name="connsiteY21" fmla="*/ 14229 h 40633"/>
              <a:gd name="connsiteX0" fmla="*/ 4729 w 43256"/>
              <a:gd name="connsiteY0" fmla="*/ 26036 h 40633"/>
              <a:gd name="connsiteX1" fmla="*/ 2196 w 43256"/>
              <a:gd name="connsiteY1" fmla="*/ 25239 h 40633"/>
              <a:gd name="connsiteX2" fmla="*/ 6964 w 43256"/>
              <a:gd name="connsiteY2" fmla="*/ 34758 h 40633"/>
              <a:gd name="connsiteX3" fmla="*/ 5856 w 43256"/>
              <a:gd name="connsiteY3" fmla="*/ 35139 h 40633"/>
              <a:gd name="connsiteX4" fmla="*/ 15984 w 43256"/>
              <a:gd name="connsiteY4" fmla="*/ 29380 h 40633"/>
              <a:gd name="connsiteX5" fmla="*/ 15846 w 43256"/>
              <a:gd name="connsiteY5" fmla="*/ 37209 h 40633"/>
              <a:gd name="connsiteX6" fmla="*/ 28863 w 43256"/>
              <a:gd name="connsiteY6" fmla="*/ 34610 h 40633"/>
              <a:gd name="connsiteX7" fmla="*/ 26904 w 43256"/>
              <a:gd name="connsiteY7" fmla="*/ 28480 h 40633"/>
              <a:gd name="connsiteX8" fmla="*/ 34165 w 43256"/>
              <a:gd name="connsiteY8" fmla="*/ 22813 h 40633"/>
              <a:gd name="connsiteX9" fmla="*/ 37416 w 43256"/>
              <a:gd name="connsiteY9" fmla="*/ 29949 h 40633"/>
              <a:gd name="connsiteX10" fmla="*/ 41834 w 43256"/>
              <a:gd name="connsiteY10" fmla="*/ 15213 h 40633"/>
              <a:gd name="connsiteX11" fmla="*/ 40386 w 43256"/>
              <a:gd name="connsiteY11" fmla="*/ 17889 h 40633"/>
              <a:gd name="connsiteX12" fmla="*/ 38360 w 43256"/>
              <a:gd name="connsiteY12" fmla="*/ 5285 h 40633"/>
              <a:gd name="connsiteX13" fmla="*/ 38436 w 43256"/>
              <a:gd name="connsiteY13" fmla="*/ 6549 h 40633"/>
              <a:gd name="connsiteX14" fmla="*/ 29114 w 43256"/>
              <a:gd name="connsiteY14" fmla="*/ 3811 h 40633"/>
              <a:gd name="connsiteX15" fmla="*/ 29856 w 43256"/>
              <a:gd name="connsiteY15" fmla="*/ 2199 h 40633"/>
              <a:gd name="connsiteX16" fmla="*/ 22177 w 43256"/>
              <a:gd name="connsiteY16" fmla="*/ 4579 h 40633"/>
              <a:gd name="connsiteX17" fmla="*/ 22536 w 43256"/>
              <a:gd name="connsiteY17" fmla="*/ 3189 h 40633"/>
              <a:gd name="connsiteX18" fmla="*/ 14036 w 43256"/>
              <a:gd name="connsiteY18" fmla="*/ 5051 h 40633"/>
              <a:gd name="connsiteX19" fmla="*/ 15336 w 43256"/>
              <a:gd name="connsiteY19" fmla="*/ 6399 h 40633"/>
              <a:gd name="connsiteX20" fmla="*/ 4163 w 43256"/>
              <a:gd name="connsiteY20" fmla="*/ 15648 h 40633"/>
              <a:gd name="connsiteX21" fmla="*/ 3936 w 43256"/>
              <a:gd name="connsiteY21" fmla="*/ 14229 h 40633"/>
              <a:gd name="connsiteX0" fmla="*/ 3936 w 43256"/>
              <a:gd name="connsiteY0" fmla="*/ 14229 h 40633"/>
              <a:gd name="connsiteX1" fmla="*/ 5659 w 43256"/>
              <a:gd name="connsiteY1" fmla="*/ 6766 h 40633"/>
              <a:gd name="connsiteX2" fmla="*/ 14041 w 43256"/>
              <a:gd name="connsiteY2" fmla="*/ 5061 h 40633"/>
              <a:gd name="connsiteX3" fmla="*/ 22492 w 43256"/>
              <a:gd name="connsiteY3" fmla="*/ 3291 h 40633"/>
              <a:gd name="connsiteX4" fmla="*/ 25785 w 43256"/>
              <a:gd name="connsiteY4" fmla="*/ 59 h 40633"/>
              <a:gd name="connsiteX5" fmla="*/ 29869 w 43256"/>
              <a:gd name="connsiteY5" fmla="*/ 2340 h 40633"/>
              <a:gd name="connsiteX6" fmla="*/ 35499 w 43256"/>
              <a:gd name="connsiteY6" fmla="*/ 549 h 40633"/>
              <a:gd name="connsiteX7" fmla="*/ 38354 w 43256"/>
              <a:gd name="connsiteY7" fmla="*/ 5435 h 40633"/>
              <a:gd name="connsiteX8" fmla="*/ 42018 w 43256"/>
              <a:gd name="connsiteY8" fmla="*/ 10177 h 40633"/>
              <a:gd name="connsiteX9" fmla="*/ 41854 w 43256"/>
              <a:gd name="connsiteY9" fmla="*/ 15319 h 40633"/>
              <a:gd name="connsiteX10" fmla="*/ 43052 w 43256"/>
              <a:gd name="connsiteY10" fmla="*/ 23181 h 40633"/>
              <a:gd name="connsiteX11" fmla="*/ 37440 w 43256"/>
              <a:gd name="connsiteY11" fmla="*/ 30063 h 40633"/>
              <a:gd name="connsiteX12" fmla="*/ 30926 w 43256"/>
              <a:gd name="connsiteY12" fmla="*/ 24273 h 40633"/>
              <a:gd name="connsiteX13" fmla="*/ 25834 w 43256"/>
              <a:gd name="connsiteY13" fmla="*/ 27380 h 40633"/>
              <a:gd name="connsiteX14" fmla="*/ 20483 w 43256"/>
              <a:gd name="connsiteY14" fmla="*/ 31331 h 40633"/>
              <a:gd name="connsiteX15" fmla="*/ 16516 w 43256"/>
              <a:gd name="connsiteY15" fmla="*/ 39125 h 40633"/>
              <a:gd name="connsiteX16" fmla="*/ 5840 w 43256"/>
              <a:gd name="connsiteY16" fmla="*/ 35331 h 40633"/>
              <a:gd name="connsiteX17" fmla="*/ 1146 w 43256"/>
              <a:gd name="connsiteY17" fmla="*/ 31109 h 40633"/>
              <a:gd name="connsiteX18" fmla="*/ 2149 w 43256"/>
              <a:gd name="connsiteY18" fmla="*/ 25410 h 40633"/>
              <a:gd name="connsiteX19" fmla="*/ 31 w 43256"/>
              <a:gd name="connsiteY19" fmla="*/ 19563 h 40633"/>
              <a:gd name="connsiteX20" fmla="*/ 3899 w 43256"/>
              <a:gd name="connsiteY20" fmla="*/ 14366 h 40633"/>
              <a:gd name="connsiteX21" fmla="*/ 3936 w 43256"/>
              <a:gd name="connsiteY21" fmla="*/ 14229 h 40633"/>
              <a:gd name="connsiteX0" fmla="*/ 4729 w 43256"/>
              <a:gd name="connsiteY0" fmla="*/ 26036 h 40633"/>
              <a:gd name="connsiteX1" fmla="*/ 2196 w 43256"/>
              <a:gd name="connsiteY1" fmla="*/ 25239 h 40633"/>
              <a:gd name="connsiteX2" fmla="*/ 6964 w 43256"/>
              <a:gd name="connsiteY2" fmla="*/ 34758 h 40633"/>
              <a:gd name="connsiteX3" fmla="*/ 5856 w 43256"/>
              <a:gd name="connsiteY3" fmla="*/ 35139 h 40633"/>
              <a:gd name="connsiteX4" fmla="*/ 15984 w 43256"/>
              <a:gd name="connsiteY4" fmla="*/ 29380 h 40633"/>
              <a:gd name="connsiteX5" fmla="*/ 15846 w 43256"/>
              <a:gd name="connsiteY5" fmla="*/ 37209 h 40633"/>
              <a:gd name="connsiteX6" fmla="*/ 28863 w 43256"/>
              <a:gd name="connsiteY6" fmla="*/ 34610 h 40633"/>
              <a:gd name="connsiteX7" fmla="*/ 26904 w 43256"/>
              <a:gd name="connsiteY7" fmla="*/ 28480 h 40633"/>
              <a:gd name="connsiteX8" fmla="*/ 34165 w 43256"/>
              <a:gd name="connsiteY8" fmla="*/ 22813 h 40633"/>
              <a:gd name="connsiteX9" fmla="*/ 37416 w 43256"/>
              <a:gd name="connsiteY9" fmla="*/ 29949 h 40633"/>
              <a:gd name="connsiteX10" fmla="*/ 41834 w 43256"/>
              <a:gd name="connsiteY10" fmla="*/ 15213 h 40633"/>
              <a:gd name="connsiteX11" fmla="*/ 40386 w 43256"/>
              <a:gd name="connsiteY11" fmla="*/ 17889 h 40633"/>
              <a:gd name="connsiteX12" fmla="*/ 38360 w 43256"/>
              <a:gd name="connsiteY12" fmla="*/ 5285 h 40633"/>
              <a:gd name="connsiteX13" fmla="*/ 38436 w 43256"/>
              <a:gd name="connsiteY13" fmla="*/ 6549 h 40633"/>
              <a:gd name="connsiteX14" fmla="*/ 29114 w 43256"/>
              <a:gd name="connsiteY14" fmla="*/ 3811 h 40633"/>
              <a:gd name="connsiteX15" fmla="*/ 29856 w 43256"/>
              <a:gd name="connsiteY15" fmla="*/ 2199 h 40633"/>
              <a:gd name="connsiteX16" fmla="*/ 22177 w 43256"/>
              <a:gd name="connsiteY16" fmla="*/ 4579 h 40633"/>
              <a:gd name="connsiteX17" fmla="*/ 22536 w 43256"/>
              <a:gd name="connsiteY17" fmla="*/ 3189 h 40633"/>
              <a:gd name="connsiteX18" fmla="*/ 14036 w 43256"/>
              <a:gd name="connsiteY18" fmla="*/ 5051 h 40633"/>
              <a:gd name="connsiteX19" fmla="*/ 15336 w 43256"/>
              <a:gd name="connsiteY19" fmla="*/ 6399 h 40633"/>
              <a:gd name="connsiteX20" fmla="*/ 4163 w 43256"/>
              <a:gd name="connsiteY20" fmla="*/ 15648 h 40633"/>
              <a:gd name="connsiteX21" fmla="*/ 3936 w 43256"/>
              <a:gd name="connsiteY21" fmla="*/ 14229 h 40633"/>
              <a:gd name="connsiteX0" fmla="*/ 3936 w 43256"/>
              <a:gd name="connsiteY0" fmla="*/ 14229 h 40633"/>
              <a:gd name="connsiteX1" fmla="*/ 5659 w 43256"/>
              <a:gd name="connsiteY1" fmla="*/ 6766 h 40633"/>
              <a:gd name="connsiteX2" fmla="*/ 14041 w 43256"/>
              <a:gd name="connsiteY2" fmla="*/ 5061 h 40633"/>
              <a:gd name="connsiteX3" fmla="*/ 22492 w 43256"/>
              <a:gd name="connsiteY3" fmla="*/ 3291 h 40633"/>
              <a:gd name="connsiteX4" fmla="*/ 25785 w 43256"/>
              <a:gd name="connsiteY4" fmla="*/ 59 h 40633"/>
              <a:gd name="connsiteX5" fmla="*/ 29869 w 43256"/>
              <a:gd name="connsiteY5" fmla="*/ 2340 h 40633"/>
              <a:gd name="connsiteX6" fmla="*/ 35499 w 43256"/>
              <a:gd name="connsiteY6" fmla="*/ 549 h 40633"/>
              <a:gd name="connsiteX7" fmla="*/ 38354 w 43256"/>
              <a:gd name="connsiteY7" fmla="*/ 5435 h 40633"/>
              <a:gd name="connsiteX8" fmla="*/ 42018 w 43256"/>
              <a:gd name="connsiteY8" fmla="*/ 10177 h 40633"/>
              <a:gd name="connsiteX9" fmla="*/ 41854 w 43256"/>
              <a:gd name="connsiteY9" fmla="*/ 15319 h 40633"/>
              <a:gd name="connsiteX10" fmla="*/ 43052 w 43256"/>
              <a:gd name="connsiteY10" fmla="*/ 23181 h 40633"/>
              <a:gd name="connsiteX11" fmla="*/ 37440 w 43256"/>
              <a:gd name="connsiteY11" fmla="*/ 30063 h 40633"/>
              <a:gd name="connsiteX12" fmla="*/ 30926 w 43256"/>
              <a:gd name="connsiteY12" fmla="*/ 24273 h 40633"/>
              <a:gd name="connsiteX13" fmla="*/ 25834 w 43256"/>
              <a:gd name="connsiteY13" fmla="*/ 27380 h 40633"/>
              <a:gd name="connsiteX14" fmla="*/ 20483 w 43256"/>
              <a:gd name="connsiteY14" fmla="*/ 31331 h 40633"/>
              <a:gd name="connsiteX15" fmla="*/ 16516 w 43256"/>
              <a:gd name="connsiteY15" fmla="*/ 39125 h 40633"/>
              <a:gd name="connsiteX16" fmla="*/ 5840 w 43256"/>
              <a:gd name="connsiteY16" fmla="*/ 35331 h 40633"/>
              <a:gd name="connsiteX17" fmla="*/ 1146 w 43256"/>
              <a:gd name="connsiteY17" fmla="*/ 31109 h 40633"/>
              <a:gd name="connsiteX18" fmla="*/ 2149 w 43256"/>
              <a:gd name="connsiteY18" fmla="*/ 25410 h 40633"/>
              <a:gd name="connsiteX19" fmla="*/ 31 w 43256"/>
              <a:gd name="connsiteY19" fmla="*/ 19563 h 40633"/>
              <a:gd name="connsiteX20" fmla="*/ 3899 w 43256"/>
              <a:gd name="connsiteY20" fmla="*/ 14366 h 40633"/>
              <a:gd name="connsiteX21" fmla="*/ 3936 w 43256"/>
              <a:gd name="connsiteY21" fmla="*/ 14229 h 40633"/>
              <a:gd name="connsiteX0" fmla="*/ 4729 w 43256"/>
              <a:gd name="connsiteY0" fmla="*/ 26036 h 40633"/>
              <a:gd name="connsiteX1" fmla="*/ 2196 w 43256"/>
              <a:gd name="connsiteY1" fmla="*/ 25239 h 40633"/>
              <a:gd name="connsiteX2" fmla="*/ 6964 w 43256"/>
              <a:gd name="connsiteY2" fmla="*/ 34758 h 40633"/>
              <a:gd name="connsiteX3" fmla="*/ 5856 w 43256"/>
              <a:gd name="connsiteY3" fmla="*/ 35139 h 40633"/>
              <a:gd name="connsiteX4" fmla="*/ 15984 w 43256"/>
              <a:gd name="connsiteY4" fmla="*/ 29380 h 40633"/>
              <a:gd name="connsiteX5" fmla="*/ 15846 w 43256"/>
              <a:gd name="connsiteY5" fmla="*/ 37209 h 40633"/>
              <a:gd name="connsiteX6" fmla="*/ 28863 w 43256"/>
              <a:gd name="connsiteY6" fmla="*/ 34610 h 40633"/>
              <a:gd name="connsiteX7" fmla="*/ 26904 w 43256"/>
              <a:gd name="connsiteY7" fmla="*/ 28480 h 40633"/>
              <a:gd name="connsiteX8" fmla="*/ 34165 w 43256"/>
              <a:gd name="connsiteY8" fmla="*/ 22813 h 40633"/>
              <a:gd name="connsiteX9" fmla="*/ 33250 w 43256"/>
              <a:gd name="connsiteY9" fmla="*/ 29523 h 40633"/>
              <a:gd name="connsiteX10" fmla="*/ 41834 w 43256"/>
              <a:gd name="connsiteY10" fmla="*/ 15213 h 40633"/>
              <a:gd name="connsiteX11" fmla="*/ 40386 w 43256"/>
              <a:gd name="connsiteY11" fmla="*/ 17889 h 40633"/>
              <a:gd name="connsiteX12" fmla="*/ 38360 w 43256"/>
              <a:gd name="connsiteY12" fmla="*/ 5285 h 40633"/>
              <a:gd name="connsiteX13" fmla="*/ 38436 w 43256"/>
              <a:gd name="connsiteY13" fmla="*/ 6549 h 40633"/>
              <a:gd name="connsiteX14" fmla="*/ 29114 w 43256"/>
              <a:gd name="connsiteY14" fmla="*/ 3811 h 40633"/>
              <a:gd name="connsiteX15" fmla="*/ 29856 w 43256"/>
              <a:gd name="connsiteY15" fmla="*/ 2199 h 40633"/>
              <a:gd name="connsiteX16" fmla="*/ 22177 w 43256"/>
              <a:gd name="connsiteY16" fmla="*/ 4579 h 40633"/>
              <a:gd name="connsiteX17" fmla="*/ 22536 w 43256"/>
              <a:gd name="connsiteY17" fmla="*/ 3189 h 40633"/>
              <a:gd name="connsiteX18" fmla="*/ 14036 w 43256"/>
              <a:gd name="connsiteY18" fmla="*/ 5051 h 40633"/>
              <a:gd name="connsiteX19" fmla="*/ 15336 w 43256"/>
              <a:gd name="connsiteY19" fmla="*/ 6399 h 40633"/>
              <a:gd name="connsiteX20" fmla="*/ 4163 w 43256"/>
              <a:gd name="connsiteY20" fmla="*/ 15648 h 40633"/>
              <a:gd name="connsiteX21" fmla="*/ 3936 w 43256"/>
              <a:gd name="connsiteY21" fmla="*/ 14229 h 40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3256" h="40633">
                <a:moveTo>
                  <a:pt x="3936" y="14229"/>
                </a:moveTo>
                <a:cubicBezTo>
                  <a:pt x="3665" y="11516"/>
                  <a:pt x="4297" y="8780"/>
                  <a:pt x="5659" y="6766"/>
                </a:cubicBezTo>
                <a:cubicBezTo>
                  <a:pt x="7811" y="3585"/>
                  <a:pt x="11300" y="2876"/>
                  <a:pt x="14041" y="5061"/>
                </a:cubicBezTo>
                <a:cubicBezTo>
                  <a:pt x="15714" y="768"/>
                  <a:pt x="19950" y="-119"/>
                  <a:pt x="22492" y="3291"/>
                </a:cubicBezTo>
                <a:cubicBezTo>
                  <a:pt x="23133" y="1542"/>
                  <a:pt x="24364" y="333"/>
                  <a:pt x="25785" y="59"/>
                </a:cubicBezTo>
                <a:cubicBezTo>
                  <a:pt x="27349" y="-243"/>
                  <a:pt x="28911" y="629"/>
                  <a:pt x="29869" y="2340"/>
                </a:cubicBezTo>
                <a:cubicBezTo>
                  <a:pt x="31251" y="126"/>
                  <a:pt x="33537" y="-601"/>
                  <a:pt x="35499" y="549"/>
                </a:cubicBezTo>
                <a:cubicBezTo>
                  <a:pt x="36994" y="1425"/>
                  <a:pt x="38066" y="3259"/>
                  <a:pt x="38354" y="5435"/>
                </a:cubicBezTo>
                <a:cubicBezTo>
                  <a:pt x="40082" y="6077"/>
                  <a:pt x="41458" y="7857"/>
                  <a:pt x="42018" y="10177"/>
                </a:cubicBezTo>
                <a:cubicBezTo>
                  <a:pt x="42425" y="11861"/>
                  <a:pt x="42367" y="13690"/>
                  <a:pt x="41854" y="15319"/>
                </a:cubicBezTo>
                <a:cubicBezTo>
                  <a:pt x="43115" y="17553"/>
                  <a:pt x="43556" y="20449"/>
                  <a:pt x="43052" y="23181"/>
                </a:cubicBezTo>
                <a:cubicBezTo>
                  <a:pt x="42382" y="26813"/>
                  <a:pt x="40164" y="29533"/>
                  <a:pt x="37440" y="30063"/>
                </a:cubicBezTo>
                <a:cubicBezTo>
                  <a:pt x="37427" y="32330"/>
                  <a:pt x="32860" y="24720"/>
                  <a:pt x="30926" y="24273"/>
                </a:cubicBezTo>
                <a:cubicBezTo>
                  <a:pt x="28992" y="23826"/>
                  <a:pt x="27983" y="29204"/>
                  <a:pt x="25834" y="27380"/>
                </a:cubicBezTo>
                <a:cubicBezTo>
                  <a:pt x="25139" y="30513"/>
                  <a:pt x="22036" y="29374"/>
                  <a:pt x="20483" y="31331"/>
                </a:cubicBezTo>
                <a:cubicBezTo>
                  <a:pt x="18930" y="33288"/>
                  <a:pt x="22339" y="41102"/>
                  <a:pt x="16516" y="39125"/>
                </a:cubicBezTo>
                <a:cubicBezTo>
                  <a:pt x="12808" y="42169"/>
                  <a:pt x="7992" y="40458"/>
                  <a:pt x="5840" y="35331"/>
                </a:cubicBezTo>
                <a:cubicBezTo>
                  <a:pt x="3726" y="35668"/>
                  <a:pt x="1741" y="33883"/>
                  <a:pt x="1146" y="31109"/>
                </a:cubicBezTo>
                <a:cubicBezTo>
                  <a:pt x="715" y="29102"/>
                  <a:pt x="1096" y="26936"/>
                  <a:pt x="2149" y="25410"/>
                </a:cubicBezTo>
                <a:cubicBezTo>
                  <a:pt x="655" y="24213"/>
                  <a:pt x="-177" y="21916"/>
                  <a:pt x="31" y="19563"/>
                </a:cubicBezTo>
                <a:cubicBezTo>
                  <a:pt x="275" y="16808"/>
                  <a:pt x="1881" y="14650"/>
                  <a:pt x="3899" y="14366"/>
                </a:cubicBezTo>
                <a:cubicBezTo>
                  <a:pt x="3911" y="14320"/>
                  <a:pt x="3924" y="14275"/>
                  <a:pt x="3936" y="14229"/>
                </a:cubicBezTo>
                <a:close/>
              </a:path>
              <a:path w="43256" h="40633" fill="none" extrusionOk="0">
                <a:moveTo>
                  <a:pt x="4729" y="26036"/>
                </a:moveTo>
                <a:cubicBezTo>
                  <a:pt x="3845" y="26130"/>
                  <a:pt x="2961" y="25852"/>
                  <a:pt x="2196" y="25239"/>
                </a:cubicBezTo>
                <a:moveTo>
                  <a:pt x="6964" y="34758"/>
                </a:moveTo>
                <a:cubicBezTo>
                  <a:pt x="6609" y="34951"/>
                  <a:pt x="6236" y="35079"/>
                  <a:pt x="5856" y="35139"/>
                </a:cubicBezTo>
                <a:moveTo>
                  <a:pt x="15984" y="29380"/>
                </a:moveTo>
                <a:cubicBezTo>
                  <a:pt x="15717" y="28834"/>
                  <a:pt x="16023" y="37820"/>
                  <a:pt x="15846" y="37209"/>
                </a:cubicBezTo>
                <a:moveTo>
                  <a:pt x="28863" y="34610"/>
                </a:moveTo>
                <a:cubicBezTo>
                  <a:pt x="28824" y="35257"/>
                  <a:pt x="27042" y="27858"/>
                  <a:pt x="26904" y="28480"/>
                </a:cubicBezTo>
                <a:moveTo>
                  <a:pt x="34165" y="22813"/>
                </a:moveTo>
                <a:cubicBezTo>
                  <a:pt x="36169" y="24141"/>
                  <a:pt x="33268" y="26491"/>
                  <a:pt x="33250" y="29523"/>
                </a:cubicBezTo>
                <a:moveTo>
                  <a:pt x="41834" y="15213"/>
                </a:moveTo>
                <a:cubicBezTo>
                  <a:pt x="41509" y="16245"/>
                  <a:pt x="41014" y="17161"/>
                  <a:pt x="40386" y="17889"/>
                </a:cubicBezTo>
                <a:moveTo>
                  <a:pt x="38360" y="5285"/>
                </a:moveTo>
                <a:cubicBezTo>
                  <a:pt x="38415" y="5702"/>
                  <a:pt x="38441" y="6125"/>
                  <a:pt x="38436" y="6549"/>
                </a:cubicBezTo>
                <a:moveTo>
                  <a:pt x="29114" y="3811"/>
                </a:moveTo>
                <a:cubicBezTo>
                  <a:pt x="29303" y="3228"/>
                  <a:pt x="29552" y="2685"/>
                  <a:pt x="29856" y="2199"/>
                </a:cubicBezTo>
                <a:moveTo>
                  <a:pt x="22177" y="4579"/>
                </a:moveTo>
                <a:cubicBezTo>
                  <a:pt x="22254" y="4097"/>
                  <a:pt x="22375" y="3630"/>
                  <a:pt x="22536" y="3189"/>
                </a:cubicBezTo>
                <a:moveTo>
                  <a:pt x="14036" y="5051"/>
                </a:moveTo>
                <a:cubicBezTo>
                  <a:pt x="14508" y="5427"/>
                  <a:pt x="14944" y="5880"/>
                  <a:pt x="15336" y="6399"/>
                </a:cubicBezTo>
                <a:moveTo>
                  <a:pt x="4163" y="15648"/>
                </a:moveTo>
                <a:cubicBezTo>
                  <a:pt x="4060" y="15184"/>
                  <a:pt x="3984" y="14710"/>
                  <a:pt x="3936" y="14229"/>
                </a:cubicBezTo>
              </a:path>
            </a:pathLst>
          </a:custGeom>
          <a:solidFill>
            <a:srgbClr val="46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5736198" y="1416667"/>
            <a:ext cx="2134814" cy="1601111"/>
          </a:xfrm>
          <a:prstGeom prst="ellipse">
            <a:avLst/>
          </a:prstGeom>
          <a:solidFill>
            <a:srgbClr val="DBC9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5817400" y="1511590"/>
            <a:ext cx="2060656" cy="1472193"/>
          </a:xfrm>
          <a:prstGeom prst="ellipse">
            <a:avLst/>
          </a:prstGeom>
          <a:solidFill>
            <a:srgbClr val="EFDD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21" name="Oval 3"/>
          <p:cNvSpPr/>
          <p:nvPr/>
        </p:nvSpPr>
        <p:spPr>
          <a:xfrm rot="743437">
            <a:off x="6352974" y="1102989"/>
            <a:ext cx="1702434" cy="595699"/>
          </a:xfrm>
          <a:custGeom>
            <a:avLst/>
            <a:gdLst>
              <a:gd name="connsiteX0" fmla="*/ 0 w 1872208"/>
              <a:gd name="connsiteY0" fmla="*/ 360040 h 720080"/>
              <a:gd name="connsiteX1" fmla="*/ 936104 w 1872208"/>
              <a:gd name="connsiteY1" fmla="*/ 0 h 720080"/>
              <a:gd name="connsiteX2" fmla="*/ 1872208 w 1872208"/>
              <a:gd name="connsiteY2" fmla="*/ 360040 h 720080"/>
              <a:gd name="connsiteX3" fmla="*/ 936104 w 1872208"/>
              <a:gd name="connsiteY3" fmla="*/ 720080 h 720080"/>
              <a:gd name="connsiteX4" fmla="*/ 0 w 1872208"/>
              <a:gd name="connsiteY4" fmla="*/ 360040 h 720080"/>
              <a:gd name="connsiteX0" fmla="*/ 0 w 1868883"/>
              <a:gd name="connsiteY0" fmla="*/ 368976 h 720100"/>
              <a:gd name="connsiteX1" fmla="*/ 932779 w 1868883"/>
              <a:gd name="connsiteY1" fmla="*/ 10 h 720100"/>
              <a:gd name="connsiteX2" fmla="*/ 1868883 w 1868883"/>
              <a:gd name="connsiteY2" fmla="*/ 360050 h 720100"/>
              <a:gd name="connsiteX3" fmla="*/ 932779 w 1868883"/>
              <a:gd name="connsiteY3" fmla="*/ 720090 h 720100"/>
              <a:gd name="connsiteX4" fmla="*/ 0 w 1868883"/>
              <a:gd name="connsiteY4" fmla="*/ 368976 h 720100"/>
              <a:gd name="connsiteX0" fmla="*/ 37298 w 1906181"/>
              <a:gd name="connsiteY0" fmla="*/ 368976 h 720103"/>
              <a:gd name="connsiteX1" fmla="*/ 970077 w 1906181"/>
              <a:gd name="connsiteY1" fmla="*/ 10 h 720103"/>
              <a:gd name="connsiteX2" fmla="*/ 1906181 w 1906181"/>
              <a:gd name="connsiteY2" fmla="*/ 360050 h 720103"/>
              <a:gd name="connsiteX3" fmla="*/ 970077 w 1906181"/>
              <a:gd name="connsiteY3" fmla="*/ 720090 h 720103"/>
              <a:gd name="connsiteX4" fmla="*/ 37298 w 1906181"/>
              <a:gd name="connsiteY4" fmla="*/ 368976 h 720103"/>
              <a:gd name="connsiteX0" fmla="*/ 3 w 1868886"/>
              <a:gd name="connsiteY0" fmla="*/ 368976 h 642042"/>
              <a:gd name="connsiteX1" fmla="*/ 932782 w 1868886"/>
              <a:gd name="connsiteY1" fmla="*/ 10 h 642042"/>
              <a:gd name="connsiteX2" fmla="*/ 1868886 w 1868886"/>
              <a:gd name="connsiteY2" fmla="*/ 360050 h 642042"/>
              <a:gd name="connsiteX3" fmla="*/ 924033 w 1868886"/>
              <a:gd name="connsiteY3" fmla="*/ 642033 h 642042"/>
              <a:gd name="connsiteX4" fmla="*/ 3 w 1868886"/>
              <a:gd name="connsiteY4" fmla="*/ 368976 h 642042"/>
              <a:gd name="connsiteX0" fmla="*/ 3 w 1837557"/>
              <a:gd name="connsiteY0" fmla="*/ 369108 h 642980"/>
              <a:gd name="connsiteX1" fmla="*/ 932782 w 1837557"/>
              <a:gd name="connsiteY1" fmla="*/ 142 h 642980"/>
              <a:gd name="connsiteX2" fmla="*/ 1837557 w 1837557"/>
              <a:gd name="connsiteY2" fmla="*/ 412510 h 642980"/>
              <a:gd name="connsiteX3" fmla="*/ 924033 w 1837557"/>
              <a:gd name="connsiteY3" fmla="*/ 642165 h 642980"/>
              <a:gd name="connsiteX4" fmla="*/ 3 w 1837557"/>
              <a:gd name="connsiteY4" fmla="*/ 369108 h 642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7557" h="642980">
                <a:moveTo>
                  <a:pt x="3" y="369108"/>
                </a:moveTo>
                <a:cubicBezTo>
                  <a:pt x="1461" y="262104"/>
                  <a:pt x="626523" y="-7092"/>
                  <a:pt x="932782" y="142"/>
                </a:cubicBezTo>
                <a:cubicBezTo>
                  <a:pt x="1239041" y="7376"/>
                  <a:pt x="1837557" y="213665"/>
                  <a:pt x="1837557" y="412510"/>
                </a:cubicBezTo>
                <a:cubicBezTo>
                  <a:pt x="1837557" y="611355"/>
                  <a:pt x="1230292" y="649399"/>
                  <a:pt x="924033" y="642165"/>
                </a:cubicBezTo>
                <a:cubicBezTo>
                  <a:pt x="617774" y="634931"/>
                  <a:pt x="-1455" y="476112"/>
                  <a:pt x="3" y="369108"/>
                </a:cubicBezTo>
                <a:close/>
              </a:path>
            </a:pathLst>
          </a:custGeom>
          <a:solidFill>
            <a:srgbClr val="46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6090414" y="1774601"/>
            <a:ext cx="672623" cy="672623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6110186" y="1972747"/>
            <a:ext cx="379617" cy="379617"/>
          </a:xfrm>
          <a:prstGeom prst="ellipse">
            <a:avLst/>
          </a:prstGeom>
          <a:solidFill>
            <a:srgbClr val="4D3B2D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6301005" y="2013018"/>
            <a:ext cx="132865" cy="132865"/>
          </a:xfrm>
          <a:prstGeom prst="ellipse">
            <a:avLst/>
          </a:prstGeom>
          <a:solidFill>
            <a:srgbClr val="856C5F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6979667" y="1763411"/>
            <a:ext cx="577762" cy="577762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6996650" y="1933611"/>
            <a:ext cx="326078" cy="326078"/>
          </a:xfrm>
          <a:prstGeom prst="ellipse">
            <a:avLst/>
          </a:prstGeom>
          <a:solidFill>
            <a:srgbClr val="4D3B2D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7160558" y="1968202"/>
            <a:ext cx="114128" cy="114128"/>
          </a:xfrm>
          <a:prstGeom prst="ellipse">
            <a:avLst/>
          </a:prstGeom>
          <a:solidFill>
            <a:srgbClr val="856C5F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8" name="Oval 3"/>
          <p:cNvSpPr/>
          <p:nvPr/>
        </p:nvSpPr>
        <p:spPr>
          <a:xfrm rot="19251548">
            <a:off x="5874508" y="1219908"/>
            <a:ext cx="1178298" cy="412299"/>
          </a:xfrm>
          <a:custGeom>
            <a:avLst/>
            <a:gdLst>
              <a:gd name="connsiteX0" fmla="*/ 0 w 1872208"/>
              <a:gd name="connsiteY0" fmla="*/ 360040 h 720080"/>
              <a:gd name="connsiteX1" fmla="*/ 936104 w 1872208"/>
              <a:gd name="connsiteY1" fmla="*/ 0 h 720080"/>
              <a:gd name="connsiteX2" fmla="*/ 1872208 w 1872208"/>
              <a:gd name="connsiteY2" fmla="*/ 360040 h 720080"/>
              <a:gd name="connsiteX3" fmla="*/ 936104 w 1872208"/>
              <a:gd name="connsiteY3" fmla="*/ 720080 h 720080"/>
              <a:gd name="connsiteX4" fmla="*/ 0 w 1872208"/>
              <a:gd name="connsiteY4" fmla="*/ 360040 h 720080"/>
              <a:gd name="connsiteX0" fmla="*/ 0 w 1868883"/>
              <a:gd name="connsiteY0" fmla="*/ 368976 h 720100"/>
              <a:gd name="connsiteX1" fmla="*/ 932779 w 1868883"/>
              <a:gd name="connsiteY1" fmla="*/ 10 h 720100"/>
              <a:gd name="connsiteX2" fmla="*/ 1868883 w 1868883"/>
              <a:gd name="connsiteY2" fmla="*/ 360050 h 720100"/>
              <a:gd name="connsiteX3" fmla="*/ 932779 w 1868883"/>
              <a:gd name="connsiteY3" fmla="*/ 720090 h 720100"/>
              <a:gd name="connsiteX4" fmla="*/ 0 w 1868883"/>
              <a:gd name="connsiteY4" fmla="*/ 368976 h 720100"/>
              <a:gd name="connsiteX0" fmla="*/ 37298 w 1906181"/>
              <a:gd name="connsiteY0" fmla="*/ 368976 h 720103"/>
              <a:gd name="connsiteX1" fmla="*/ 970077 w 1906181"/>
              <a:gd name="connsiteY1" fmla="*/ 10 h 720103"/>
              <a:gd name="connsiteX2" fmla="*/ 1906181 w 1906181"/>
              <a:gd name="connsiteY2" fmla="*/ 360050 h 720103"/>
              <a:gd name="connsiteX3" fmla="*/ 970077 w 1906181"/>
              <a:gd name="connsiteY3" fmla="*/ 720090 h 720103"/>
              <a:gd name="connsiteX4" fmla="*/ 37298 w 1906181"/>
              <a:gd name="connsiteY4" fmla="*/ 368976 h 720103"/>
              <a:gd name="connsiteX0" fmla="*/ 3 w 1868886"/>
              <a:gd name="connsiteY0" fmla="*/ 368976 h 642042"/>
              <a:gd name="connsiteX1" fmla="*/ 932782 w 1868886"/>
              <a:gd name="connsiteY1" fmla="*/ 10 h 642042"/>
              <a:gd name="connsiteX2" fmla="*/ 1868886 w 1868886"/>
              <a:gd name="connsiteY2" fmla="*/ 360050 h 642042"/>
              <a:gd name="connsiteX3" fmla="*/ 924033 w 1868886"/>
              <a:gd name="connsiteY3" fmla="*/ 642033 h 642042"/>
              <a:gd name="connsiteX4" fmla="*/ 3 w 1868886"/>
              <a:gd name="connsiteY4" fmla="*/ 368976 h 642042"/>
              <a:gd name="connsiteX0" fmla="*/ 3 w 1837557"/>
              <a:gd name="connsiteY0" fmla="*/ 369108 h 642980"/>
              <a:gd name="connsiteX1" fmla="*/ 932782 w 1837557"/>
              <a:gd name="connsiteY1" fmla="*/ 142 h 642980"/>
              <a:gd name="connsiteX2" fmla="*/ 1837557 w 1837557"/>
              <a:gd name="connsiteY2" fmla="*/ 412510 h 642980"/>
              <a:gd name="connsiteX3" fmla="*/ 924033 w 1837557"/>
              <a:gd name="connsiteY3" fmla="*/ 642165 h 642980"/>
              <a:gd name="connsiteX4" fmla="*/ 3 w 1837557"/>
              <a:gd name="connsiteY4" fmla="*/ 369108 h 642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7557" h="642980">
                <a:moveTo>
                  <a:pt x="3" y="369108"/>
                </a:moveTo>
                <a:cubicBezTo>
                  <a:pt x="1461" y="262104"/>
                  <a:pt x="626523" y="-7092"/>
                  <a:pt x="932782" y="142"/>
                </a:cubicBezTo>
                <a:cubicBezTo>
                  <a:pt x="1239041" y="7376"/>
                  <a:pt x="1837557" y="213665"/>
                  <a:pt x="1837557" y="412510"/>
                </a:cubicBezTo>
                <a:cubicBezTo>
                  <a:pt x="1837557" y="611355"/>
                  <a:pt x="1230292" y="649399"/>
                  <a:pt x="924033" y="642165"/>
                </a:cubicBezTo>
                <a:cubicBezTo>
                  <a:pt x="617774" y="634931"/>
                  <a:pt x="-1455" y="476112"/>
                  <a:pt x="3" y="369108"/>
                </a:cubicBezTo>
                <a:close/>
              </a:path>
            </a:pathLst>
          </a:custGeom>
          <a:solidFill>
            <a:srgbClr val="46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Moon 29"/>
          <p:cNvSpPr/>
          <p:nvPr/>
        </p:nvSpPr>
        <p:spPr>
          <a:xfrm rot="16644163">
            <a:off x="6857938" y="2352030"/>
            <a:ext cx="94833" cy="189665"/>
          </a:xfrm>
          <a:prstGeom prst="moon">
            <a:avLst/>
          </a:prstGeom>
          <a:solidFill>
            <a:srgbClr val="DBC9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Moon 30"/>
          <p:cNvSpPr/>
          <p:nvPr/>
        </p:nvSpPr>
        <p:spPr>
          <a:xfrm rot="16035629">
            <a:off x="6704811" y="2834273"/>
            <a:ext cx="265981" cy="531962"/>
          </a:xfrm>
          <a:prstGeom prst="moon">
            <a:avLst>
              <a:gd name="adj" fmla="val 87500"/>
            </a:avLst>
          </a:prstGeom>
          <a:solidFill>
            <a:srgbClr val="DBC9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9" name="Cloud 12"/>
          <p:cNvSpPr/>
          <p:nvPr/>
        </p:nvSpPr>
        <p:spPr>
          <a:xfrm rot="1068748">
            <a:off x="780948" y="3702758"/>
            <a:ext cx="3473570" cy="3011941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8" fmla="*/ 34165 w 43256"/>
              <a:gd name="connsiteY8" fmla="*/ 22813 h 43219"/>
              <a:gd name="connsiteX9" fmla="*/ 37416 w 43256"/>
              <a:gd name="connsiteY9" fmla="*/ 29949 h 43219"/>
              <a:gd name="connsiteX10" fmla="*/ 41834 w 43256"/>
              <a:gd name="connsiteY10" fmla="*/ 15213 h 43219"/>
              <a:gd name="connsiteX11" fmla="*/ 40386 w 43256"/>
              <a:gd name="connsiteY11" fmla="*/ 17889 h 43219"/>
              <a:gd name="connsiteX12" fmla="*/ 38360 w 43256"/>
              <a:gd name="connsiteY12" fmla="*/ 5285 h 43219"/>
              <a:gd name="connsiteX13" fmla="*/ 38436 w 43256"/>
              <a:gd name="connsiteY13" fmla="*/ 6549 h 43219"/>
              <a:gd name="connsiteX14" fmla="*/ 29114 w 43256"/>
              <a:gd name="connsiteY14" fmla="*/ 3811 h 43219"/>
              <a:gd name="connsiteX15" fmla="*/ 29856 w 43256"/>
              <a:gd name="connsiteY15" fmla="*/ 2199 h 43219"/>
              <a:gd name="connsiteX16" fmla="*/ 22177 w 43256"/>
              <a:gd name="connsiteY16" fmla="*/ 4579 h 43219"/>
              <a:gd name="connsiteX17" fmla="*/ 22536 w 43256"/>
              <a:gd name="connsiteY17" fmla="*/ 3189 h 43219"/>
              <a:gd name="connsiteX18" fmla="*/ 14036 w 43256"/>
              <a:gd name="connsiteY18" fmla="*/ 5051 h 43219"/>
              <a:gd name="connsiteX19" fmla="*/ 15336 w 43256"/>
              <a:gd name="connsiteY19" fmla="*/ 6399 h 43219"/>
              <a:gd name="connsiteX20" fmla="*/ 4163 w 43256"/>
              <a:gd name="connsiteY20" fmla="*/ 15648 h 43219"/>
              <a:gd name="connsiteX21" fmla="*/ 3936 w 43256"/>
              <a:gd name="connsiteY21" fmla="*/ 14229 h 43219"/>
              <a:gd name="connsiteX0" fmla="*/ 3936 w 43256"/>
              <a:gd name="connsiteY0" fmla="*/ 14229 h 40633"/>
              <a:gd name="connsiteX1" fmla="*/ 5659 w 43256"/>
              <a:gd name="connsiteY1" fmla="*/ 6766 h 40633"/>
              <a:gd name="connsiteX2" fmla="*/ 14041 w 43256"/>
              <a:gd name="connsiteY2" fmla="*/ 5061 h 40633"/>
              <a:gd name="connsiteX3" fmla="*/ 22492 w 43256"/>
              <a:gd name="connsiteY3" fmla="*/ 3291 h 40633"/>
              <a:gd name="connsiteX4" fmla="*/ 25785 w 43256"/>
              <a:gd name="connsiteY4" fmla="*/ 59 h 40633"/>
              <a:gd name="connsiteX5" fmla="*/ 29869 w 43256"/>
              <a:gd name="connsiteY5" fmla="*/ 2340 h 40633"/>
              <a:gd name="connsiteX6" fmla="*/ 35499 w 43256"/>
              <a:gd name="connsiteY6" fmla="*/ 549 h 40633"/>
              <a:gd name="connsiteX7" fmla="*/ 38354 w 43256"/>
              <a:gd name="connsiteY7" fmla="*/ 5435 h 40633"/>
              <a:gd name="connsiteX8" fmla="*/ 42018 w 43256"/>
              <a:gd name="connsiteY8" fmla="*/ 10177 h 40633"/>
              <a:gd name="connsiteX9" fmla="*/ 41854 w 43256"/>
              <a:gd name="connsiteY9" fmla="*/ 15319 h 40633"/>
              <a:gd name="connsiteX10" fmla="*/ 43052 w 43256"/>
              <a:gd name="connsiteY10" fmla="*/ 23181 h 40633"/>
              <a:gd name="connsiteX11" fmla="*/ 37440 w 43256"/>
              <a:gd name="connsiteY11" fmla="*/ 30063 h 40633"/>
              <a:gd name="connsiteX12" fmla="*/ 35431 w 43256"/>
              <a:gd name="connsiteY12" fmla="*/ 35960 h 40633"/>
              <a:gd name="connsiteX13" fmla="*/ 28591 w 43256"/>
              <a:gd name="connsiteY13" fmla="*/ 36674 h 40633"/>
              <a:gd name="connsiteX14" fmla="*/ 20483 w 43256"/>
              <a:gd name="connsiteY14" fmla="*/ 31331 h 40633"/>
              <a:gd name="connsiteX15" fmla="*/ 16516 w 43256"/>
              <a:gd name="connsiteY15" fmla="*/ 39125 h 40633"/>
              <a:gd name="connsiteX16" fmla="*/ 5840 w 43256"/>
              <a:gd name="connsiteY16" fmla="*/ 35331 h 40633"/>
              <a:gd name="connsiteX17" fmla="*/ 1146 w 43256"/>
              <a:gd name="connsiteY17" fmla="*/ 31109 h 40633"/>
              <a:gd name="connsiteX18" fmla="*/ 2149 w 43256"/>
              <a:gd name="connsiteY18" fmla="*/ 25410 h 40633"/>
              <a:gd name="connsiteX19" fmla="*/ 31 w 43256"/>
              <a:gd name="connsiteY19" fmla="*/ 19563 h 40633"/>
              <a:gd name="connsiteX20" fmla="*/ 3899 w 43256"/>
              <a:gd name="connsiteY20" fmla="*/ 14366 h 40633"/>
              <a:gd name="connsiteX21" fmla="*/ 3936 w 43256"/>
              <a:gd name="connsiteY21" fmla="*/ 14229 h 40633"/>
              <a:gd name="connsiteX0" fmla="*/ 4729 w 43256"/>
              <a:gd name="connsiteY0" fmla="*/ 26036 h 40633"/>
              <a:gd name="connsiteX1" fmla="*/ 2196 w 43256"/>
              <a:gd name="connsiteY1" fmla="*/ 25239 h 40633"/>
              <a:gd name="connsiteX2" fmla="*/ 6964 w 43256"/>
              <a:gd name="connsiteY2" fmla="*/ 34758 h 40633"/>
              <a:gd name="connsiteX3" fmla="*/ 5856 w 43256"/>
              <a:gd name="connsiteY3" fmla="*/ 35139 h 40633"/>
              <a:gd name="connsiteX4" fmla="*/ 16514 w 43256"/>
              <a:gd name="connsiteY4" fmla="*/ 38949 h 40633"/>
              <a:gd name="connsiteX5" fmla="*/ 15846 w 43256"/>
              <a:gd name="connsiteY5" fmla="*/ 37209 h 40633"/>
              <a:gd name="connsiteX6" fmla="*/ 28863 w 43256"/>
              <a:gd name="connsiteY6" fmla="*/ 34610 h 40633"/>
              <a:gd name="connsiteX7" fmla="*/ 28596 w 43256"/>
              <a:gd name="connsiteY7" fmla="*/ 36519 h 40633"/>
              <a:gd name="connsiteX8" fmla="*/ 34165 w 43256"/>
              <a:gd name="connsiteY8" fmla="*/ 22813 h 40633"/>
              <a:gd name="connsiteX9" fmla="*/ 37416 w 43256"/>
              <a:gd name="connsiteY9" fmla="*/ 29949 h 40633"/>
              <a:gd name="connsiteX10" fmla="*/ 41834 w 43256"/>
              <a:gd name="connsiteY10" fmla="*/ 15213 h 40633"/>
              <a:gd name="connsiteX11" fmla="*/ 40386 w 43256"/>
              <a:gd name="connsiteY11" fmla="*/ 17889 h 40633"/>
              <a:gd name="connsiteX12" fmla="*/ 38360 w 43256"/>
              <a:gd name="connsiteY12" fmla="*/ 5285 h 40633"/>
              <a:gd name="connsiteX13" fmla="*/ 38436 w 43256"/>
              <a:gd name="connsiteY13" fmla="*/ 6549 h 40633"/>
              <a:gd name="connsiteX14" fmla="*/ 29114 w 43256"/>
              <a:gd name="connsiteY14" fmla="*/ 3811 h 40633"/>
              <a:gd name="connsiteX15" fmla="*/ 29856 w 43256"/>
              <a:gd name="connsiteY15" fmla="*/ 2199 h 40633"/>
              <a:gd name="connsiteX16" fmla="*/ 22177 w 43256"/>
              <a:gd name="connsiteY16" fmla="*/ 4579 h 40633"/>
              <a:gd name="connsiteX17" fmla="*/ 22536 w 43256"/>
              <a:gd name="connsiteY17" fmla="*/ 3189 h 40633"/>
              <a:gd name="connsiteX18" fmla="*/ 14036 w 43256"/>
              <a:gd name="connsiteY18" fmla="*/ 5051 h 40633"/>
              <a:gd name="connsiteX19" fmla="*/ 15336 w 43256"/>
              <a:gd name="connsiteY19" fmla="*/ 6399 h 40633"/>
              <a:gd name="connsiteX20" fmla="*/ 4163 w 43256"/>
              <a:gd name="connsiteY20" fmla="*/ 15648 h 40633"/>
              <a:gd name="connsiteX21" fmla="*/ 3936 w 43256"/>
              <a:gd name="connsiteY21" fmla="*/ 14229 h 40633"/>
              <a:gd name="connsiteX0" fmla="*/ 3936 w 43256"/>
              <a:gd name="connsiteY0" fmla="*/ 14229 h 40633"/>
              <a:gd name="connsiteX1" fmla="*/ 5659 w 43256"/>
              <a:gd name="connsiteY1" fmla="*/ 6766 h 40633"/>
              <a:gd name="connsiteX2" fmla="*/ 14041 w 43256"/>
              <a:gd name="connsiteY2" fmla="*/ 5061 h 40633"/>
              <a:gd name="connsiteX3" fmla="*/ 22492 w 43256"/>
              <a:gd name="connsiteY3" fmla="*/ 3291 h 40633"/>
              <a:gd name="connsiteX4" fmla="*/ 25785 w 43256"/>
              <a:gd name="connsiteY4" fmla="*/ 59 h 40633"/>
              <a:gd name="connsiteX5" fmla="*/ 29869 w 43256"/>
              <a:gd name="connsiteY5" fmla="*/ 2340 h 40633"/>
              <a:gd name="connsiteX6" fmla="*/ 35499 w 43256"/>
              <a:gd name="connsiteY6" fmla="*/ 549 h 40633"/>
              <a:gd name="connsiteX7" fmla="*/ 38354 w 43256"/>
              <a:gd name="connsiteY7" fmla="*/ 5435 h 40633"/>
              <a:gd name="connsiteX8" fmla="*/ 42018 w 43256"/>
              <a:gd name="connsiteY8" fmla="*/ 10177 h 40633"/>
              <a:gd name="connsiteX9" fmla="*/ 41854 w 43256"/>
              <a:gd name="connsiteY9" fmla="*/ 15319 h 40633"/>
              <a:gd name="connsiteX10" fmla="*/ 43052 w 43256"/>
              <a:gd name="connsiteY10" fmla="*/ 23181 h 40633"/>
              <a:gd name="connsiteX11" fmla="*/ 37440 w 43256"/>
              <a:gd name="connsiteY11" fmla="*/ 30063 h 40633"/>
              <a:gd name="connsiteX12" fmla="*/ 35431 w 43256"/>
              <a:gd name="connsiteY12" fmla="*/ 35960 h 40633"/>
              <a:gd name="connsiteX13" fmla="*/ 28591 w 43256"/>
              <a:gd name="connsiteY13" fmla="*/ 36674 h 40633"/>
              <a:gd name="connsiteX14" fmla="*/ 20483 w 43256"/>
              <a:gd name="connsiteY14" fmla="*/ 31331 h 40633"/>
              <a:gd name="connsiteX15" fmla="*/ 16516 w 43256"/>
              <a:gd name="connsiteY15" fmla="*/ 39125 h 40633"/>
              <a:gd name="connsiteX16" fmla="*/ 5840 w 43256"/>
              <a:gd name="connsiteY16" fmla="*/ 35331 h 40633"/>
              <a:gd name="connsiteX17" fmla="*/ 1146 w 43256"/>
              <a:gd name="connsiteY17" fmla="*/ 31109 h 40633"/>
              <a:gd name="connsiteX18" fmla="*/ 2149 w 43256"/>
              <a:gd name="connsiteY18" fmla="*/ 25410 h 40633"/>
              <a:gd name="connsiteX19" fmla="*/ 31 w 43256"/>
              <a:gd name="connsiteY19" fmla="*/ 19563 h 40633"/>
              <a:gd name="connsiteX20" fmla="*/ 3899 w 43256"/>
              <a:gd name="connsiteY20" fmla="*/ 14366 h 40633"/>
              <a:gd name="connsiteX21" fmla="*/ 3936 w 43256"/>
              <a:gd name="connsiteY21" fmla="*/ 14229 h 40633"/>
              <a:gd name="connsiteX0" fmla="*/ 4729 w 43256"/>
              <a:gd name="connsiteY0" fmla="*/ 26036 h 40633"/>
              <a:gd name="connsiteX1" fmla="*/ 2196 w 43256"/>
              <a:gd name="connsiteY1" fmla="*/ 25239 h 40633"/>
              <a:gd name="connsiteX2" fmla="*/ 6964 w 43256"/>
              <a:gd name="connsiteY2" fmla="*/ 34758 h 40633"/>
              <a:gd name="connsiteX3" fmla="*/ 5856 w 43256"/>
              <a:gd name="connsiteY3" fmla="*/ 35139 h 40633"/>
              <a:gd name="connsiteX4" fmla="*/ 15984 w 43256"/>
              <a:gd name="connsiteY4" fmla="*/ 29380 h 40633"/>
              <a:gd name="connsiteX5" fmla="*/ 15846 w 43256"/>
              <a:gd name="connsiteY5" fmla="*/ 37209 h 40633"/>
              <a:gd name="connsiteX6" fmla="*/ 28863 w 43256"/>
              <a:gd name="connsiteY6" fmla="*/ 34610 h 40633"/>
              <a:gd name="connsiteX7" fmla="*/ 28596 w 43256"/>
              <a:gd name="connsiteY7" fmla="*/ 36519 h 40633"/>
              <a:gd name="connsiteX8" fmla="*/ 34165 w 43256"/>
              <a:gd name="connsiteY8" fmla="*/ 22813 h 40633"/>
              <a:gd name="connsiteX9" fmla="*/ 37416 w 43256"/>
              <a:gd name="connsiteY9" fmla="*/ 29949 h 40633"/>
              <a:gd name="connsiteX10" fmla="*/ 41834 w 43256"/>
              <a:gd name="connsiteY10" fmla="*/ 15213 h 40633"/>
              <a:gd name="connsiteX11" fmla="*/ 40386 w 43256"/>
              <a:gd name="connsiteY11" fmla="*/ 17889 h 40633"/>
              <a:gd name="connsiteX12" fmla="*/ 38360 w 43256"/>
              <a:gd name="connsiteY12" fmla="*/ 5285 h 40633"/>
              <a:gd name="connsiteX13" fmla="*/ 38436 w 43256"/>
              <a:gd name="connsiteY13" fmla="*/ 6549 h 40633"/>
              <a:gd name="connsiteX14" fmla="*/ 29114 w 43256"/>
              <a:gd name="connsiteY14" fmla="*/ 3811 h 40633"/>
              <a:gd name="connsiteX15" fmla="*/ 29856 w 43256"/>
              <a:gd name="connsiteY15" fmla="*/ 2199 h 40633"/>
              <a:gd name="connsiteX16" fmla="*/ 22177 w 43256"/>
              <a:gd name="connsiteY16" fmla="*/ 4579 h 40633"/>
              <a:gd name="connsiteX17" fmla="*/ 22536 w 43256"/>
              <a:gd name="connsiteY17" fmla="*/ 3189 h 40633"/>
              <a:gd name="connsiteX18" fmla="*/ 14036 w 43256"/>
              <a:gd name="connsiteY18" fmla="*/ 5051 h 40633"/>
              <a:gd name="connsiteX19" fmla="*/ 15336 w 43256"/>
              <a:gd name="connsiteY19" fmla="*/ 6399 h 40633"/>
              <a:gd name="connsiteX20" fmla="*/ 4163 w 43256"/>
              <a:gd name="connsiteY20" fmla="*/ 15648 h 40633"/>
              <a:gd name="connsiteX21" fmla="*/ 3936 w 43256"/>
              <a:gd name="connsiteY21" fmla="*/ 14229 h 40633"/>
              <a:gd name="connsiteX0" fmla="*/ 3936 w 43256"/>
              <a:gd name="connsiteY0" fmla="*/ 14229 h 40633"/>
              <a:gd name="connsiteX1" fmla="*/ 5659 w 43256"/>
              <a:gd name="connsiteY1" fmla="*/ 6766 h 40633"/>
              <a:gd name="connsiteX2" fmla="*/ 14041 w 43256"/>
              <a:gd name="connsiteY2" fmla="*/ 5061 h 40633"/>
              <a:gd name="connsiteX3" fmla="*/ 22492 w 43256"/>
              <a:gd name="connsiteY3" fmla="*/ 3291 h 40633"/>
              <a:gd name="connsiteX4" fmla="*/ 25785 w 43256"/>
              <a:gd name="connsiteY4" fmla="*/ 59 h 40633"/>
              <a:gd name="connsiteX5" fmla="*/ 29869 w 43256"/>
              <a:gd name="connsiteY5" fmla="*/ 2340 h 40633"/>
              <a:gd name="connsiteX6" fmla="*/ 35499 w 43256"/>
              <a:gd name="connsiteY6" fmla="*/ 549 h 40633"/>
              <a:gd name="connsiteX7" fmla="*/ 38354 w 43256"/>
              <a:gd name="connsiteY7" fmla="*/ 5435 h 40633"/>
              <a:gd name="connsiteX8" fmla="*/ 42018 w 43256"/>
              <a:gd name="connsiteY8" fmla="*/ 10177 h 40633"/>
              <a:gd name="connsiteX9" fmla="*/ 41854 w 43256"/>
              <a:gd name="connsiteY9" fmla="*/ 15319 h 40633"/>
              <a:gd name="connsiteX10" fmla="*/ 43052 w 43256"/>
              <a:gd name="connsiteY10" fmla="*/ 23181 h 40633"/>
              <a:gd name="connsiteX11" fmla="*/ 37440 w 43256"/>
              <a:gd name="connsiteY11" fmla="*/ 30063 h 40633"/>
              <a:gd name="connsiteX12" fmla="*/ 30926 w 43256"/>
              <a:gd name="connsiteY12" fmla="*/ 24273 h 40633"/>
              <a:gd name="connsiteX13" fmla="*/ 28591 w 43256"/>
              <a:gd name="connsiteY13" fmla="*/ 36674 h 40633"/>
              <a:gd name="connsiteX14" fmla="*/ 20483 w 43256"/>
              <a:gd name="connsiteY14" fmla="*/ 31331 h 40633"/>
              <a:gd name="connsiteX15" fmla="*/ 16516 w 43256"/>
              <a:gd name="connsiteY15" fmla="*/ 39125 h 40633"/>
              <a:gd name="connsiteX16" fmla="*/ 5840 w 43256"/>
              <a:gd name="connsiteY16" fmla="*/ 35331 h 40633"/>
              <a:gd name="connsiteX17" fmla="*/ 1146 w 43256"/>
              <a:gd name="connsiteY17" fmla="*/ 31109 h 40633"/>
              <a:gd name="connsiteX18" fmla="*/ 2149 w 43256"/>
              <a:gd name="connsiteY18" fmla="*/ 25410 h 40633"/>
              <a:gd name="connsiteX19" fmla="*/ 31 w 43256"/>
              <a:gd name="connsiteY19" fmla="*/ 19563 h 40633"/>
              <a:gd name="connsiteX20" fmla="*/ 3899 w 43256"/>
              <a:gd name="connsiteY20" fmla="*/ 14366 h 40633"/>
              <a:gd name="connsiteX21" fmla="*/ 3936 w 43256"/>
              <a:gd name="connsiteY21" fmla="*/ 14229 h 40633"/>
              <a:gd name="connsiteX0" fmla="*/ 4729 w 43256"/>
              <a:gd name="connsiteY0" fmla="*/ 26036 h 40633"/>
              <a:gd name="connsiteX1" fmla="*/ 2196 w 43256"/>
              <a:gd name="connsiteY1" fmla="*/ 25239 h 40633"/>
              <a:gd name="connsiteX2" fmla="*/ 6964 w 43256"/>
              <a:gd name="connsiteY2" fmla="*/ 34758 h 40633"/>
              <a:gd name="connsiteX3" fmla="*/ 5856 w 43256"/>
              <a:gd name="connsiteY3" fmla="*/ 35139 h 40633"/>
              <a:gd name="connsiteX4" fmla="*/ 15984 w 43256"/>
              <a:gd name="connsiteY4" fmla="*/ 29380 h 40633"/>
              <a:gd name="connsiteX5" fmla="*/ 15846 w 43256"/>
              <a:gd name="connsiteY5" fmla="*/ 37209 h 40633"/>
              <a:gd name="connsiteX6" fmla="*/ 28863 w 43256"/>
              <a:gd name="connsiteY6" fmla="*/ 34610 h 40633"/>
              <a:gd name="connsiteX7" fmla="*/ 28596 w 43256"/>
              <a:gd name="connsiteY7" fmla="*/ 36519 h 40633"/>
              <a:gd name="connsiteX8" fmla="*/ 34165 w 43256"/>
              <a:gd name="connsiteY8" fmla="*/ 22813 h 40633"/>
              <a:gd name="connsiteX9" fmla="*/ 37416 w 43256"/>
              <a:gd name="connsiteY9" fmla="*/ 29949 h 40633"/>
              <a:gd name="connsiteX10" fmla="*/ 41834 w 43256"/>
              <a:gd name="connsiteY10" fmla="*/ 15213 h 40633"/>
              <a:gd name="connsiteX11" fmla="*/ 40386 w 43256"/>
              <a:gd name="connsiteY11" fmla="*/ 17889 h 40633"/>
              <a:gd name="connsiteX12" fmla="*/ 38360 w 43256"/>
              <a:gd name="connsiteY12" fmla="*/ 5285 h 40633"/>
              <a:gd name="connsiteX13" fmla="*/ 38436 w 43256"/>
              <a:gd name="connsiteY13" fmla="*/ 6549 h 40633"/>
              <a:gd name="connsiteX14" fmla="*/ 29114 w 43256"/>
              <a:gd name="connsiteY14" fmla="*/ 3811 h 40633"/>
              <a:gd name="connsiteX15" fmla="*/ 29856 w 43256"/>
              <a:gd name="connsiteY15" fmla="*/ 2199 h 40633"/>
              <a:gd name="connsiteX16" fmla="*/ 22177 w 43256"/>
              <a:gd name="connsiteY16" fmla="*/ 4579 h 40633"/>
              <a:gd name="connsiteX17" fmla="*/ 22536 w 43256"/>
              <a:gd name="connsiteY17" fmla="*/ 3189 h 40633"/>
              <a:gd name="connsiteX18" fmla="*/ 14036 w 43256"/>
              <a:gd name="connsiteY18" fmla="*/ 5051 h 40633"/>
              <a:gd name="connsiteX19" fmla="*/ 15336 w 43256"/>
              <a:gd name="connsiteY19" fmla="*/ 6399 h 40633"/>
              <a:gd name="connsiteX20" fmla="*/ 4163 w 43256"/>
              <a:gd name="connsiteY20" fmla="*/ 15648 h 40633"/>
              <a:gd name="connsiteX21" fmla="*/ 3936 w 43256"/>
              <a:gd name="connsiteY21" fmla="*/ 14229 h 40633"/>
              <a:gd name="connsiteX0" fmla="*/ 3936 w 43256"/>
              <a:gd name="connsiteY0" fmla="*/ 14229 h 40633"/>
              <a:gd name="connsiteX1" fmla="*/ 5659 w 43256"/>
              <a:gd name="connsiteY1" fmla="*/ 6766 h 40633"/>
              <a:gd name="connsiteX2" fmla="*/ 14041 w 43256"/>
              <a:gd name="connsiteY2" fmla="*/ 5061 h 40633"/>
              <a:gd name="connsiteX3" fmla="*/ 22492 w 43256"/>
              <a:gd name="connsiteY3" fmla="*/ 3291 h 40633"/>
              <a:gd name="connsiteX4" fmla="*/ 25785 w 43256"/>
              <a:gd name="connsiteY4" fmla="*/ 59 h 40633"/>
              <a:gd name="connsiteX5" fmla="*/ 29869 w 43256"/>
              <a:gd name="connsiteY5" fmla="*/ 2340 h 40633"/>
              <a:gd name="connsiteX6" fmla="*/ 35499 w 43256"/>
              <a:gd name="connsiteY6" fmla="*/ 549 h 40633"/>
              <a:gd name="connsiteX7" fmla="*/ 38354 w 43256"/>
              <a:gd name="connsiteY7" fmla="*/ 5435 h 40633"/>
              <a:gd name="connsiteX8" fmla="*/ 42018 w 43256"/>
              <a:gd name="connsiteY8" fmla="*/ 10177 h 40633"/>
              <a:gd name="connsiteX9" fmla="*/ 41854 w 43256"/>
              <a:gd name="connsiteY9" fmla="*/ 15319 h 40633"/>
              <a:gd name="connsiteX10" fmla="*/ 43052 w 43256"/>
              <a:gd name="connsiteY10" fmla="*/ 23181 h 40633"/>
              <a:gd name="connsiteX11" fmla="*/ 37440 w 43256"/>
              <a:gd name="connsiteY11" fmla="*/ 30063 h 40633"/>
              <a:gd name="connsiteX12" fmla="*/ 30926 w 43256"/>
              <a:gd name="connsiteY12" fmla="*/ 24273 h 40633"/>
              <a:gd name="connsiteX13" fmla="*/ 28591 w 43256"/>
              <a:gd name="connsiteY13" fmla="*/ 36674 h 40633"/>
              <a:gd name="connsiteX14" fmla="*/ 20483 w 43256"/>
              <a:gd name="connsiteY14" fmla="*/ 31331 h 40633"/>
              <a:gd name="connsiteX15" fmla="*/ 16516 w 43256"/>
              <a:gd name="connsiteY15" fmla="*/ 39125 h 40633"/>
              <a:gd name="connsiteX16" fmla="*/ 5840 w 43256"/>
              <a:gd name="connsiteY16" fmla="*/ 35331 h 40633"/>
              <a:gd name="connsiteX17" fmla="*/ 1146 w 43256"/>
              <a:gd name="connsiteY17" fmla="*/ 31109 h 40633"/>
              <a:gd name="connsiteX18" fmla="*/ 2149 w 43256"/>
              <a:gd name="connsiteY18" fmla="*/ 25410 h 40633"/>
              <a:gd name="connsiteX19" fmla="*/ 31 w 43256"/>
              <a:gd name="connsiteY19" fmla="*/ 19563 h 40633"/>
              <a:gd name="connsiteX20" fmla="*/ 3899 w 43256"/>
              <a:gd name="connsiteY20" fmla="*/ 14366 h 40633"/>
              <a:gd name="connsiteX21" fmla="*/ 3936 w 43256"/>
              <a:gd name="connsiteY21" fmla="*/ 14229 h 40633"/>
              <a:gd name="connsiteX0" fmla="*/ 4729 w 43256"/>
              <a:gd name="connsiteY0" fmla="*/ 26036 h 40633"/>
              <a:gd name="connsiteX1" fmla="*/ 2196 w 43256"/>
              <a:gd name="connsiteY1" fmla="*/ 25239 h 40633"/>
              <a:gd name="connsiteX2" fmla="*/ 6964 w 43256"/>
              <a:gd name="connsiteY2" fmla="*/ 34758 h 40633"/>
              <a:gd name="connsiteX3" fmla="*/ 5856 w 43256"/>
              <a:gd name="connsiteY3" fmla="*/ 35139 h 40633"/>
              <a:gd name="connsiteX4" fmla="*/ 15984 w 43256"/>
              <a:gd name="connsiteY4" fmla="*/ 29380 h 40633"/>
              <a:gd name="connsiteX5" fmla="*/ 15846 w 43256"/>
              <a:gd name="connsiteY5" fmla="*/ 37209 h 40633"/>
              <a:gd name="connsiteX6" fmla="*/ 28863 w 43256"/>
              <a:gd name="connsiteY6" fmla="*/ 34610 h 40633"/>
              <a:gd name="connsiteX7" fmla="*/ 26904 w 43256"/>
              <a:gd name="connsiteY7" fmla="*/ 28480 h 40633"/>
              <a:gd name="connsiteX8" fmla="*/ 34165 w 43256"/>
              <a:gd name="connsiteY8" fmla="*/ 22813 h 40633"/>
              <a:gd name="connsiteX9" fmla="*/ 37416 w 43256"/>
              <a:gd name="connsiteY9" fmla="*/ 29949 h 40633"/>
              <a:gd name="connsiteX10" fmla="*/ 41834 w 43256"/>
              <a:gd name="connsiteY10" fmla="*/ 15213 h 40633"/>
              <a:gd name="connsiteX11" fmla="*/ 40386 w 43256"/>
              <a:gd name="connsiteY11" fmla="*/ 17889 h 40633"/>
              <a:gd name="connsiteX12" fmla="*/ 38360 w 43256"/>
              <a:gd name="connsiteY12" fmla="*/ 5285 h 40633"/>
              <a:gd name="connsiteX13" fmla="*/ 38436 w 43256"/>
              <a:gd name="connsiteY13" fmla="*/ 6549 h 40633"/>
              <a:gd name="connsiteX14" fmla="*/ 29114 w 43256"/>
              <a:gd name="connsiteY14" fmla="*/ 3811 h 40633"/>
              <a:gd name="connsiteX15" fmla="*/ 29856 w 43256"/>
              <a:gd name="connsiteY15" fmla="*/ 2199 h 40633"/>
              <a:gd name="connsiteX16" fmla="*/ 22177 w 43256"/>
              <a:gd name="connsiteY16" fmla="*/ 4579 h 40633"/>
              <a:gd name="connsiteX17" fmla="*/ 22536 w 43256"/>
              <a:gd name="connsiteY17" fmla="*/ 3189 h 40633"/>
              <a:gd name="connsiteX18" fmla="*/ 14036 w 43256"/>
              <a:gd name="connsiteY18" fmla="*/ 5051 h 40633"/>
              <a:gd name="connsiteX19" fmla="*/ 15336 w 43256"/>
              <a:gd name="connsiteY19" fmla="*/ 6399 h 40633"/>
              <a:gd name="connsiteX20" fmla="*/ 4163 w 43256"/>
              <a:gd name="connsiteY20" fmla="*/ 15648 h 40633"/>
              <a:gd name="connsiteX21" fmla="*/ 3936 w 43256"/>
              <a:gd name="connsiteY21" fmla="*/ 14229 h 40633"/>
              <a:gd name="connsiteX0" fmla="*/ 3936 w 43256"/>
              <a:gd name="connsiteY0" fmla="*/ 14229 h 40633"/>
              <a:gd name="connsiteX1" fmla="*/ 5659 w 43256"/>
              <a:gd name="connsiteY1" fmla="*/ 6766 h 40633"/>
              <a:gd name="connsiteX2" fmla="*/ 14041 w 43256"/>
              <a:gd name="connsiteY2" fmla="*/ 5061 h 40633"/>
              <a:gd name="connsiteX3" fmla="*/ 22492 w 43256"/>
              <a:gd name="connsiteY3" fmla="*/ 3291 h 40633"/>
              <a:gd name="connsiteX4" fmla="*/ 25785 w 43256"/>
              <a:gd name="connsiteY4" fmla="*/ 59 h 40633"/>
              <a:gd name="connsiteX5" fmla="*/ 29869 w 43256"/>
              <a:gd name="connsiteY5" fmla="*/ 2340 h 40633"/>
              <a:gd name="connsiteX6" fmla="*/ 35499 w 43256"/>
              <a:gd name="connsiteY6" fmla="*/ 549 h 40633"/>
              <a:gd name="connsiteX7" fmla="*/ 38354 w 43256"/>
              <a:gd name="connsiteY7" fmla="*/ 5435 h 40633"/>
              <a:gd name="connsiteX8" fmla="*/ 42018 w 43256"/>
              <a:gd name="connsiteY8" fmla="*/ 10177 h 40633"/>
              <a:gd name="connsiteX9" fmla="*/ 41854 w 43256"/>
              <a:gd name="connsiteY9" fmla="*/ 15319 h 40633"/>
              <a:gd name="connsiteX10" fmla="*/ 43052 w 43256"/>
              <a:gd name="connsiteY10" fmla="*/ 23181 h 40633"/>
              <a:gd name="connsiteX11" fmla="*/ 37440 w 43256"/>
              <a:gd name="connsiteY11" fmla="*/ 30063 h 40633"/>
              <a:gd name="connsiteX12" fmla="*/ 30926 w 43256"/>
              <a:gd name="connsiteY12" fmla="*/ 24273 h 40633"/>
              <a:gd name="connsiteX13" fmla="*/ 25834 w 43256"/>
              <a:gd name="connsiteY13" fmla="*/ 27380 h 40633"/>
              <a:gd name="connsiteX14" fmla="*/ 20483 w 43256"/>
              <a:gd name="connsiteY14" fmla="*/ 31331 h 40633"/>
              <a:gd name="connsiteX15" fmla="*/ 16516 w 43256"/>
              <a:gd name="connsiteY15" fmla="*/ 39125 h 40633"/>
              <a:gd name="connsiteX16" fmla="*/ 5840 w 43256"/>
              <a:gd name="connsiteY16" fmla="*/ 35331 h 40633"/>
              <a:gd name="connsiteX17" fmla="*/ 1146 w 43256"/>
              <a:gd name="connsiteY17" fmla="*/ 31109 h 40633"/>
              <a:gd name="connsiteX18" fmla="*/ 2149 w 43256"/>
              <a:gd name="connsiteY18" fmla="*/ 25410 h 40633"/>
              <a:gd name="connsiteX19" fmla="*/ 31 w 43256"/>
              <a:gd name="connsiteY19" fmla="*/ 19563 h 40633"/>
              <a:gd name="connsiteX20" fmla="*/ 3899 w 43256"/>
              <a:gd name="connsiteY20" fmla="*/ 14366 h 40633"/>
              <a:gd name="connsiteX21" fmla="*/ 3936 w 43256"/>
              <a:gd name="connsiteY21" fmla="*/ 14229 h 40633"/>
              <a:gd name="connsiteX0" fmla="*/ 4729 w 43256"/>
              <a:gd name="connsiteY0" fmla="*/ 26036 h 40633"/>
              <a:gd name="connsiteX1" fmla="*/ 2196 w 43256"/>
              <a:gd name="connsiteY1" fmla="*/ 25239 h 40633"/>
              <a:gd name="connsiteX2" fmla="*/ 6964 w 43256"/>
              <a:gd name="connsiteY2" fmla="*/ 34758 h 40633"/>
              <a:gd name="connsiteX3" fmla="*/ 5856 w 43256"/>
              <a:gd name="connsiteY3" fmla="*/ 35139 h 40633"/>
              <a:gd name="connsiteX4" fmla="*/ 15984 w 43256"/>
              <a:gd name="connsiteY4" fmla="*/ 29380 h 40633"/>
              <a:gd name="connsiteX5" fmla="*/ 15846 w 43256"/>
              <a:gd name="connsiteY5" fmla="*/ 37209 h 40633"/>
              <a:gd name="connsiteX6" fmla="*/ 28863 w 43256"/>
              <a:gd name="connsiteY6" fmla="*/ 34610 h 40633"/>
              <a:gd name="connsiteX7" fmla="*/ 26904 w 43256"/>
              <a:gd name="connsiteY7" fmla="*/ 28480 h 40633"/>
              <a:gd name="connsiteX8" fmla="*/ 34165 w 43256"/>
              <a:gd name="connsiteY8" fmla="*/ 22813 h 40633"/>
              <a:gd name="connsiteX9" fmla="*/ 37416 w 43256"/>
              <a:gd name="connsiteY9" fmla="*/ 29949 h 40633"/>
              <a:gd name="connsiteX10" fmla="*/ 41834 w 43256"/>
              <a:gd name="connsiteY10" fmla="*/ 15213 h 40633"/>
              <a:gd name="connsiteX11" fmla="*/ 40386 w 43256"/>
              <a:gd name="connsiteY11" fmla="*/ 17889 h 40633"/>
              <a:gd name="connsiteX12" fmla="*/ 38360 w 43256"/>
              <a:gd name="connsiteY12" fmla="*/ 5285 h 40633"/>
              <a:gd name="connsiteX13" fmla="*/ 38436 w 43256"/>
              <a:gd name="connsiteY13" fmla="*/ 6549 h 40633"/>
              <a:gd name="connsiteX14" fmla="*/ 29114 w 43256"/>
              <a:gd name="connsiteY14" fmla="*/ 3811 h 40633"/>
              <a:gd name="connsiteX15" fmla="*/ 29856 w 43256"/>
              <a:gd name="connsiteY15" fmla="*/ 2199 h 40633"/>
              <a:gd name="connsiteX16" fmla="*/ 22177 w 43256"/>
              <a:gd name="connsiteY16" fmla="*/ 4579 h 40633"/>
              <a:gd name="connsiteX17" fmla="*/ 22536 w 43256"/>
              <a:gd name="connsiteY17" fmla="*/ 3189 h 40633"/>
              <a:gd name="connsiteX18" fmla="*/ 14036 w 43256"/>
              <a:gd name="connsiteY18" fmla="*/ 5051 h 40633"/>
              <a:gd name="connsiteX19" fmla="*/ 15336 w 43256"/>
              <a:gd name="connsiteY19" fmla="*/ 6399 h 40633"/>
              <a:gd name="connsiteX20" fmla="*/ 4163 w 43256"/>
              <a:gd name="connsiteY20" fmla="*/ 15648 h 40633"/>
              <a:gd name="connsiteX21" fmla="*/ 3936 w 43256"/>
              <a:gd name="connsiteY21" fmla="*/ 14229 h 40633"/>
              <a:gd name="connsiteX0" fmla="*/ 3936 w 43256"/>
              <a:gd name="connsiteY0" fmla="*/ 14229 h 40633"/>
              <a:gd name="connsiteX1" fmla="*/ 5659 w 43256"/>
              <a:gd name="connsiteY1" fmla="*/ 6766 h 40633"/>
              <a:gd name="connsiteX2" fmla="*/ 14041 w 43256"/>
              <a:gd name="connsiteY2" fmla="*/ 5061 h 40633"/>
              <a:gd name="connsiteX3" fmla="*/ 22492 w 43256"/>
              <a:gd name="connsiteY3" fmla="*/ 3291 h 40633"/>
              <a:gd name="connsiteX4" fmla="*/ 25785 w 43256"/>
              <a:gd name="connsiteY4" fmla="*/ 59 h 40633"/>
              <a:gd name="connsiteX5" fmla="*/ 29869 w 43256"/>
              <a:gd name="connsiteY5" fmla="*/ 2340 h 40633"/>
              <a:gd name="connsiteX6" fmla="*/ 35499 w 43256"/>
              <a:gd name="connsiteY6" fmla="*/ 549 h 40633"/>
              <a:gd name="connsiteX7" fmla="*/ 38354 w 43256"/>
              <a:gd name="connsiteY7" fmla="*/ 5435 h 40633"/>
              <a:gd name="connsiteX8" fmla="*/ 42018 w 43256"/>
              <a:gd name="connsiteY8" fmla="*/ 10177 h 40633"/>
              <a:gd name="connsiteX9" fmla="*/ 41854 w 43256"/>
              <a:gd name="connsiteY9" fmla="*/ 15319 h 40633"/>
              <a:gd name="connsiteX10" fmla="*/ 43052 w 43256"/>
              <a:gd name="connsiteY10" fmla="*/ 23181 h 40633"/>
              <a:gd name="connsiteX11" fmla="*/ 37440 w 43256"/>
              <a:gd name="connsiteY11" fmla="*/ 30063 h 40633"/>
              <a:gd name="connsiteX12" fmla="*/ 30926 w 43256"/>
              <a:gd name="connsiteY12" fmla="*/ 24273 h 40633"/>
              <a:gd name="connsiteX13" fmla="*/ 25834 w 43256"/>
              <a:gd name="connsiteY13" fmla="*/ 27380 h 40633"/>
              <a:gd name="connsiteX14" fmla="*/ 20483 w 43256"/>
              <a:gd name="connsiteY14" fmla="*/ 31331 h 40633"/>
              <a:gd name="connsiteX15" fmla="*/ 16516 w 43256"/>
              <a:gd name="connsiteY15" fmla="*/ 39125 h 40633"/>
              <a:gd name="connsiteX16" fmla="*/ 5840 w 43256"/>
              <a:gd name="connsiteY16" fmla="*/ 35331 h 40633"/>
              <a:gd name="connsiteX17" fmla="*/ 1146 w 43256"/>
              <a:gd name="connsiteY17" fmla="*/ 31109 h 40633"/>
              <a:gd name="connsiteX18" fmla="*/ 2149 w 43256"/>
              <a:gd name="connsiteY18" fmla="*/ 25410 h 40633"/>
              <a:gd name="connsiteX19" fmla="*/ 31 w 43256"/>
              <a:gd name="connsiteY19" fmla="*/ 19563 h 40633"/>
              <a:gd name="connsiteX20" fmla="*/ 3899 w 43256"/>
              <a:gd name="connsiteY20" fmla="*/ 14366 h 40633"/>
              <a:gd name="connsiteX21" fmla="*/ 3936 w 43256"/>
              <a:gd name="connsiteY21" fmla="*/ 14229 h 40633"/>
              <a:gd name="connsiteX0" fmla="*/ 4729 w 43256"/>
              <a:gd name="connsiteY0" fmla="*/ 26036 h 40633"/>
              <a:gd name="connsiteX1" fmla="*/ 2196 w 43256"/>
              <a:gd name="connsiteY1" fmla="*/ 25239 h 40633"/>
              <a:gd name="connsiteX2" fmla="*/ 6964 w 43256"/>
              <a:gd name="connsiteY2" fmla="*/ 34758 h 40633"/>
              <a:gd name="connsiteX3" fmla="*/ 5856 w 43256"/>
              <a:gd name="connsiteY3" fmla="*/ 35139 h 40633"/>
              <a:gd name="connsiteX4" fmla="*/ 15984 w 43256"/>
              <a:gd name="connsiteY4" fmla="*/ 29380 h 40633"/>
              <a:gd name="connsiteX5" fmla="*/ 15846 w 43256"/>
              <a:gd name="connsiteY5" fmla="*/ 37209 h 40633"/>
              <a:gd name="connsiteX6" fmla="*/ 28863 w 43256"/>
              <a:gd name="connsiteY6" fmla="*/ 34610 h 40633"/>
              <a:gd name="connsiteX7" fmla="*/ 26904 w 43256"/>
              <a:gd name="connsiteY7" fmla="*/ 28480 h 40633"/>
              <a:gd name="connsiteX8" fmla="*/ 34165 w 43256"/>
              <a:gd name="connsiteY8" fmla="*/ 22813 h 40633"/>
              <a:gd name="connsiteX9" fmla="*/ 37416 w 43256"/>
              <a:gd name="connsiteY9" fmla="*/ 29949 h 40633"/>
              <a:gd name="connsiteX10" fmla="*/ 41834 w 43256"/>
              <a:gd name="connsiteY10" fmla="*/ 15213 h 40633"/>
              <a:gd name="connsiteX11" fmla="*/ 40386 w 43256"/>
              <a:gd name="connsiteY11" fmla="*/ 17889 h 40633"/>
              <a:gd name="connsiteX12" fmla="*/ 38360 w 43256"/>
              <a:gd name="connsiteY12" fmla="*/ 5285 h 40633"/>
              <a:gd name="connsiteX13" fmla="*/ 38436 w 43256"/>
              <a:gd name="connsiteY13" fmla="*/ 6549 h 40633"/>
              <a:gd name="connsiteX14" fmla="*/ 29114 w 43256"/>
              <a:gd name="connsiteY14" fmla="*/ 3811 h 40633"/>
              <a:gd name="connsiteX15" fmla="*/ 29856 w 43256"/>
              <a:gd name="connsiteY15" fmla="*/ 2199 h 40633"/>
              <a:gd name="connsiteX16" fmla="*/ 22177 w 43256"/>
              <a:gd name="connsiteY16" fmla="*/ 4579 h 40633"/>
              <a:gd name="connsiteX17" fmla="*/ 22536 w 43256"/>
              <a:gd name="connsiteY17" fmla="*/ 3189 h 40633"/>
              <a:gd name="connsiteX18" fmla="*/ 14036 w 43256"/>
              <a:gd name="connsiteY18" fmla="*/ 5051 h 40633"/>
              <a:gd name="connsiteX19" fmla="*/ 15336 w 43256"/>
              <a:gd name="connsiteY19" fmla="*/ 6399 h 40633"/>
              <a:gd name="connsiteX20" fmla="*/ 4163 w 43256"/>
              <a:gd name="connsiteY20" fmla="*/ 15648 h 40633"/>
              <a:gd name="connsiteX21" fmla="*/ 3936 w 43256"/>
              <a:gd name="connsiteY21" fmla="*/ 14229 h 40633"/>
              <a:gd name="connsiteX0" fmla="*/ 3936 w 43256"/>
              <a:gd name="connsiteY0" fmla="*/ 14229 h 40633"/>
              <a:gd name="connsiteX1" fmla="*/ 5659 w 43256"/>
              <a:gd name="connsiteY1" fmla="*/ 6766 h 40633"/>
              <a:gd name="connsiteX2" fmla="*/ 14041 w 43256"/>
              <a:gd name="connsiteY2" fmla="*/ 5061 h 40633"/>
              <a:gd name="connsiteX3" fmla="*/ 22492 w 43256"/>
              <a:gd name="connsiteY3" fmla="*/ 3291 h 40633"/>
              <a:gd name="connsiteX4" fmla="*/ 25785 w 43256"/>
              <a:gd name="connsiteY4" fmla="*/ 59 h 40633"/>
              <a:gd name="connsiteX5" fmla="*/ 29869 w 43256"/>
              <a:gd name="connsiteY5" fmla="*/ 2340 h 40633"/>
              <a:gd name="connsiteX6" fmla="*/ 35499 w 43256"/>
              <a:gd name="connsiteY6" fmla="*/ 549 h 40633"/>
              <a:gd name="connsiteX7" fmla="*/ 38354 w 43256"/>
              <a:gd name="connsiteY7" fmla="*/ 5435 h 40633"/>
              <a:gd name="connsiteX8" fmla="*/ 42018 w 43256"/>
              <a:gd name="connsiteY8" fmla="*/ 10177 h 40633"/>
              <a:gd name="connsiteX9" fmla="*/ 41854 w 43256"/>
              <a:gd name="connsiteY9" fmla="*/ 15319 h 40633"/>
              <a:gd name="connsiteX10" fmla="*/ 43052 w 43256"/>
              <a:gd name="connsiteY10" fmla="*/ 23181 h 40633"/>
              <a:gd name="connsiteX11" fmla="*/ 37440 w 43256"/>
              <a:gd name="connsiteY11" fmla="*/ 30063 h 40633"/>
              <a:gd name="connsiteX12" fmla="*/ 30926 w 43256"/>
              <a:gd name="connsiteY12" fmla="*/ 24273 h 40633"/>
              <a:gd name="connsiteX13" fmla="*/ 25834 w 43256"/>
              <a:gd name="connsiteY13" fmla="*/ 27380 h 40633"/>
              <a:gd name="connsiteX14" fmla="*/ 20483 w 43256"/>
              <a:gd name="connsiteY14" fmla="*/ 31331 h 40633"/>
              <a:gd name="connsiteX15" fmla="*/ 16516 w 43256"/>
              <a:gd name="connsiteY15" fmla="*/ 39125 h 40633"/>
              <a:gd name="connsiteX16" fmla="*/ 5840 w 43256"/>
              <a:gd name="connsiteY16" fmla="*/ 35331 h 40633"/>
              <a:gd name="connsiteX17" fmla="*/ 1146 w 43256"/>
              <a:gd name="connsiteY17" fmla="*/ 31109 h 40633"/>
              <a:gd name="connsiteX18" fmla="*/ 2149 w 43256"/>
              <a:gd name="connsiteY18" fmla="*/ 25410 h 40633"/>
              <a:gd name="connsiteX19" fmla="*/ 31 w 43256"/>
              <a:gd name="connsiteY19" fmla="*/ 19563 h 40633"/>
              <a:gd name="connsiteX20" fmla="*/ 3899 w 43256"/>
              <a:gd name="connsiteY20" fmla="*/ 14366 h 40633"/>
              <a:gd name="connsiteX21" fmla="*/ 3936 w 43256"/>
              <a:gd name="connsiteY21" fmla="*/ 14229 h 40633"/>
              <a:gd name="connsiteX0" fmla="*/ 4729 w 43256"/>
              <a:gd name="connsiteY0" fmla="*/ 26036 h 40633"/>
              <a:gd name="connsiteX1" fmla="*/ 2196 w 43256"/>
              <a:gd name="connsiteY1" fmla="*/ 25239 h 40633"/>
              <a:gd name="connsiteX2" fmla="*/ 6964 w 43256"/>
              <a:gd name="connsiteY2" fmla="*/ 34758 h 40633"/>
              <a:gd name="connsiteX3" fmla="*/ 5856 w 43256"/>
              <a:gd name="connsiteY3" fmla="*/ 35139 h 40633"/>
              <a:gd name="connsiteX4" fmla="*/ 15984 w 43256"/>
              <a:gd name="connsiteY4" fmla="*/ 29380 h 40633"/>
              <a:gd name="connsiteX5" fmla="*/ 15846 w 43256"/>
              <a:gd name="connsiteY5" fmla="*/ 37209 h 40633"/>
              <a:gd name="connsiteX6" fmla="*/ 28863 w 43256"/>
              <a:gd name="connsiteY6" fmla="*/ 34610 h 40633"/>
              <a:gd name="connsiteX7" fmla="*/ 26904 w 43256"/>
              <a:gd name="connsiteY7" fmla="*/ 28480 h 40633"/>
              <a:gd name="connsiteX8" fmla="*/ 34165 w 43256"/>
              <a:gd name="connsiteY8" fmla="*/ 22813 h 40633"/>
              <a:gd name="connsiteX9" fmla="*/ 37416 w 43256"/>
              <a:gd name="connsiteY9" fmla="*/ 29949 h 40633"/>
              <a:gd name="connsiteX10" fmla="*/ 41834 w 43256"/>
              <a:gd name="connsiteY10" fmla="*/ 15213 h 40633"/>
              <a:gd name="connsiteX11" fmla="*/ 40386 w 43256"/>
              <a:gd name="connsiteY11" fmla="*/ 17889 h 40633"/>
              <a:gd name="connsiteX12" fmla="*/ 38360 w 43256"/>
              <a:gd name="connsiteY12" fmla="*/ 5285 h 40633"/>
              <a:gd name="connsiteX13" fmla="*/ 38436 w 43256"/>
              <a:gd name="connsiteY13" fmla="*/ 6549 h 40633"/>
              <a:gd name="connsiteX14" fmla="*/ 29114 w 43256"/>
              <a:gd name="connsiteY14" fmla="*/ 3811 h 40633"/>
              <a:gd name="connsiteX15" fmla="*/ 29856 w 43256"/>
              <a:gd name="connsiteY15" fmla="*/ 2199 h 40633"/>
              <a:gd name="connsiteX16" fmla="*/ 22177 w 43256"/>
              <a:gd name="connsiteY16" fmla="*/ 4579 h 40633"/>
              <a:gd name="connsiteX17" fmla="*/ 22536 w 43256"/>
              <a:gd name="connsiteY17" fmla="*/ 3189 h 40633"/>
              <a:gd name="connsiteX18" fmla="*/ 14036 w 43256"/>
              <a:gd name="connsiteY18" fmla="*/ 5051 h 40633"/>
              <a:gd name="connsiteX19" fmla="*/ 15336 w 43256"/>
              <a:gd name="connsiteY19" fmla="*/ 6399 h 40633"/>
              <a:gd name="connsiteX20" fmla="*/ 4163 w 43256"/>
              <a:gd name="connsiteY20" fmla="*/ 15648 h 40633"/>
              <a:gd name="connsiteX21" fmla="*/ 3936 w 43256"/>
              <a:gd name="connsiteY21" fmla="*/ 14229 h 40633"/>
              <a:gd name="connsiteX0" fmla="*/ 3936 w 43256"/>
              <a:gd name="connsiteY0" fmla="*/ 14229 h 40633"/>
              <a:gd name="connsiteX1" fmla="*/ 5659 w 43256"/>
              <a:gd name="connsiteY1" fmla="*/ 6766 h 40633"/>
              <a:gd name="connsiteX2" fmla="*/ 14041 w 43256"/>
              <a:gd name="connsiteY2" fmla="*/ 5061 h 40633"/>
              <a:gd name="connsiteX3" fmla="*/ 22492 w 43256"/>
              <a:gd name="connsiteY3" fmla="*/ 3291 h 40633"/>
              <a:gd name="connsiteX4" fmla="*/ 25785 w 43256"/>
              <a:gd name="connsiteY4" fmla="*/ 59 h 40633"/>
              <a:gd name="connsiteX5" fmla="*/ 29869 w 43256"/>
              <a:gd name="connsiteY5" fmla="*/ 2340 h 40633"/>
              <a:gd name="connsiteX6" fmla="*/ 35499 w 43256"/>
              <a:gd name="connsiteY6" fmla="*/ 549 h 40633"/>
              <a:gd name="connsiteX7" fmla="*/ 38354 w 43256"/>
              <a:gd name="connsiteY7" fmla="*/ 5435 h 40633"/>
              <a:gd name="connsiteX8" fmla="*/ 42018 w 43256"/>
              <a:gd name="connsiteY8" fmla="*/ 10177 h 40633"/>
              <a:gd name="connsiteX9" fmla="*/ 41854 w 43256"/>
              <a:gd name="connsiteY9" fmla="*/ 15319 h 40633"/>
              <a:gd name="connsiteX10" fmla="*/ 43052 w 43256"/>
              <a:gd name="connsiteY10" fmla="*/ 23181 h 40633"/>
              <a:gd name="connsiteX11" fmla="*/ 37440 w 43256"/>
              <a:gd name="connsiteY11" fmla="*/ 30063 h 40633"/>
              <a:gd name="connsiteX12" fmla="*/ 30926 w 43256"/>
              <a:gd name="connsiteY12" fmla="*/ 24273 h 40633"/>
              <a:gd name="connsiteX13" fmla="*/ 25834 w 43256"/>
              <a:gd name="connsiteY13" fmla="*/ 27380 h 40633"/>
              <a:gd name="connsiteX14" fmla="*/ 20483 w 43256"/>
              <a:gd name="connsiteY14" fmla="*/ 31331 h 40633"/>
              <a:gd name="connsiteX15" fmla="*/ 16516 w 43256"/>
              <a:gd name="connsiteY15" fmla="*/ 39125 h 40633"/>
              <a:gd name="connsiteX16" fmla="*/ 5840 w 43256"/>
              <a:gd name="connsiteY16" fmla="*/ 35331 h 40633"/>
              <a:gd name="connsiteX17" fmla="*/ 1146 w 43256"/>
              <a:gd name="connsiteY17" fmla="*/ 31109 h 40633"/>
              <a:gd name="connsiteX18" fmla="*/ 2149 w 43256"/>
              <a:gd name="connsiteY18" fmla="*/ 25410 h 40633"/>
              <a:gd name="connsiteX19" fmla="*/ 31 w 43256"/>
              <a:gd name="connsiteY19" fmla="*/ 19563 h 40633"/>
              <a:gd name="connsiteX20" fmla="*/ 3899 w 43256"/>
              <a:gd name="connsiteY20" fmla="*/ 14366 h 40633"/>
              <a:gd name="connsiteX21" fmla="*/ 3936 w 43256"/>
              <a:gd name="connsiteY21" fmla="*/ 14229 h 40633"/>
              <a:gd name="connsiteX0" fmla="*/ 4729 w 43256"/>
              <a:gd name="connsiteY0" fmla="*/ 26036 h 40633"/>
              <a:gd name="connsiteX1" fmla="*/ 2196 w 43256"/>
              <a:gd name="connsiteY1" fmla="*/ 25239 h 40633"/>
              <a:gd name="connsiteX2" fmla="*/ 6964 w 43256"/>
              <a:gd name="connsiteY2" fmla="*/ 34758 h 40633"/>
              <a:gd name="connsiteX3" fmla="*/ 5856 w 43256"/>
              <a:gd name="connsiteY3" fmla="*/ 35139 h 40633"/>
              <a:gd name="connsiteX4" fmla="*/ 15984 w 43256"/>
              <a:gd name="connsiteY4" fmla="*/ 29380 h 40633"/>
              <a:gd name="connsiteX5" fmla="*/ 15846 w 43256"/>
              <a:gd name="connsiteY5" fmla="*/ 37209 h 40633"/>
              <a:gd name="connsiteX6" fmla="*/ 28863 w 43256"/>
              <a:gd name="connsiteY6" fmla="*/ 34610 h 40633"/>
              <a:gd name="connsiteX7" fmla="*/ 26904 w 43256"/>
              <a:gd name="connsiteY7" fmla="*/ 28480 h 40633"/>
              <a:gd name="connsiteX8" fmla="*/ 34165 w 43256"/>
              <a:gd name="connsiteY8" fmla="*/ 22813 h 40633"/>
              <a:gd name="connsiteX9" fmla="*/ 33250 w 43256"/>
              <a:gd name="connsiteY9" fmla="*/ 29523 h 40633"/>
              <a:gd name="connsiteX10" fmla="*/ 41834 w 43256"/>
              <a:gd name="connsiteY10" fmla="*/ 15213 h 40633"/>
              <a:gd name="connsiteX11" fmla="*/ 40386 w 43256"/>
              <a:gd name="connsiteY11" fmla="*/ 17889 h 40633"/>
              <a:gd name="connsiteX12" fmla="*/ 38360 w 43256"/>
              <a:gd name="connsiteY12" fmla="*/ 5285 h 40633"/>
              <a:gd name="connsiteX13" fmla="*/ 38436 w 43256"/>
              <a:gd name="connsiteY13" fmla="*/ 6549 h 40633"/>
              <a:gd name="connsiteX14" fmla="*/ 29114 w 43256"/>
              <a:gd name="connsiteY14" fmla="*/ 3811 h 40633"/>
              <a:gd name="connsiteX15" fmla="*/ 29856 w 43256"/>
              <a:gd name="connsiteY15" fmla="*/ 2199 h 40633"/>
              <a:gd name="connsiteX16" fmla="*/ 22177 w 43256"/>
              <a:gd name="connsiteY16" fmla="*/ 4579 h 40633"/>
              <a:gd name="connsiteX17" fmla="*/ 22536 w 43256"/>
              <a:gd name="connsiteY17" fmla="*/ 3189 h 40633"/>
              <a:gd name="connsiteX18" fmla="*/ 14036 w 43256"/>
              <a:gd name="connsiteY18" fmla="*/ 5051 h 40633"/>
              <a:gd name="connsiteX19" fmla="*/ 15336 w 43256"/>
              <a:gd name="connsiteY19" fmla="*/ 6399 h 40633"/>
              <a:gd name="connsiteX20" fmla="*/ 4163 w 43256"/>
              <a:gd name="connsiteY20" fmla="*/ 15648 h 40633"/>
              <a:gd name="connsiteX21" fmla="*/ 3936 w 43256"/>
              <a:gd name="connsiteY21" fmla="*/ 14229 h 40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3256" h="40633">
                <a:moveTo>
                  <a:pt x="3936" y="14229"/>
                </a:moveTo>
                <a:cubicBezTo>
                  <a:pt x="3665" y="11516"/>
                  <a:pt x="4297" y="8780"/>
                  <a:pt x="5659" y="6766"/>
                </a:cubicBezTo>
                <a:cubicBezTo>
                  <a:pt x="7811" y="3585"/>
                  <a:pt x="11300" y="2876"/>
                  <a:pt x="14041" y="5061"/>
                </a:cubicBezTo>
                <a:cubicBezTo>
                  <a:pt x="15714" y="768"/>
                  <a:pt x="19950" y="-119"/>
                  <a:pt x="22492" y="3291"/>
                </a:cubicBezTo>
                <a:cubicBezTo>
                  <a:pt x="23133" y="1542"/>
                  <a:pt x="24364" y="333"/>
                  <a:pt x="25785" y="59"/>
                </a:cubicBezTo>
                <a:cubicBezTo>
                  <a:pt x="27349" y="-243"/>
                  <a:pt x="28911" y="629"/>
                  <a:pt x="29869" y="2340"/>
                </a:cubicBezTo>
                <a:cubicBezTo>
                  <a:pt x="31251" y="126"/>
                  <a:pt x="33537" y="-601"/>
                  <a:pt x="35499" y="549"/>
                </a:cubicBezTo>
                <a:cubicBezTo>
                  <a:pt x="36994" y="1425"/>
                  <a:pt x="38066" y="3259"/>
                  <a:pt x="38354" y="5435"/>
                </a:cubicBezTo>
                <a:cubicBezTo>
                  <a:pt x="40082" y="6077"/>
                  <a:pt x="41458" y="7857"/>
                  <a:pt x="42018" y="10177"/>
                </a:cubicBezTo>
                <a:cubicBezTo>
                  <a:pt x="42425" y="11861"/>
                  <a:pt x="42367" y="13690"/>
                  <a:pt x="41854" y="15319"/>
                </a:cubicBezTo>
                <a:cubicBezTo>
                  <a:pt x="43115" y="17553"/>
                  <a:pt x="43556" y="20449"/>
                  <a:pt x="43052" y="23181"/>
                </a:cubicBezTo>
                <a:cubicBezTo>
                  <a:pt x="42382" y="26813"/>
                  <a:pt x="40164" y="29533"/>
                  <a:pt x="37440" y="30063"/>
                </a:cubicBezTo>
                <a:cubicBezTo>
                  <a:pt x="37427" y="32330"/>
                  <a:pt x="32860" y="24720"/>
                  <a:pt x="30926" y="24273"/>
                </a:cubicBezTo>
                <a:cubicBezTo>
                  <a:pt x="28992" y="23826"/>
                  <a:pt x="27983" y="29204"/>
                  <a:pt x="25834" y="27380"/>
                </a:cubicBezTo>
                <a:cubicBezTo>
                  <a:pt x="25139" y="30513"/>
                  <a:pt x="22036" y="29374"/>
                  <a:pt x="20483" y="31331"/>
                </a:cubicBezTo>
                <a:cubicBezTo>
                  <a:pt x="18930" y="33288"/>
                  <a:pt x="22339" y="41102"/>
                  <a:pt x="16516" y="39125"/>
                </a:cubicBezTo>
                <a:cubicBezTo>
                  <a:pt x="12808" y="42169"/>
                  <a:pt x="7992" y="40458"/>
                  <a:pt x="5840" y="35331"/>
                </a:cubicBezTo>
                <a:cubicBezTo>
                  <a:pt x="3726" y="35668"/>
                  <a:pt x="1741" y="33883"/>
                  <a:pt x="1146" y="31109"/>
                </a:cubicBezTo>
                <a:cubicBezTo>
                  <a:pt x="715" y="29102"/>
                  <a:pt x="1096" y="26936"/>
                  <a:pt x="2149" y="25410"/>
                </a:cubicBezTo>
                <a:cubicBezTo>
                  <a:pt x="655" y="24213"/>
                  <a:pt x="-177" y="21916"/>
                  <a:pt x="31" y="19563"/>
                </a:cubicBezTo>
                <a:cubicBezTo>
                  <a:pt x="275" y="16808"/>
                  <a:pt x="1881" y="14650"/>
                  <a:pt x="3899" y="14366"/>
                </a:cubicBezTo>
                <a:cubicBezTo>
                  <a:pt x="3911" y="14320"/>
                  <a:pt x="3924" y="14275"/>
                  <a:pt x="3936" y="14229"/>
                </a:cubicBezTo>
                <a:close/>
              </a:path>
              <a:path w="43256" h="40633" fill="none" extrusionOk="0">
                <a:moveTo>
                  <a:pt x="4729" y="26036"/>
                </a:moveTo>
                <a:cubicBezTo>
                  <a:pt x="3845" y="26130"/>
                  <a:pt x="2961" y="25852"/>
                  <a:pt x="2196" y="25239"/>
                </a:cubicBezTo>
                <a:moveTo>
                  <a:pt x="6964" y="34758"/>
                </a:moveTo>
                <a:cubicBezTo>
                  <a:pt x="6609" y="34951"/>
                  <a:pt x="6236" y="35079"/>
                  <a:pt x="5856" y="35139"/>
                </a:cubicBezTo>
                <a:moveTo>
                  <a:pt x="15984" y="29380"/>
                </a:moveTo>
                <a:cubicBezTo>
                  <a:pt x="15717" y="28834"/>
                  <a:pt x="16023" y="37820"/>
                  <a:pt x="15846" y="37209"/>
                </a:cubicBezTo>
                <a:moveTo>
                  <a:pt x="28863" y="34610"/>
                </a:moveTo>
                <a:cubicBezTo>
                  <a:pt x="28824" y="35257"/>
                  <a:pt x="27042" y="27858"/>
                  <a:pt x="26904" y="28480"/>
                </a:cubicBezTo>
                <a:moveTo>
                  <a:pt x="34165" y="22813"/>
                </a:moveTo>
                <a:cubicBezTo>
                  <a:pt x="36169" y="24141"/>
                  <a:pt x="33268" y="26491"/>
                  <a:pt x="33250" y="29523"/>
                </a:cubicBezTo>
                <a:moveTo>
                  <a:pt x="41834" y="15213"/>
                </a:moveTo>
                <a:cubicBezTo>
                  <a:pt x="41509" y="16245"/>
                  <a:pt x="41014" y="17161"/>
                  <a:pt x="40386" y="17889"/>
                </a:cubicBezTo>
                <a:moveTo>
                  <a:pt x="38360" y="5285"/>
                </a:moveTo>
                <a:cubicBezTo>
                  <a:pt x="38415" y="5702"/>
                  <a:pt x="38441" y="6125"/>
                  <a:pt x="38436" y="6549"/>
                </a:cubicBezTo>
                <a:moveTo>
                  <a:pt x="29114" y="3811"/>
                </a:moveTo>
                <a:cubicBezTo>
                  <a:pt x="29303" y="3228"/>
                  <a:pt x="29552" y="2685"/>
                  <a:pt x="29856" y="2199"/>
                </a:cubicBezTo>
                <a:moveTo>
                  <a:pt x="22177" y="4579"/>
                </a:moveTo>
                <a:cubicBezTo>
                  <a:pt x="22254" y="4097"/>
                  <a:pt x="22375" y="3630"/>
                  <a:pt x="22536" y="3189"/>
                </a:cubicBezTo>
                <a:moveTo>
                  <a:pt x="14036" y="5051"/>
                </a:moveTo>
                <a:cubicBezTo>
                  <a:pt x="14508" y="5427"/>
                  <a:pt x="14944" y="5880"/>
                  <a:pt x="15336" y="6399"/>
                </a:cubicBezTo>
                <a:moveTo>
                  <a:pt x="4163" y="15648"/>
                </a:moveTo>
                <a:cubicBezTo>
                  <a:pt x="4060" y="15184"/>
                  <a:pt x="3984" y="14710"/>
                  <a:pt x="3936" y="14229"/>
                </a:cubicBezTo>
              </a:path>
            </a:pathLst>
          </a:custGeom>
          <a:solidFill>
            <a:srgbClr val="46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0" name="Oval 39"/>
          <p:cNvSpPr/>
          <p:nvPr/>
        </p:nvSpPr>
        <p:spPr>
          <a:xfrm>
            <a:off x="1491744" y="4623891"/>
            <a:ext cx="2134814" cy="1601111"/>
          </a:xfrm>
          <a:prstGeom prst="ellipse">
            <a:avLst/>
          </a:prstGeom>
          <a:solidFill>
            <a:srgbClr val="DBC9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1" name="Oval 40"/>
          <p:cNvSpPr/>
          <p:nvPr/>
        </p:nvSpPr>
        <p:spPr>
          <a:xfrm>
            <a:off x="1572946" y="4718814"/>
            <a:ext cx="2060656" cy="1472193"/>
          </a:xfrm>
          <a:prstGeom prst="ellipse">
            <a:avLst/>
          </a:prstGeom>
          <a:solidFill>
            <a:srgbClr val="EFDD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42" name="Oval 3"/>
          <p:cNvSpPr/>
          <p:nvPr/>
        </p:nvSpPr>
        <p:spPr>
          <a:xfrm rot="743437">
            <a:off x="2108520" y="4310213"/>
            <a:ext cx="1702434" cy="595699"/>
          </a:xfrm>
          <a:custGeom>
            <a:avLst/>
            <a:gdLst>
              <a:gd name="connsiteX0" fmla="*/ 0 w 1872208"/>
              <a:gd name="connsiteY0" fmla="*/ 360040 h 720080"/>
              <a:gd name="connsiteX1" fmla="*/ 936104 w 1872208"/>
              <a:gd name="connsiteY1" fmla="*/ 0 h 720080"/>
              <a:gd name="connsiteX2" fmla="*/ 1872208 w 1872208"/>
              <a:gd name="connsiteY2" fmla="*/ 360040 h 720080"/>
              <a:gd name="connsiteX3" fmla="*/ 936104 w 1872208"/>
              <a:gd name="connsiteY3" fmla="*/ 720080 h 720080"/>
              <a:gd name="connsiteX4" fmla="*/ 0 w 1872208"/>
              <a:gd name="connsiteY4" fmla="*/ 360040 h 720080"/>
              <a:gd name="connsiteX0" fmla="*/ 0 w 1868883"/>
              <a:gd name="connsiteY0" fmla="*/ 368976 h 720100"/>
              <a:gd name="connsiteX1" fmla="*/ 932779 w 1868883"/>
              <a:gd name="connsiteY1" fmla="*/ 10 h 720100"/>
              <a:gd name="connsiteX2" fmla="*/ 1868883 w 1868883"/>
              <a:gd name="connsiteY2" fmla="*/ 360050 h 720100"/>
              <a:gd name="connsiteX3" fmla="*/ 932779 w 1868883"/>
              <a:gd name="connsiteY3" fmla="*/ 720090 h 720100"/>
              <a:gd name="connsiteX4" fmla="*/ 0 w 1868883"/>
              <a:gd name="connsiteY4" fmla="*/ 368976 h 720100"/>
              <a:gd name="connsiteX0" fmla="*/ 37298 w 1906181"/>
              <a:gd name="connsiteY0" fmla="*/ 368976 h 720103"/>
              <a:gd name="connsiteX1" fmla="*/ 970077 w 1906181"/>
              <a:gd name="connsiteY1" fmla="*/ 10 h 720103"/>
              <a:gd name="connsiteX2" fmla="*/ 1906181 w 1906181"/>
              <a:gd name="connsiteY2" fmla="*/ 360050 h 720103"/>
              <a:gd name="connsiteX3" fmla="*/ 970077 w 1906181"/>
              <a:gd name="connsiteY3" fmla="*/ 720090 h 720103"/>
              <a:gd name="connsiteX4" fmla="*/ 37298 w 1906181"/>
              <a:gd name="connsiteY4" fmla="*/ 368976 h 720103"/>
              <a:gd name="connsiteX0" fmla="*/ 3 w 1868886"/>
              <a:gd name="connsiteY0" fmla="*/ 368976 h 642042"/>
              <a:gd name="connsiteX1" fmla="*/ 932782 w 1868886"/>
              <a:gd name="connsiteY1" fmla="*/ 10 h 642042"/>
              <a:gd name="connsiteX2" fmla="*/ 1868886 w 1868886"/>
              <a:gd name="connsiteY2" fmla="*/ 360050 h 642042"/>
              <a:gd name="connsiteX3" fmla="*/ 924033 w 1868886"/>
              <a:gd name="connsiteY3" fmla="*/ 642033 h 642042"/>
              <a:gd name="connsiteX4" fmla="*/ 3 w 1868886"/>
              <a:gd name="connsiteY4" fmla="*/ 368976 h 642042"/>
              <a:gd name="connsiteX0" fmla="*/ 3 w 1837557"/>
              <a:gd name="connsiteY0" fmla="*/ 369108 h 642980"/>
              <a:gd name="connsiteX1" fmla="*/ 932782 w 1837557"/>
              <a:gd name="connsiteY1" fmla="*/ 142 h 642980"/>
              <a:gd name="connsiteX2" fmla="*/ 1837557 w 1837557"/>
              <a:gd name="connsiteY2" fmla="*/ 412510 h 642980"/>
              <a:gd name="connsiteX3" fmla="*/ 924033 w 1837557"/>
              <a:gd name="connsiteY3" fmla="*/ 642165 h 642980"/>
              <a:gd name="connsiteX4" fmla="*/ 3 w 1837557"/>
              <a:gd name="connsiteY4" fmla="*/ 369108 h 642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7557" h="642980">
                <a:moveTo>
                  <a:pt x="3" y="369108"/>
                </a:moveTo>
                <a:cubicBezTo>
                  <a:pt x="1461" y="262104"/>
                  <a:pt x="626523" y="-7092"/>
                  <a:pt x="932782" y="142"/>
                </a:cubicBezTo>
                <a:cubicBezTo>
                  <a:pt x="1239041" y="7376"/>
                  <a:pt x="1837557" y="213665"/>
                  <a:pt x="1837557" y="412510"/>
                </a:cubicBezTo>
                <a:cubicBezTo>
                  <a:pt x="1837557" y="611355"/>
                  <a:pt x="1230292" y="649399"/>
                  <a:pt x="924033" y="642165"/>
                </a:cubicBezTo>
                <a:cubicBezTo>
                  <a:pt x="617774" y="634931"/>
                  <a:pt x="-1455" y="476112"/>
                  <a:pt x="3" y="369108"/>
                </a:cubicBezTo>
                <a:close/>
              </a:path>
            </a:pathLst>
          </a:custGeom>
          <a:solidFill>
            <a:srgbClr val="46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3" name="Oval 42"/>
          <p:cNvSpPr/>
          <p:nvPr/>
        </p:nvSpPr>
        <p:spPr>
          <a:xfrm>
            <a:off x="1845960" y="4981825"/>
            <a:ext cx="672623" cy="672623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44" name="Oval 43"/>
          <p:cNvSpPr/>
          <p:nvPr/>
        </p:nvSpPr>
        <p:spPr>
          <a:xfrm>
            <a:off x="1865732" y="5179971"/>
            <a:ext cx="379617" cy="379617"/>
          </a:xfrm>
          <a:prstGeom prst="ellipse">
            <a:avLst/>
          </a:prstGeom>
          <a:solidFill>
            <a:srgbClr val="4D3B2D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45" name="Oval 44"/>
          <p:cNvSpPr/>
          <p:nvPr/>
        </p:nvSpPr>
        <p:spPr>
          <a:xfrm>
            <a:off x="2008789" y="5301781"/>
            <a:ext cx="132865" cy="132865"/>
          </a:xfrm>
          <a:prstGeom prst="ellipse">
            <a:avLst/>
          </a:prstGeom>
          <a:solidFill>
            <a:srgbClr val="856C5F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46" name="Oval 45"/>
          <p:cNvSpPr/>
          <p:nvPr/>
        </p:nvSpPr>
        <p:spPr>
          <a:xfrm>
            <a:off x="2735213" y="4970635"/>
            <a:ext cx="577762" cy="577762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47" name="Oval 46"/>
          <p:cNvSpPr/>
          <p:nvPr/>
        </p:nvSpPr>
        <p:spPr>
          <a:xfrm>
            <a:off x="2752196" y="5140835"/>
            <a:ext cx="326078" cy="326078"/>
          </a:xfrm>
          <a:prstGeom prst="ellipse">
            <a:avLst/>
          </a:prstGeom>
          <a:solidFill>
            <a:srgbClr val="4D3B2D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48" name="Oval 47"/>
          <p:cNvSpPr/>
          <p:nvPr/>
        </p:nvSpPr>
        <p:spPr>
          <a:xfrm>
            <a:off x="2863320" y="5257947"/>
            <a:ext cx="114128" cy="114128"/>
          </a:xfrm>
          <a:prstGeom prst="ellipse">
            <a:avLst/>
          </a:prstGeom>
          <a:solidFill>
            <a:srgbClr val="856C5F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49" name="Oval 3"/>
          <p:cNvSpPr/>
          <p:nvPr/>
        </p:nvSpPr>
        <p:spPr>
          <a:xfrm rot="19251548">
            <a:off x="1630054" y="4427132"/>
            <a:ext cx="1178298" cy="412299"/>
          </a:xfrm>
          <a:custGeom>
            <a:avLst/>
            <a:gdLst>
              <a:gd name="connsiteX0" fmla="*/ 0 w 1872208"/>
              <a:gd name="connsiteY0" fmla="*/ 360040 h 720080"/>
              <a:gd name="connsiteX1" fmla="*/ 936104 w 1872208"/>
              <a:gd name="connsiteY1" fmla="*/ 0 h 720080"/>
              <a:gd name="connsiteX2" fmla="*/ 1872208 w 1872208"/>
              <a:gd name="connsiteY2" fmla="*/ 360040 h 720080"/>
              <a:gd name="connsiteX3" fmla="*/ 936104 w 1872208"/>
              <a:gd name="connsiteY3" fmla="*/ 720080 h 720080"/>
              <a:gd name="connsiteX4" fmla="*/ 0 w 1872208"/>
              <a:gd name="connsiteY4" fmla="*/ 360040 h 720080"/>
              <a:gd name="connsiteX0" fmla="*/ 0 w 1868883"/>
              <a:gd name="connsiteY0" fmla="*/ 368976 h 720100"/>
              <a:gd name="connsiteX1" fmla="*/ 932779 w 1868883"/>
              <a:gd name="connsiteY1" fmla="*/ 10 h 720100"/>
              <a:gd name="connsiteX2" fmla="*/ 1868883 w 1868883"/>
              <a:gd name="connsiteY2" fmla="*/ 360050 h 720100"/>
              <a:gd name="connsiteX3" fmla="*/ 932779 w 1868883"/>
              <a:gd name="connsiteY3" fmla="*/ 720090 h 720100"/>
              <a:gd name="connsiteX4" fmla="*/ 0 w 1868883"/>
              <a:gd name="connsiteY4" fmla="*/ 368976 h 720100"/>
              <a:gd name="connsiteX0" fmla="*/ 37298 w 1906181"/>
              <a:gd name="connsiteY0" fmla="*/ 368976 h 720103"/>
              <a:gd name="connsiteX1" fmla="*/ 970077 w 1906181"/>
              <a:gd name="connsiteY1" fmla="*/ 10 h 720103"/>
              <a:gd name="connsiteX2" fmla="*/ 1906181 w 1906181"/>
              <a:gd name="connsiteY2" fmla="*/ 360050 h 720103"/>
              <a:gd name="connsiteX3" fmla="*/ 970077 w 1906181"/>
              <a:gd name="connsiteY3" fmla="*/ 720090 h 720103"/>
              <a:gd name="connsiteX4" fmla="*/ 37298 w 1906181"/>
              <a:gd name="connsiteY4" fmla="*/ 368976 h 720103"/>
              <a:gd name="connsiteX0" fmla="*/ 3 w 1868886"/>
              <a:gd name="connsiteY0" fmla="*/ 368976 h 642042"/>
              <a:gd name="connsiteX1" fmla="*/ 932782 w 1868886"/>
              <a:gd name="connsiteY1" fmla="*/ 10 h 642042"/>
              <a:gd name="connsiteX2" fmla="*/ 1868886 w 1868886"/>
              <a:gd name="connsiteY2" fmla="*/ 360050 h 642042"/>
              <a:gd name="connsiteX3" fmla="*/ 924033 w 1868886"/>
              <a:gd name="connsiteY3" fmla="*/ 642033 h 642042"/>
              <a:gd name="connsiteX4" fmla="*/ 3 w 1868886"/>
              <a:gd name="connsiteY4" fmla="*/ 368976 h 642042"/>
              <a:gd name="connsiteX0" fmla="*/ 3 w 1837557"/>
              <a:gd name="connsiteY0" fmla="*/ 369108 h 642980"/>
              <a:gd name="connsiteX1" fmla="*/ 932782 w 1837557"/>
              <a:gd name="connsiteY1" fmla="*/ 142 h 642980"/>
              <a:gd name="connsiteX2" fmla="*/ 1837557 w 1837557"/>
              <a:gd name="connsiteY2" fmla="*/ 412510 h 642980"/>
              <a:gd name="connsiteX3" fmla="*/ 924033 w 1837557"/>
              <a:gd name="connsiteY3" fmla="*/ 642165 h 642980"/>
              <a:gd name="connsiteX4" fmla="*/ 3 w 1837557"/>
              <a:gd name="connsiteY4" fmla="*/ 369108 h 642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7557" h="642980">
                <a:moveTo>
                  <a:pt x="3" y="369108"/>
                </a:moveTo>
                <a:cubicBezTo>
                  <a:pt x="1461" y="262104"/>
                  <a:pt x="626523" y="-7092"/>
                  <a:pt x="932782" y="142"/>
                </a:cubicBezTo>
                <a:cubicBezTo>
                  <a:pt x="1239041" y="7376"/>
                  <a:pt x="1837557" y="213665"/>
                  <a:pt x="1837557" y="412510"/>
                </a:cubicBezTo>
                <a:cubicBezTo>
                  <a:pt x="1837557" y="611355"/>
                  <a:pt x="1230292" y="649399"/>
                  <a:pt x="924033" y="642165"/>
                </a:cubicBezTo>
                <a:cubicBezTo>
                  <a:pt x="617774" y="634931"/>
                  <a:pt x="-1455" y="476112"/>
                  <a:pt x="3" y="369108"/>
                </a:cubicBezTo>
                <a:close/>
              </a:path>
            </a:pathLst>
          </a:custGeom>
          <a:solidFill>
            <a:srgbClr val="46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1" name="Moon 50"/>
          <p:cNvSpPr/>
          <p:nvPr/>
        </p:nvSpPr>
        <p:spPr>
          <a:xfrm rot="16644163">
            <a:off x="2613484" y="5559254"/>
            <a:ext cx="94833" cy="189665"/>
          </a:xfrm>
          <a:prstGeom prst="moon">
            <a:avLst/>
          </a:prstGeom>
          <a:solidFill>
            <a:srgbClr val="DBC9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2" name="Moon 51"/>
          <p:cNvSpPr/>
          <p:nvPr/>
        </p:nvSpPr>
        <p:spPr>
          <a:xfrm rot="16035629">
            <a:off x="2460357" y="6041497"/>
            <a:ext cx="265981" cy="531962"/>
          </a:xfrm>
          <a:prstGeom prst="moon">
            <a:avLst>
              <a:gd name="adj" fmla="val 87500"/>
            </a:avLst>
          </a:prstGeom>
          <a:solidFill>
            <a:srgbClr val="DBC9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 rot="20636074">
            <a:off x="1933313" y="5025010"/>
            <a:ext cx="365760" cy="45720"/>
          </a:xfrm>
          <a:prstGeom prst="rect">
            <a:avLst/>
          </a:prstGeom>
          <a:solidFill>
            <a:srgbClr val="46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3" name="Rectangle 62"/>
          <p:cNvSpPr/>
          <p:nvPr/>
        </p:nvSpPr>
        <p:spPr>
          <a:xfrm rot="963926" flipH="1">
            <a:off x="2913391" y="5020928"/>
            <a:ext cx="365760" cy="45720"/>
          </a:xfrm>
          <a:prstGeom prst="rect">
            <a:avLst/>
          </a:prstGeom>
          <a:solidFill>
            <a:srgbClr val="46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65" name="Straight Connector 64"/>
          <p:cNvCxnSpPr/>
          <p:nvPr/>
        </p:nvCxnSpPr>
        <p:spPr>
          <a:xfrm flipV="1">
            <a:off x="2343824" y="5911059"/>
            <a:ext cx="521557" cy="38215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Cloud 12"/>
          <p:cNvSpPr/>
          <p:nvPr/>
        </p:nvSpPr>
        <p:spPr>
          <a:xfrm rot="1068748">
            <a:off x="4981818" y="3626250"/>
            <a:ext cx="3473570" cy="3011941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8" fmla="*/ 34165 w 43256"/>
              <a:gd name="connsiteY8" fmla="*/ 22813 h 43219"/>
              <a:gd name="connsiteX9" fmla="*/ 37416 w 43256"/>
              <a:gd name="connsiteY9" fmla="*/ 29949 h 43219"/>
              <a:gd name="connsiteX10" fmla="*/ 41834 w 43256"/>
              <a:gd name="connsiteY10" fmla="*/ 15213 h 43219"/>
              <a:gd name="connsiteX11" fmla="*/ 40386 w 43256"/>
              <a:gd name="connsiteY11" fmla="*/ 17889 h 43219"/>
              <a:gd name="connsiteX12" fmla="*/ 38360 w 43256"/>
              <a:gd name="connsiteY12" fmla="*/ 5285 h 43219"/>
              <a:gd name="connsiteX13" fmla="*/ 38436 w 43256"/>
              <a:gd name="connsiteY13" fmla="*/ 6549 h 43219"/>
              <a:gd name="connsiteX14" fmla="*/ 29114 w 43256"/>
              <a:gd name="connsiteY14" fmla="*/ 3811 h 43219"/>
              <a:gd name="connsiteX15" fmla="*/ 29856 w 43256"/>
              <a:gd name="connsiteY15" fmla="*/ 2199 h 43219"/>
              <a:gd name="connsiteX16" fmla="*/ 22177 w 43256"/>
              <a:gd name="connsiteY16" fmla="*/ 4579 h 43219"/>
              <a:gd name="connsiteX17" fmla="*/ 22536 w 43256"/>
              <a:gd name="connsiteY17" fmla="*/ 3189 h 43219"/>
              <a:gd name="connsiteX18" fmla="*/ 14036 w 43256"/>
              <a:gd name="connsiteY18" fmla="*/ 5051 h 43219"/>
              <a:gd name="connsiteX19" fmla="*/ 15336 w 43256"/>
              <a:gd name="connsiteY19" fmla="*/ 6399 h 43219"/>
              <a:gd name="connsiteX20" fmla="*/ 4163 w 43256"/>
              <a:gd name="connsiteY20" fmla="*/ 15648 h 43219"/>
              <a:gd name="connsiteX21" fmla="*/ 3936 w 43256"/>
              <a:gd name="connsiteY21" fmla="*/ 14229 h 43219"/>
              <a:gd name="connsiteX0" fmla="*/ 3936 w 43256"/>
              <a:gd name="connsiteY0" fmla="*/ 14229 h 40633"/>
              <a:gd name="connsiteX1" fmla="*/ 5659 w 43256"/>
              <a:gd name="connsiteY1" fmla="*/ 6766 h 40633"/>
              <a:gd name="connsiteX2" fmla="*/ 14041 w 43256"/>
              <a:gd name="connsiteY2" fmla="*/ 5061 h 40633"/>
              <a:gd name="connsiteX3" fmla="*/ 22492 w 43256"/>
              <a:gd name="connsiteY3" fmla="*/ 3291 h 40633"/>
              <a:gd name="connsiteX4" fmla="*/ 25785 w 43256"/>
              <a:gd name="connsiteY4" fmla="*/ 59 h 40633"/>
              <a:gd name="connsiteX5" fmla="*/ 29869 w 43256"/>
              <a:gd name="connsiteY5" fmla="*/ 2340 h 40633"/>
              <a:gd name="connsiteX6" fmla="*/ 35499 w 43256"/>
              <a:gd name="connsiteY6" fmla="*/ 549 h 40633"/>
              <a:gd name="connsiteX7" fmla="*/ 38354 w 43256"/>
              <a:gd name="connsiteY7" fmla="*/ 5435 h 40633"/>
              <a:gd name="connsiteX8" fmla="*/ 42018 w 43256"/>
              <a:gd name="connsiteY8" fmla="*/ 10177 h 40633"/>
              <a:gd name="connsiteX9" fmla="*/ 41854 w 43256"/>
              <a:gd name="connsiteY9" fmla="*/ 15319 h 40633"/>
              <a:gd name="connsiteX10" fmla="*/ 43052 w 43256"/>
              <a:gd name="connsiteY10" fmla="*/ 23181 h 40633"/>
              <a:gd name="connsiteX11" fmla="*/ 37440 w 43256"/>
              <a:gd name="connsiteY11" fmla="*/ 30063 h 40633"/>
              <a:gd name="connsiteX12" fmla="*/ 35431 w 43256"/>
              <a:gd name="connsiteY12" fmla="*/ 35960 h 40633"/>
              <a:gd name="connsiteX13" fmla="*/ 28591 w 43256"/>
              <a:gd name="connsiteY13" fmla="*/ 36674 h 40633"/>
              <a:gd name="connsiteX14" fmla="*/ 20483 w 43256"/>
              <a:gd name="connsiteY14" fmla="*/ 31331 h 40633"/>
              <a:gd name="connsiteX15" fmla="*/ 16516 w 43256"/>
              <a:gd name="connsiteY15" fmla="*/ 39125 h 40633"/>
              <a:gd name="connsiteX16" fmla="*/ 5840 w 43256"/>
              <a:gd name="connsiteY16" fmla="*/ 35331 h 40633"/>
              <a:gd name="connsiteX17" fmla="*/ 1146 w 43256"/>
              <a:gd name="connsiteY17" fmla="*/ 31109 h 40633"/>
              <a:gd name="connsiteX18" fmla="*/ 2149 w 43256"/>
              <a:gd name="connsiteY18" fmla="*/ 25410 h 40633"/>
              <a:gd name="connsiteX19" fmla="*/ 31 w 43256"/>
              <a:gd name="connsiteY19" fmla="*/ 19563 h 40633"/>
              <a:gd name="connsiteX20" fmla="*/ 3899 w 43256"/>
              <a:gd name="connsiteY20" fmla="*/ 14366 h 40633"/>
              <a:gd name="connsiteX21" fmla="*/ 3936 w 43256"/>
              <a:gd name="connsiteY21" fmla="*/ 14229 h 40633"/>
              <a:gd name="connsiteX0" fmla="*/ 4729 w 43256"/>
              <a:gd name="connsiteY0" fmla="*/ 26036 h 40633"/>
              <a:gd name="connsiteX1" fmla="*/ 2196 w 43256"/>
              <a:gd name="connsiteY1" fmla="*/ 25239 h 40633"/>
              <a:gd name="connsiteX2" fmla="*/ 6964 w 43256"/>
              <a:gd name="connsiteY2" fmla="*/ 34758 h 40633"/>
              <a:gd name="connsiteX3" fmla="*/ 5856 w 43256"/>
              <a:gd name="connsiteY3" fmla="*/ 35139 h 40633"/>
              <a:gd name="connsiteX4" fmla="*/ 16514 w 43256"/>
              <a:gd name="connsiteY4" fmla="*/ 38949 h 40633"/>
              <a:gd name="connsiteX5" fmla="*/ 15846 w 43256"/>
              <a:gd name="connsiteY5" fmla="*/ 37209 h 40633"/>
              <a:gd name="connsiteX6" fmla="*/ 28863 w 43256"/>
              <a:gd name="connsiteY6" fmla="*/ 34610 h 40633"/>
              <a:gd name="connsiteX7" fmla="*/ 28596 w 43256"/>
              <a:gd name="connsiteY7" fmla="*/ 36519 h 40633"/>
              <a:gd name="connsiteX8" fmla="*/ 34165 w 43256"/>
              <a:gd name="connsiteY8" fmla="*/ 22813 h 40633"/>
              <a:gd name="connsiteX9" fmla="*/ 37416 w 43256"/>
              <a:gd name="connsiteY9" fmla="*/ 29949 h 40633"/>
              <a:gd name="connsiteX10" fmla="*/ 41834 w 43256"/>
              <a:gd name="connsiteY10" fmla="*/ 15213 h 40633"/>
              <a:gd name="connsiteX11" fmla="*/ 40386 w 43256"/>
              <a:gd name="connsiteY11" fmla="*/ 17889 h 40633"/>
              <a:gd name="connsiteX12" fmla="*/ 38360 w 43256"/>
              <a:gd name="connsiteY12" fmla="*/ 5285 h 40633"/>
              <a:gd name="connsiteX13" fmla="*/ 38436 w 43256"/>
              <a:gd name="connsiteY13" fmla="*/ 6549 h 40633"/>
              <a:gd name="connsiteX14" fmla="*/ 29114 w 43256"/>
              <a:gd name="connsiteY14" fmla="*/ 3811 h 40633"/>
              <a:gd name="connsiteX15" fmla="*/ 29856 w 43256"/>
              <a:gd name="connsiteY15" fmla="*/ 2199 h 40633"/>
              <a:gd name="connsiteX16" fmla="*/ 22177 w 43256"/>
              <a:gd name="connsiteY16" fmla="*/ 4579 h 40633"/>
              <a:gd name="connsiteX17" fmla="*/ 22536 w 43256"/>
              <a:gd name="connsiteY17" fmla="*/ 3189 h 40633"/>
              <a:gd name="connsiteX18" fmla="*/ 14036 w 43256"/>
              <a:gd name="connsiteY18" fmla="*/ 5051 h 40633"/>
              <a:gd name="connsiteX19" fmla="*/ 15336 w 43256"/>
              <a:gd name="connsiteY19" fmla="*/ 6399 h 40633"/>
              <a:gd name="connsiteX20" fmla="*/ 4163 w 43256"/>
              <a:gd name="connsiteY20" fmla="*/ 15648 h 40633"/>
              <a:gd name="connsiteX21" fmla="*/ 3936 w 43256"/>
              <a:gd name="connsiteY21" fmla="*/ 14229 h 40633"/>
              <a:gd name="connsiteX0" fmla="*/ 3936 w 43256"/>
              <a:gd name="connsiteY0" fmla="*/ 14229 h 40633"/>
              <a:gd name="connsiteX1" fmla="*/ 5659 w 43256"/>
              <a:gd name="connsiteY1" fmla="*/ 6766 h 40633"/>
              <a:gd name="connsiteX2" fmla="*/ 14041 w 43256"/>
              <a:gd name="connsiteY2" fmla="*/ 5061 h 40633"/>
              <a:gd name="connsiteX3" fmla="*/ 22492 w 43256"/>
              <a:gd name="connsiteY3" fmla="*/ 3291 h 40633"/>
              <a:gd name="connsiteX4" fmla="*/ 25785 w 43256"/>
              <a:gd name="connsiteY4" fmla="*/ 59 h 40633"/>
              <a:gd name="connsiteX5" fmla="*/ 29869 w 43256"/>
              <a:gd name="connsiteY5" fmla="*/ 2340 h 40633"/>
              <a:gd name="connsiteX6" fmla="*/ 35499 w 43256"/>
              <a:gd name="connsiteY6" fmla="*/ 549 h 40633"/>
              <a:gd name="connsiteX7" fmla="*/ 38354 w 43256"/>
              <a:gd name="connsiteY7" fmla="*/ 5435 h 40633"/>
              <a:gd name="connsiteX8" fmla="*/ 42018 w 43256"/>
              <a:gd name="connsiteY8" fmla="*/ 10177 h 40633"/>
              <a:gd name="connsiteX9" fmla="*/ 41854 w 43256"/>
              <a:gd name="connsiteY9" fmla="*/ 15319 h 40633"/>
              <a:gd name="connsiteX10" fmla="*/ 43052 w 43256"/>
              <a:gd name="connsiteY10" fmla="*/ 23181 h 40633"/>
              <a:gd name="connsiteX11" fmla="*/ 37440 w 43256"/>
              <a:gd name="connsiteY11" fmla="*/ 30063 h 40633"/>
              <a:gd name="connsiteX12" fmla="*/ 35431 w 43256"/>
              <a:gd name="connsiteY12" fmla="*/ 35960 h 40633"/>
              <a:gd name="connsiteX13" fmla="*/ 28591 w 43256"/>
              <a:gd name="connsiteY13" fmla="*/ 36674 h 40633"/>
              <a:gd name="connsiteX14" fmla="*/ 20483 w 43256"/>
              <a:gd name="connsiteY14" fmla="*/ 31331 h 40633"/>
              <a:gd name="connsiteX15" fmla="*/ 16516 w 43256"/>
              <a:gd name="connsiteY15" fmla="*/ 39125 h 40633"/>
              <a:gd name="connsiteX16" fmla="*/ 5840 w 43256"/>
              <a:gd name="connsiteY16" fmla="*/ 35331 h 40633"/>
              <a:gd name="connsiteX17" fmla="*/ 1146 w 43256"/>
              <a:gd name="connsiteY17" fmla="*/ 31109 h 40633"/>
              <a:gd name="connsiteX18" fmla="*/ 2149 w 43256"/>
              <a:gd name="connsiteY18" fmla="*/ 25410 h 40633"/>
              <a:gd name="connsiteX19" fmla="*/ 31 w 43256"/>
              <a:gd name="connsiteY19" fmla="*/ 19563 h 40633"/>
              <a:gd name="connsiteX20" fmla="*/ 3899 w 43256"/>
              <a:gd name="connsiteY20" fmla="*/ 14366 h 40633"/>
              <a:gd name="connsiteX21" fmla="*/ 3936 w 43256"/>
              <a:gd name="connsiteY21" fmla="*/ 14229 h 40633"/>
              <a:gd name="connsiteX0" fmla="*/ 4729 w 43256"/>
              <a:gd name="connsiteY0" fmla="*/ 26036 h 40633"/>
              <a:gd name="connsiteX1" fmla="*/ 2196 w 43256"/>
              <a:gd name="connsiteY1" fmla="*/ 25239 h 40633"/>
              <a:gd name="connsiteX2" fmla="*/ 6964 w 43256"/>
              <a:gd name="connsiteY2" fmla="*/ 34758 h 40633"/>
              <a:gd name="connsiteX3" fmla="*/ 5856 w 43256"/>
              <a:gd name="connsiteY3" fmla="*/ 35139 h 40633"/>
              <a:gd name="connsiteX4" fmla="*/ 15984 w 43256"/>
              <a:gd name="connsiteY4" fmla="*/ 29380 h 40633"/>
              <a:gd name="connsiteX5" fmla="*/ 15846 w 43256"/>
              <a:gd name="connsiteY5" fmla="*/ 37209 h 40633"/>
              <a:gd name="connsiteX6" fmla="*/ 28863 w 43256"/>
              <a:gd name="connsiteY6" fmla="*/ 34610 h 40633"/>
              <a:gd name="connsiteX7" fmla="*/ 28596 w 43256"/>
              <a:gd name="connsiteY7" fmla="*/ 36519 h 40633"/>
              <a:gd name="connsiteX8" fmla="*/ 34165 w 43256"/>
              <a:gd name="connsiteY8" fmla="*/ 22813 h 40633"/>
              <a:gd name="connsiteX9" fmla="*/ 37416 w 43256"/>
              <a:gd name="connsiteY9" fmla="*/ 29949 h 40633"/>
              <a:gd name="connsiteX10" fmla="*/ 41834 w 43256"/>
              <a:gd name="connsiteY10" fmla="*/ 15213 h 40633"/>
              <a:gd name="connsiteX11" fmla="*/ 40386 w 43256"/>
              <a:gd name="connsiteY11" fmla="*/ 17889 h 40633"/>
              <a:gd name="connsiteX12" fmla="*/ 38360 w 43256"/>
              <a:gd name="connsiteY12" fmla="*/ 5285 h 40633"/>
              <a:gd name="connsiteX13" fmla="*/ 38436 w 43256"/>
              <a:gd name="connsiteY13" fmla="*/ 6549 h 40633"/>
              <a:gd name="connsiteX14" fmla="*/ 29114 w 43256"/>
              <a:gd name="connsiteY14" fmla="*/ 3811 h 40633"/>
              <a:gd name="connsiteX15" fmla="*/ 29856 w 43256"/>
              <a:gd name="connsiteY15" fmla="*/ 2199 h 40633"/>
              <a:gd name="connsiteX16" fmla="*/ 22177 w 43256"/>
              <a:gd name="connsiteY16" fmla="*/ 4579 h 40633"/>
              <a:gd name="connsiteX17" fmla="*/ 22536 w 43256"/>
              <a:gd name="connsiteY17" fmla="*/ 3189 h 40633"/>
              <a:gd name="connsiteX18" fmla="*/ 14036 w 43256"/>
              <a:gd name="connsiteY18" fmla="*/ 5051 h 40633"/>
              <a:gd name="connsiteX19" fmla="*/ 15336 w 43256"/>
              <a:gd name="connsiteY19" fmla="*/ 6399 h 40633"/>
              <a:gd name="connsiteX20" fmla="*/ 4163 w 43256"/>
              <a:gd name="connsiteY20" fmla="*/ 15648 h 40633"/>
              <a:gd name="connsiteX21" fmla="*/ 3936 w 43256"/>
              <a:gd name="connsiteY21" fmla="*/ 14229 h 40633"/>
              <a:gd name="connsiteX0" fmla="*/ 3936 w 43256"/>
              <a:gd name="connsiteY0" fmla="*/ 14229 h 40633"/>
              <a:gd name="connsiteX1" fmla="*/ 5659 w 43256"/>
              <a:gd name="connsiteY1" fmla="*/ 6766 h 40633"/>
              <a:gd name="connsiteX2" fmla="*/ 14041 w 43256"/>
              <a:gd name="connsiteY2" fmla="*/ 5061 h 40633"/>
              <a:gd name="connsiteX3" fmla="*/ 22492 w 43256"/>
              <a:gd name="connsiteY3" fmla="*/ 3291 h 40633"/>
              <a:gd name="connsiteX4" fmla="*/ 25785 w 43256"/>
              <a:gd name="connsiteY4" fmla="*/ 59 h 40633"/>
              <a:gd name="connsiteX5" fmla="*/ 29869 w 43256"/>
              <a:gd name="connsiteY5" fmla="*/ 2340 h 40633"/>
              <a:gd name="connsiteX6" fmla="*/ 35499 w 43256"/>
              <a:gd name="connsiteY6" fmla="*/ 549 h 40633"/>
              <a:gd name="connsiteX7" fmla="*/ 38354 w 43256"/>
              <a:gd name="connsiteY7" fmla="*/ 5435 h 40633"/>
              <a:gd name="connsiteX8" fmla="*/ 42018 w 43256"/>
              <a:gd name="connsiteY8" fmla="*/ 10177 h 40633"/>
              <a:gd name="connsiteX9" fmla="*/ 41854 w 43256"/>
              <a:gd name="connsiteY9" fmla="*/ 15319 h 40633"/>
              <a:gd name="connsiteX10" fmla="*/ 43052 w 43256"/>
              <a:gd name="connsiteY10" fmla="*/ 23181 h 40633"/>
              <a:gd name="connsiteX11" fmla="*/ 37440 w 43256"/>
              <a:gd name="connsiteY11" fmla="*/ 30063 h 40633"/>
              <a:gd name="connsiteX12" fmla="*/ 30926 w 43256"/>
              <a:gd name="connsiteY12" fmla="*/ 24273 h 40633"/>
              <a:gd name="connsiteX13" fmla="*/ 28591 w 43256"/>
              <a:gd name="connsiteY13" fmla="*/ 36674 h 40633"/>
              <a:gd name="connsiteX14" fmla="*/ 20483 w 43256"/>
              <a:gd name="connsiteY14" fmla="*/ 31331 h 40633"/>
              <a:gd name="connsiteX15" fmla="*/ 16516 w 43256"/>
              <a:gd name="connsiteY15" fmla="*/ 39125 h 40633"/>
              <a:gd name="connsiteX16" fmla="*/ 5840 w 43256"/>
              <a:gd name="connsiteY16" fmla="*/ 35331 h 40633"/>
              <a:gd name="connsiteX17" fmla="*/ 1146 w 43256"/>
              <a:gd name="connsiteY17" fmla="*/ 31109 h 40633"/>
              <a:gd name="connsiteX18" fmla="*/ 2149 w 43256"/>
              <a:gd name="connsiteY18" fmla="*/ 25410 h 40633"/>
              <a:gd name="connsiteX19" fmla="*/ 31 w 43256"/>
              <a:gd name="connsiteY19" fmla="*/ 19563 h 40633"/>
              <a:gd name="connsiteX20" fmla="*/ 3899 w 43256"/>
              <a:gd name="connsiteY20" fmla="*/ 14366 h 40633"/>
              <a:gd name="connsiteX21" fmla="*/ 3936 w 43256"/>
              <a:gd name="connsiteY21" fmla="*/ 14229 h 40633"/>
              <a:gd name="connsiteX0" fmla="*/ 4729 w 43256"/>
              <a:gd name="connsiteY0" fmla="*/ 26036 h 40633"/>
              <a:gd name="connsiteX1" fmla="*/ 2196 w 43256"/>
              <a:gd name="connsiteY1" fmla="*/ 25239 h 40633"/>
              <a:gd name="connsiteX2" fmla="*/ 6964 w 43256"/>
              <a:gd name="connsiteY2" fmla="*/ 34758 h 40633"/>
              <a:gd name="connsiteX3" fmla="*/ 5856 w 43256"/>
              <a:gd name="connsiteY3" fmla="*/ 35139 h 40633"/>
              <a:gd name="connsiteX4" fmla="*/ 15984 w 43256"/>
              <a:gd name="connsiteY4" fmla="*/ 29380 h 40633"/>
              <a:gd name="connsiteX5" fmla="*/ 15846 w 43256"/>
              <a:gd name="connsiteY5" fmla="*/ 37209 h 40633"/>
              <a:gd name="connsiteX6" fmla="*/ 28863 w 43256"/>
              <a:gd name="connsiteY6" fmla="*/ 34610 h 40633"/>
              <a:gd name="connsiteX7" fmla="*/ 28596 w 43256"/>
              <a:gd name="connsiteY7" fmla="*/ 36519 h 40633"/>
              <a:gd name="connsiteX8" fmla="*/ 34165 w 43256"/>
              <a:gd name="connsiteY8" fmla="*/ 22813 h 40633"/>
              <a:gd name="connsiteX9" fmla="*/ 37416 w 43256"/>
              <a:gd name="connsiteY9" fmla="*/ 29949 h 40633"/>
              <a:gd name="connsiteX10" fmla="*/ 41834 w 43256"/>
              <a:gd name="connsiteY10" fmla="*/ 15213 h 40633"/>
              <a:gd name="connsiteX11" fmla="*/ 40386 w 43256"/>
              <a:gd name="connsiteY11" fmla="*/ 17889 h 40633"/>
              <a:gd name="connsiteX12" fmla="*/ 38360 w 43256"/>
              <a:gd name="connsiteY12" fmla="*/ 5285 h 40633"/>
              <a:gd name="connsiteX13" fmla="*/ 38436 w 43256"/>
              <a:gd name="connsiteY13" fmla="*/ 6549 h 40633"/>
              <a:gd name="connsiteX14" fmla="*/ 29114 w 43256"/>
              <a:gd name="connsiteY14" fmla="*/ 3811 h 40633"/>
              <a:gd name="connsiteX15" fmla="*/ 29856 w 43256"/>
              <a:gd name="connsiteY15" fmla="*/ 2199 h 40633"/>
              <a:gd name="connsiteX16" fmla="*/ 22177 w 43256"/>
              <a:gd name="connsiteY16" fmla="*/ 4579 h 40633"/>
              <a:gd name="connsiteX17" fmla="*/ 22536 w 43256"/>
              <a:gd name="connsiteY17" fmla="*/ 3189 h 40633"/>
              <a:gd name="connsiteX18" fmla="*/ 14036 w 43256"/>
              <a:gd name="connsiteY18" fmla="*/ 5051 h 40633"/>
              <a:gd name="connsiteX19" fmla="*/ 15336 w 43256"/>
              <a:gd name="connsiteY19" fmla="*/ 6399 h 40633"/>
              <a:gd name="connsiteX20" fmla="*/ 4163 w 43256"/>
              <a:gd name="connsiteY20" fmla="*/ 15648 h 40633"/>
              <a:gd name="connsiteX21" fmla="*/ 3936 w 43256"/>
              <a:gd name="connsiteY21" fmla="*/ 14229 h 40633"/>
              <a:gd name="connsiteX0" fmla="*/ 3936 w 43256"/>
              <a:gd name="connsiteY0" fmla="*/ 14229 h 40633"/>
              <a:gd name="connsiteX1" fmla="*/ 5659 w 43256"/>
              <a:gd name="connsiteY1" fmla="*/ 6766 h 40633"/>
              <a:gd name="connsiteX2" fmla="*/ 14041 w 43256"/>
              <a:gd name="connsiteY2" fmla="*/ 5061 h 40633"/>
              <a:gd name="connsiteX3" fmla="*/ 22492 w 43256"/>
              <a:gd name="connsiteY3" fmla="*/ 3291 h 40633"/>
              <a:gd name="connsiteX4" fmla="*/ 25785 w 43256"/>
              <a:gd name="connsiteY4" fmla="*/ 59 h 40633"/>
              <a:gd name="connsiteX5" fmla="*/ 29869 w 43256"/>
              <a:gd name="connsiteY5" fmla="*/ 2340 h 40633"/>
              <a:gd name="connsiteX6" fmla="*/ 35499 w 43256"/>
              <a:gd name="connsiteY6" fmla="*/ 549 h 40633"/>
              <a:gd name="connsiteX7" fmla="*/ 38354 w 43256"/>
              <a:gd name="connsiteY7" fmla="*/ 5435 h 40633"/>
              <a:gd name="connsiteX8" fmla="*/ 42018 w 43256"/>
              <a:gd name="connsiteY8" fmla="*/ 10177 h 40633"/>
              <a:gd name="connsiteX9" fmla="*/ 41854 w 43256"/>
              <a:gd name="connsiteY9" fmla="*/ 15319 h 40633"/>
              <a:gd name="connsiteX10" fmla="*/ 43052 w 43256"/>
              <a:gd name="connsiteY10" fmla="*/ 23181 h 40633"/>
              <a:gd name="connsiteX11" fmla="*/ 37440 w 43256"/>
              <a:gd name="connsiteY11" fmla="*/ 30063 h 40633"/>
              <a:gd name="connsiteX12" fmla="*/ 30926 w 43256"/>
              <a:gd name="connsiteY12" fmla="*/ 24273 h 40633"/>
              <a:gd name="connsiteX13" fmla="*/ 28591 w 43256"/>
              <a:gd name="connsiteY13" fmla="*/ 36674 h 40633"/>
              <a:gd name="connsiteX14" fmla="*/ 20483 w 43256"/>
              <a:gd name="connsiteY14" fmla="*/ 31331 h 40633"/>
              <a:gd name="connsiteX15" fmla="*/ 16516 w 43256"/>
              <a:gd name="connsiteY15" fmla="*/ 39125 h 40633"/>
              <a:gd name="connsiteX16" fmla="*/ 5840 w 43256"/>
              <a:gd name="connsiteY16" fmla="*/ 35331 h 40633"/>
              <a:gd name="connsiteX17" fmla="*/ 1146 w 43256"/>
              <a:gd name="connsiteY17" fmla="*/ 31109 h 40633"/>
              <a:gd name="connsiteX18" fmla="*/ 2149 w 43256"/>
              <a:gd name="connsiteY18" fmla="*/ 25410 h 40633"/>
              <a:gd name="connsiteX19" fmla="*/ 31 w 43256"/>
              <a:gd name="connsiteY19" fmla="*/ 19563 h 40633"/>
              <a:gd name="connsiteX20" fmla="*/ 3899 w 43256"/>
              <a:gd name="connsiteY20" fmla="*/ 14366 h 40633"/>
              <a:gd name="connsiteX21" fmla="*/ 3936 w 43256"/>
              <a:gd name="connsiteY21" fmla="*/ 14229 h 40633"/>
              <a:gd name="connsiteX0" fmla="*/ 4729 w 43256"/>
              <a:gd name="connsiteY0" fmla="*/ 26036 h 40633"/>
              <a:gd name="connsiteX1" fmla="*/ 2196 w 43256"/>
              <a:gd name="connsiteY1" fmla="*/ 25239 h 40633"/>
              <a:gd name="connsiteX2" fmla="*/ 6964 w 43256"/>
              <a:gd name="connsiteY2" fmla="*/ 34758 h 40633"/>
              <a:gd name="connsiteX3" fmla="*/ 5856 w 43256"/>
              <a:gd name="connsiteY3" fmla="*/ 35139 h 40633"/>
              <a:gd name="connsiteX4" fmla="*/ 15984 w 43256"/>
              <a:gd name="connsiteY4" fmla="*/ 29380 h 40633"/>
              <a:gd name="connsiteX5" fmla="*/ 15846 w 43256"/>
              <a:gd name="connsiteY5" fmla="*/ 37209 h 40633"/>
              <a:gd name="connsiteX6" fmla="*/ 28863 w 43256"/>
              <a:gd name="connsiteY6" fmla="*/ 34610 h 40633"/>
              <a:gd name="connsiteX7" fmla="*/ 26904 w 43256"/>
              <a:gd name="connsiteY7" fmla="*/ 28480 h 40633"/>
              <a:gd name="connsiteX8" fmla="*/ 34165 w 43256"/>
              <a:gd name="connsiteY8" fmla="*/ 22813 h 40633"/>
              <a:gd name="connsiteX9" fmla="*/ 37416 w 43256"/>
              <a:gd name="connsiteY9" fmla="*/ 29949 h 40633"/>
              <a:gd name="connsiteX10" fmla="*/ 41834 w 43256"/>
              <a:gd name="connsiteY10" fmla="*/ 15213 h 40633"/>
              <a:gd name="connsiteX11" fmla="*/ 40386 w 43256"/>
              <a:gd name="connsiteY11" fmla="*/ 17889 h 40633"/>
              <a:gd name="connsiteX12" fmla="*/ 38360 w 43256"/>
              <a:gd name="connsiteY12" fmla="*/ 5285 h 40633"/>
              <a:gd name="connsiteX13" fmla="*/ 38436 w 43256"/>
              <a:gd name="connsiteY13" fmla="*/ 6549 h 40633"/>
              <a:gd name="connsiteX14" fmla="*/ 29114 w 43256"/>
              <a:gd name="connsiteY14" fmla="*/ 3811 h 40633"/>
              <a:gd name="connsiteX15" fmla="*/ 29856 w 43256"/>
              <a:gd name="connsiteY15" fmla="*/ 2199 h 40633"/>
              <a:gd name="connsiteX16" fmla="*/ 22177 w 43256"/>
              <a:gd name="connsiteY16" fmla="*/ 4579 h 40633"/>
              <a:gd name="connsiteX17" fmla="*/ 22536 w 43256"/>
              <a:gd name="connsiteY17" fmla="*/ 3189 h 40633"/>
              <a:gd name="connsiteX18" fmla="*/ 14036 w 43256"/>
              <a:gd name="connsiteY18" fmla="*/ 5051 h 40633"/>
              <a:gd name="connsiteX19" fmla="*/ 15336 w 43256"/>
              <a:gd name="connsiteY19" fmla="*/ 6399 h 40633"/>
              <a:gd name="connsiteX20" fmla="*/ 4163 w 43256"/>
              <a:gd name="connsiteY20" fmla="*/ 15648 h 40633"/>
              <a:gd name="connsiteX21" fmla="*/ 3936 w 43256"/>
              <a:gd name="connsiteY21" fmla="*/ 14229 h 40633"/>
              <a:gd name="connsiteX0" fmla="*/ 3936 w 43256"/>
              <a:gd name="connsiteY0" fmla="*/ 14229 h 40633"/>
              <a:gd name="connsiteX1" fmla="*/ 5659 w 43256"/>
              <a:gd name="connsiteY1" fmla="*/ 6766 h 40633"/>
              <a:gd name="connsiteX2" fmla="*/ 14041 w 43256"/>
              <a:gd name="connsiteY2" fmla="*/ 5061 h 40633"/>
              <a:gd name="connsiteX3" fmla="*/ 22492 w 43256"/>
              <a:gd name="connsiteY3" fmla="*/ 3291 h 40633"/>
              <a:gd name="connsiteX4" fmla="*/ 25785 w 43256"/>
              <a:gd name="connsiteY4" fmla="*/ 59 h 40633"/>
              <a:gd name="connsiteX5" fmla="*/ 29869 w 43256"/>
              <a:gd name="connsiteY5" fmla="*/ 2340 h 40633"/>
              <a:gd name="connsiteX6" fmla="*/ 35499 w 43256"/>
              <a:gd name="connsiteY6" fmla="*/ 549 h 40633"/>
              <a:gd name="connsiteX7" fmla="*/ 38354 w 43256"/>
              <a:gd name="connsiteY7" fmla="*/ 5435 h 40633"/>
              <a:gd name="connsiteX8" fmla="*/ 42018 w 43256"/>
              <a:gd name="connsiteY8" fmla="*/ 10177 h 40633"/>
              <a:gd name="connsiteX9" fmla="*/ 41854 w 43256"/>
              <a:gd name="connsiteY9" fmla="*/ 15319 h 40633"/>
              <a:gd name="connsiteX10" fmla="*/ 43052 w 43256"/>
              <a:gd name="connsiteY10" fmla="*/ 23181 h 40633"/>
              <a:gd name="connsiteX11" fmla="*/ 37440 w 43256"/>
              <a:gd name="connsiteY11" fmla="*/ 30063 h 40633"/>
              <a:gd name="connsiteX12" fmla="*/ 30926 w 43256"/>
              <a:gd name="connsiteY12" fmla="*/ 24273 h 40633"/>
              <a:gd name="connsiteX13" fmla="*/ 25834 w 43256"/>
              <a:gd name="connsiteY13" fmla="*/ 27380 h 40633"/>
              <a:gd name="connsiteX14" fmla="*/ 20483 w 43256"/>
              <a:gd name="connsiteY14" fmla="*/ 31331 h 40633"/>
              <a:gd name="connsiteX15" fmla="*/ 16516 w 43256"/>
              <a:gd name="connsiteY15" fmla="*/ 39125 h 40633"/>
              <a:gd name="connsiteX16" fmla="*/ 5840 w 43256"/>
              <a:gd name="connsiteY16" fmla="*/ 35331 h 40633"/>
              <a:gd name="connsiteX17" fmla="*/ 1146 w 43256"/>
              <a:gd name="connsiteY17" fmla="*/ 31109 h 40633"/>
              <a:gd name="connsiteX18" fmla="*/ 2149 w 43256"/>
              <a:gd name="connsiteY18" fmla="*/ 25410 h 40633"/>
              <a:gd name="connsiteX19" fmla="*/ 31 w 43256"/>
              <a:gd name="connsiteY19" fmla="*/ 19563 h 40633"/>
              <a:gd name="connsiteX20" fmla="*/ 3899 w 43256"/>
              <a:gd name="connsiteY20" fmla="*/ 14366 h 40633"/>
              <a:gd name="connsiteX21" fmla="*/ 3936 w 43256"/>
              <a:gd name="connsiteY21" fmla="*/ 14229 h 40633"/>
              <a:gd name="connsiteX0" fmla="*/ 4729 w 43256"/>
              <a:gd name="connsiteY0" fmla="*/ 26036 h 40633"/>
              <a:gd name="connsiteX1" fmla="*/ 2196 w 43256"/>
              <a:gd name="connsiteY1" fmla="*/ 25239 h 40633"/>
              <a:gd name="connsiteX2" fmla="*/ 6964 w 43256"/>
              <a:gd name="connsiteY2" fmla="*/ 34758 h 40633"/>
              <a:gd name="connsiteX3" fmla="*/ 5856 w 43256"/>
              <a:gd name="connsiteY3" fmla="*/ 35139 h 40633"/>
              <a:gd name="connsiteX4" fmla="*/ 15984 w 43256"/>
              <a:gd name="connsiteY4" fmla="*/ 29380 h 40633"/>
              <a:gd name="connsiteX5" fmla="*/ 15846 w 43256"/>
              <a:gd name="connsiteY5" fmla="*/ 37209 h 40633"/>
              <a:gd name="connsiteX6" fmla="*/ 28863 w 43256"/>
              <a:gd name="connsiteY6" fmla="*/ 34610 h 40633"/>
              <a:gd name="connsiteX7" fmla="*/ 26904 w 43256"/>
              <a:gd name="connsiteY7" fmla="*/ 28480 h 40633"/>
              <a:gd name="connsiteX8" fmla="*/ 34165 w 43256"/>
              <a:gd name="connsiteY8" fmla="*/ 22813 h 40633"/>
              <a:gd name="connsiteX9" fmla="*/ 37416 w 43256"/>
              <a:gd name="connsiteY9" fmla="*/ 29949 h 40633"/>
              <a:gd name="connsiteX10" fmla="*/ 41834 w 43256"/>
              <a:gd name="connsiteY10" fmla="*/ 15213 h 40633"/>
              <a:gd name="connsiteX11" fmla="*/ 40386 w 43256"/>
              <a:gd name="connsiteY11" fmla="*/ 17889 h 40633"/>
              <a:gd name="connsiteX12" fmla="*/ 38360 w 43256"/>
              <a:gd name="connsiteY12" fmla="*/ 5285 h 40633"/>
              <a:gd name="connsiteX13" fmla="*/ 38436 w 43256"/>
              <a:gd name="connsiteY13" fmla="*/ 6549 h 40633"/>
              <a:gd name="connsiteX14" fmla="*/ 29114 w 43256"/>
              <a:gd name="connsiteY14" fmla="*/ 3811 h 40633"/>
              <a:gd name="connsiteX15" fmla="*/ 29856 w 43256"/>
              <a:gd name="connsiteY15" fmla="*/ 2199 h 40633"/>
              <a:gd name="connsiteX16" fmla="*/ 22177 w 43256"/>
              <a:gd name="connsiteY16" fmla="*/ 4579 h 40633"/>
              <a:gd name="connsiteX17" fmla="*/ 22536 w 43256"/>
              <a:gd name="connsiteY17" fmla="*/ 3189 h 40633"/>
              <a:gd name="connsiteX18" fmla="*/ 14036 w 43256"/>
              <a:gd name="connsiteY18" fmla="*/ 5051 h 40633"/>
              <a:gd name="connsiteX19" fmla="*/ 15336 w 43256"/>
              <a:gd name="connsiteY19" fmla="*/ 6399 h 40633"/>
              <a:gd name="connsiteX20" fmla="*/ 4163 w 43256"/>
              <a:gd name="connsiteY20" fmla="*/ 15648 h 40633"/>
              <a:gd name="connsiteX21" fmla="*/ 3936 w 43256"/>
              <a:gd name="connsiteY21" fmla="*/ 14229 h 40633"/>
              <a:gd name="connsiteX0" fmla="*/ 3936 w 43256"/>
              <a:gd name="connsiteY0" fmla="*/ 14229 h 40633"/>
              <a:gd name="connsiteX1" fmla="*/ 5659 w 43256"/>
              <a:gd name="connsiteY1" fmla="*/ 6766 h 40633"/>
              <a:gd name="connsiteX2" fmla="*/ 14041 w 43256"/>
              <a:gd name="connsiteY2" fmla="*/ 5061 h 40633"/>
              <a:gd name="connsiteX3" fmla="*/ 22492 w 43256"/>
              <a:gd name="connsiteY3" fmla="*/ 3291 h 40633"/>
              <a:gd name="connsiteX4" fmla="*/ 25785 w 43256"/>
              <a:gd name="connsiteY4" fmla="*/ 59 h 40633"/>
              <a:gd name="connsiteX5" fmla="*/ 29869 w 43256"/>
              <a:gd name="connsiteY5" fmla="*/ 2340 h 40633"/>
              <a:gd name="connsiteX6" fmla="*/ 35499 w 43256"/>
              <a:gd name="connsiteY6" fmla="*/ 549 h 40633"/>
              <a:gd name="connsiteX7" fmla="*/ 38354 w 43256"/>
              <a:gd name="connsiteY7" fmla="*/ 5435 h 40633"/>
              <a:gd name="connsiteX8" fmla="*/ 42018 w 43256"/>
              <a:gd name="connsiteY8" fmla="*/ 10177 h 40633"/>
              <a:gd name="connsiteX9" fmla="*/ 41854 w 43256"/>
              <a:gd name="connsiteY9" fmla="*/ 15319 h 40633"/>
              <a:gd name="connsiteX10" fmla="*/ 43052 w 43256"/>
              <a:gd name="connsiteY10" fmla="*/ 23181 h 40633"/>
              <a:gd name="connsiteX11" fmla="*/ 37440 w 43256"/>
              <a:gd name="connsiteY11" fmla="*/ 30063 h 40633"/>
              <a:gd name="connsiteX12" fmla="*/ 30926 w 43256"/>
              <a:gd name="connsiteY12" fmla="*/ 24273 h 40633"/>
              <a:gd name="connsiteX13" fmla="*/ 25834 w 43256"/>
              <a:gd name="connsiteY13" fmla="*/ 27380 h 40633"/>
              <a:gd name="connsiteX14" fmla="*/ 20483 w 43256"/>
              <a:gd name="connsiteY14" fmla="*/ 31331 h 40633"/>
              <a:gd name="connsiteX15" fmla="*/ 16516 w 43256"/>
              <a:gd name="connsiteY15" fmla="*/ 39125 h 40633"/>
              <a:gd name="connsiteX16" fmla="*/ 5840 w 43256"/>
              <a:gd name="connsiteY16" fmla="*/ 35331 h 40633"/>
              <a:gd name="connsiteX17" fmla="*/ 1146 w 43256"/>
              <a:gd name="connsiteY17" fmla="*/ 31109 h 40633"/>
              <a:gd name="connsiteX18" fmla="*/ 2149 w 43256"/>
              <a:gd name="connsiteY18" fmla="*/ 25410 h 40633"/>
              <a:gd name="connsiteX19" fmla="*/ 31 w 43256"/>
              <a:gd name="connsiteY19" fmla="*/ 19563 h 40633"/>
              <a:gd name="connsiteX20" fmla="*/ 3899 w 43256"/>
              <a:gd name="connsiteY20" fmla="*/ 14366 h 40633"/>
              <a:gd name="connsiteX21" fmla="*/ 3936 w 43256"/>
              <a:gd name="connsiteY21" fmla="*/ 14229 h 40633"/>
              <a:gd name="connsiteX0" fmla="*/ 4729 w 43256"/>
              <a:gd name="connsiteY0" fmla="*/ 26036 h 40633"/>
              <a:gd name="connsiteX1" fmla="*/ 2196 w 43256"/>
              <a:gd name="connsiteY1" fmla="*/ 25239 h 40633"/>
              <a:gd name="connsiteX2" fmla="*/ 6964 w 43256"/>
              <a:gd name="connsiteY2" fmla="*/ 34758 h 40633"/>
              <a:gd name="connsiteX3" fmla="*/ 5856 w 43256"/>
              <a:gd name="connsiteY3" fmla="*/ 35139 h 40633"/>
              <a:gd name="connsiteX4" fmla="*/ 15984 w 43256"/>
              <a:gd name="connsiteY4" fmla="*/ 29380 h 40633"/>
              <a:gd name="connsiteX5" fmla="*/ 15846 w 43256"/>
              <a:gd name="connsiteY5" fmla="*/ 37209 h 40633"/>
              <a:gd name="connsiteX6" fmla="*/ 28863 w 43256"/>
              <a:gd name="connsiteY6" fmla="*/ 34610 h 40633"/>
              <a:gd name="connsiteX7" fmla="*/ 26904 w 43256"/>
              <a:gd name="connsiteY7" fmla="*/ 28480 h 40633"/>
              <a:gd name="connsiteX8" fmla="*/ 34165 w 43256"/>
              <a:gd name="connsiteY8" fmla="*/ 22813 h 40633"/>
              <a:gd name="connsiteX9" fmla="*/ 37416 w 43256"/>
              <a:gd name="connsiteY9" fmla="*/ 29949 h 40633"/>
              <a:gd name="connsiteX10" fmla="*/ 41834 w 43256"/>
              <a:gd name="connsiteY10" fmla="*/ 15213 h 40633"/>
              <a:gd name="connsiteX11" fmla="*/ 40386 w 43256"/>
              <a:gd name="connsiteY11" fmla="*/ 17889 h 40633"/>
              <a:gd name="connsiteX12" fmla="*/ 38360 w 43256"/>
              <a:gd name="connsiteY12" fmla="*/ 5285 h 40633"/>
              <a:gd name="connsiteX13" fmla="*/ 38436 w 43256"/>
              <a:gd name="connsiteY13" fmla="*/ 6549 h 40633"/>
              <a:gd name="connsiteX14" fmla="*/ 29114 w 43256"/>
              <a:gd name="connsiteY14" fmla="*/ 3811 h 40633"/>
              <a:gd name="connsiteX15" fmla="*/ 29856 w 43256"/>
              <a:gd name="connsiteY15" fmla="*/ 2199 h 40633"/>
              <a:gd name="connsiteX16" fmla="*/ 22177 w 43256"/>
              <a:gd name="connsiteY16" fmla="*/ 4579 h 40633"/>
              <a:gd name="connsiteX17" fmla="*/ 22536 w 43256"/>
              <a:gd name="connsiteY17" fmla="*/ 3189 h 40633"/>
              <a:gd name="connsiteX18" fmla="*/ 14036 w 43256"/>
              <a:gd name="connsiteY18" fmla="*/ 5051 h 40633"/>
              <a:gd name="connsiteX19" fmla="*/ 15336 w 43256"/>
              <a:gd name="connsiteY19" fmla="*/ 6399 h 40633"/>
              <a:gd name="connsiteX20" fmla="*/ 4163 w 43256"/>
              <a:gd name="connsiteY20" fmla="*/ 15648 h 40633"/>
              <a:gd name="connsiteX21" fmla="*/ 3936 w 43256"/>
              <a:gd name="connsiteY21" fmla="*/ 14229 h 40633"/>
              <a:gd name="connsiteX0" fmla="*/ 3936 w 43256"/>
              <a:gd name="connsiteY0" fmla="*/ 14229 h 40633"/>
              <a:gd name="connsiteX1" fmla="*/ 5659 w 43256"/>
              <a:gd name="connsiteY1" fmla="*/ 6766 h 40633"/>
              <a:gd name="connsiteX2" fmla="*/ 14041 w 43256"/>
              <a:gd name="connsiteY2" fmla="*/ 5061 h 40633"/>
              <a:gd name="connsiteX3" fmla="*/ 22492 w 43256"/>
              <a:gd name="connsiteY3" fmla="*/ 3291 h 40633"/>
              <a:gd name="connsiteX4" fmla="*/ 25785 w 43256"/>
              <a:gd name="connsiteY4" fmla="*/ 59 h 40633"/>
              <a:gd name="connsiteX5" fmla="*/ 29869 w 43256"/>
              <a:gd name="connsiteY5" fmla="*/ 2340 h 40633"/>
              <a:gd name="connsiteX6" fmla="*/ 35499 w 43256"/>
              <a:gd name="connsiteY6" fmla="*/ 549 h 40633"/>
              <a:gd name="connsiteX7" fmla="*/ 38354 w 43256"/>
              <a:gd name="connsiteY7" fmla="*/ 5435 h 40633"/>
              <a:gd name="connsiteX8" fmla="*/ 42018 w 43256"/>
              <a:gd name="connsiteY8" fmla="*/ 10177 h 40633"/>
              <a:gd name="connsiteX9" fmla="*/ 41854 w 43256"/>
              <a:gd name="connsiteY9" fmla="*/ 15319 h 40633"/>
              <a:gd name="connsiteX10" fmla="*/ 43052 w 43256"/>
              <a:gd name="connsiteY10" fmla="*/ 23181 h 40633"/>
              <a:gd name="connsiteX11" fmla="*/ 37440 w 43256"/>
              <a:gd name="connsiteY11" fmla="*/ 30063 h 40633"/>
              <a:gd name="connsiteX12" fmla="*/ 30926 w 43256"/>
              <a:gd name="connsiteY12" fmla="*/ 24273 h 40633"/>
              <a:gd name="connsiteX13" fmla="*/ 25834 w 43256"/>
              <a:gd name="connsiteY13" fmla="*/ 27380 h 40633"/>
              <a:gd name="connsiteX14" fmla="*/ 20483 w 43256"/>
              <a:gd name="connsiteY14" fmla="*/ 31331 h 40633"/>
              <a:gd name="connsiteX15" fmla="*/ 16516 w 43256"/>
              <a:gd name="connsiteY15" fmla="*/ 39125 h 40633"/>
              <a:gd name="connsiteX16" fmla="*/ 5840 w 43256"/>
              <a:gd name="connsiteY16" fmla="*/ 35331 h 40633"/>
              <a:gd name="connsiteX17" fmla="*/ 1146 w 43256"/>
              <a:gd name="connsiteY17" fmla="*/ 31109 h 40633"/>
              <a:gd name="connsiteX18" fmla="*/ 2149 w 43256"/>
              <a:gd name="connsiteY18" fmla="*/ 25410 h 40633"/>
              <a:gd name="connsiteX19" fmla="*/ 31 w 43256"/>
              <a:gd name="connsiteY19" fmla="*/ 19563 h 40633"/>
              <a:gd name="connsiteX20" fmla="*/ 3899 w 43256"/>
              <a:gd name="connsiteY20" fmla="*/ 14366 h 40633"/>
              <a:gd name="connsiteX21" fmla="*/ 3936 w 43256"/>
              <a:gd name="connsiteY21" fmla="*/ 14229 h 40633"/>
              <a:gd name="connsiteX0" fmla="*/ 4729 w 43256"/>
              <a:gd name="connsiteY0" fmla="*/ 26036 h 40633"/>
              <a:gd name="connsiteX1" fmla="*/ 2196 w 43256"/>
              <a:gd name="connsiteY1" fmla="*/ 25239 h 40633"/>
              <a:gd name="connsiteX2" fmla="*/ 6964 w 43256"/>
              <a:gd name="connsiteY2" fmla="*/ 34758 h 40633"/>
              <a:gd name="connsiteX3" fmla="*/ 5856 w 43256"/>
              <a:gd name="connsiteY3" fmla="*/ 35139 h 40633"/>
              <a:gd name="connsiteX4" fmla="*/ 15984 w 43256"/>
              <a:gd name="connsiteY4" fmla="*/ 29380 h 40633"/>
              <a:gd name="connsiteX5" fmla="*/ 15846 w 43256"/>
              <a:gd name="connsiteY5" fmla="*/ 37209 h 40633"/>
              <a:gd name="connsiteX6" fmla="*/ 28863 w 43256"/>
              <a:gd name="connsiteY6" fmla="*/ 34610 h 40633"/>
              <a:gd name="connsiteX7" fmla="*/ 26904 w 43256"/>
              <a:gd name="connsiteY7" fmla="*/ 28480 h 40633"/>
              <a:gd name="connsiteX8" fmla="*/ 34165 w 43256"/>
              <a:gd name="connsiteY8" fmla="*/ 22813 h 40633"/>
              <a:gd name="connsiteX9" fmla="*/ 37416 w 43256"/>
              <a:gd name="connsiteY9" fmla="*/ 29949 h 40633"/>
              <a:gd name="connsiteX10" fmla="*/ 41834 w 43256"/>
              <a:gd name="connsiteY10" fmla="*/ 15213 h 40633"/>
              <a:gd name="connsiteX11" fmla="*/ 40386 w 43256"/>
              <a:gd name="connsiteY11" fmla="*/ 17889 h 40633"/>
              <a:gd name="connsiteX12" fmla="*/ 38360 w 43256"/>
              <a:gd name="connsiteY12" fmla="*/ 5285 h 40633"/>
              <a:gd name="connsiteX13" fmla="*/ 38436 w 43256"/>
              <a:gd name="connsiteY13" fmla="*/ 6549 h 40633"/>
              <a:gd name="connsiteX14" fmla="*/ 29114 w 43256"/>
              <a:gd name="connsiteY14" fmla="*/ 3811 h 40633"/>
              <a:gd name="connsiteX15" fmla="*/ 29856 w 43256"/>
              <a:gd name="connsiteY15" fmla="*/ 2199 h 40633"/>
              <a:gd name="connsiteX16" fmla="*/ 22177 w 43256"/>
              <a:gd name="connsiteY16" fmla="*/ 4579 h 40633"/>
              <a:gd name="connsiteX17" fmla="*/ 22536 w 43256"/>
              <a:gd name="connsiteY17" fmla="*/ 3189 h 40633"/>
              <a:gd name="connsiteX18" fmla="*/ 14036 w 43256"/>
              <a:gd name="connsiteY18" fmla="*/ 5051 h 40633"/>
              <a:gd name="connsiteX19" fmla="*/ 15336 w 43256"/>
              <a:gd name="connsiteY19" fmla="*/ 6399 h 40633"/>
              <a:gd name="connsiteX20" fmla="*/ 4163 w 43256"/>
              <a:gd name="connsiteY20" fmla="*/ 15648 h 40633"/>
              <a:gd name="connsiteX21" fmla="*/ 3936 w 43256"/>
              <a:gd name="connsiteY21" fmla="*/ 14229 h 40633"/>
              <a:gd name="connsiteX0" fmla="*/ 3936 w 43256"/>
              <a:gd name="connsiteY0" fmla="*/ 14229 h 40633"/>
              <a:gd name="connsiteX1" fmla="*/ 5659 w 43256"/>
              <a:gd name="connsiteY1" fmla="*/ 6766 h 40633"/>
              <a:gd name="connsiteX2" fmla="*/ 14041 w 43256"/>
              <a:gd name="connsiteY2" fmla="*/ 5061 h 40633"/>
              <a:gd name="connsiteX3" fmla="*/ 22492 w 43256"/>
              <a:gd name="connsiteY3" fmla="*/ 3291 h 40633"/>
              <a:gd name="connsiteX4" fmla="*/ 25785 w 43256"/>
              <a:gd name="connsiteY4" fmla="*/ 59 h 40633"/>
              <a:gd name="connsiteX5" fmla="*/ 29869 w 43256"/>
              <a:gd name="connsiteY5" fmla="*/ 2340 h 40633"/>
              <a:gd name="connsiteX6" fmla="*/ 35499 w 43256"/>
              <a:gd name="connsiteY6" fmla="*/ 549 h 40633"/>
              <a:gd name="connsiteX7" fmla="*/ 38354 w 43256"/>
              <a:gd name="connsiteY7" fmla="*/ 5435 h 40633"/>
              <a:gd name="connsiteX8" fmla="*/ 42018 w 43256"/>
              <a:gd name="connsiteY8" fmla="*/ 10177 h 40633"/>
              <a:gd name="connsiteX9" fmla="*/ 41854 w 43256"/>
              <a:gd name="connsiteY9" fmla="*/ 15319 h 40633"/>
              <a:gd name="connsiteX10" fmla="*/ 43052 w 43256"/>
              <a:gd name="connsiteY10" fmla="*/ 23181 h 40633"/>
              <a:gd name="connsiteX11" fmla="*/ 37440 w 43256"/>
              <a:gd name="connsiteY11" fmla="*/ 30063 h 40633"/>
              <a:gd name="connsiteX12" fmla="*/ 30926 w 43256"/>
              <a:gd name="connsiteY12" fmla="*/ 24273 h 40633"/>
              <a:gd name="connsiteX13" fmla="*/ 25834 w 43256"/>
              <a:gd name="connsiteY13" fmla="*/ 27380 h 40633"/>
              <a:gd name="connsiteX14" fmla="*/ 20483 w 43256"/>
              <a:gd name="connsiteY14" fmla="*/ 31331 h 40633"/>
              <a:gd name="connsiteX15" fmla="*/ 16516 w 43256"/>
              <a:gd name="connsiteY15" fmla="*/ 39125 h 40633"/>
              <a:gd name="connsiteX16" fmla="*/ 5840 w 43256"/>
              <a:gd name="connsiteY16" fmla="*/ 35331 h 40633"/>
              <a:gd name="connsiteX17" fmla="*/ 1146 w 43256"/>
              <a:gd name="connsiteY17" fmla="*/ 31109 h 40633"/>
              <a:gd name="connsiteX18" fmla="*/ 2149 w 43256"/>
              <a:gd name="connsiteY18" fmla="*/ 25410 h 40633"/>
              <a:gd name="connsiteX19" fmla="*/ 31 w 43256"/>
              <a:gd name="connsiteY19" fmla="*/ 19563 h 40633"/>
              <a:gd name="connsiteX20" fmla="*/ 3899 w 43256"/>
              <a:gd name="connsiteY20" fmla="*/ 14366 h 40633"/>
              <a:gd name="connsiteX21" fmla="*/ 3936 w 43256"/>
              <a:gd name="connsiteY21" fmla="*/ 14229 h 40633"/>
              <a:gd name="connsiteX0" fmla="*/ 4729 w 43256"/>
              <a:gd name="connsiteY0" fmla="*/ 26036 h 40633"/>
              <a:gd name="connsiteX1" fmla="*/ 2196 w 43256"/>
              <a:gd name="connsiteY1" fmla="*/ 25239 h 40633"/>
              <a:gd name="connsiteX2" fmla="*/ 6964 w 43256"/>
              <a:gd name="connsiteY2" fmla="*/ 34758 h 40633"/>
              <a:gd name="connsiteX3" fmla="*/ 5856 w 43256"/>
              <a:gd name="connsiteY3" fmla="*/ 35139 h 40633"/>
              <a:gd name="connsiteX4" fmla="*/ 15984 w 43256"/>
              <a:gd name="connsiteY4" fmla="*/ 29380 h 40633"/>
              <a:gd name="connsiteX5" fmla="*/ 15846 w 43256"/>
              <a:gd name="connsiteY5" fmla="*/ 37209 h 40633"/>
              <a:gd name="connsiteX6" fmla="*/ 28863 w 43256"/>
              <a:gd name="connsiteY6" fmla="*/ 34610 h 40633"/>
              <a:gd name="connsiteX7" fmla="*/ 26904 w 43256"/>
              <a:gd name="connsiteY7" fmla="*/ 28480 h 40633"/>
              <a:gd name="connsiteX8" fmla="*/ 34165 w 43256"/>
              <a:gd name="connsiteY8" fmla="*/ 22813 h 40633"/>
              <a:gd name="connsiteX9" fmla="*/ 33250 w 43256"/>
              <a:gd name="connsiteY9" fmla="*/ 29523 h 40633"/>
              <a:gd name="connsiteX10" fmla="*/ 41834 w 43256"/>
              <a:gd name="connsiteY10" fmla="*/ 15213 h 40633"/>
              <a:gd name="connsiteX11" fmla="*/ 40386 w 43256"/>
              <a:gd name="connsiteY11" fmla="*/ 17889 h 40633"/>
              <a:gd name="connsiteX12" fmla="*/ 38360 w 43256"/>
              <a:gd name="connsiteY12" fmla="*/ 5285 h 40633"/>
              <a:gd name="connsiteX13" fmla="*/ 38436 w 43256"/>
              <a:gd name="connsiteY13" fmla="*/ 6549 h 40633"/>
              <a:gd name="connsiteX14" fmla="*/ 29114 w 43256"/>
              <a:gd name="connsiteY14" fmla="*/ 3811 h 40633"/>
              <a:gd name="connsiteX15" fmla="*/ 29856 w 43256"/>
              <a:gd name="connsiteY15" fmla="*/ 2199 h 40633"/>
              <a:gd name="connsiteX16" fmla="*/ 22177 w 43256"/>
              <a:gd name="connsiteY16" fmla="*/ 4579 h 40633"/>
              <a:gd name="connsiteX17" fmla="*/ 22536 w 43256"/>
              <a:gd name="connsiteY17" fmla="*/ 3189 h 40633"/>
              <a:gd name="connsiteX18" fmla="*/ 14036 w 43256"/>
              <a:gd name="connsiteY18" fmla="*/ 5051 h 40633"/>
              <a:gd name="connsiteX19" fmla="*/ 15336 w 43256"/>
              <a:gd name="connsiteY19" fmla="*/ 6399 h 40633"/>
              <a:gd name="connsiteX20" fmla="*/ 4163 w 43256"/>
              <a:gd name="connsiteY20" fmla="*/ 15648 h 40633"/>
              <a:gd name="connsiteX21" fmla="*/ 3936 w 43256"/>
              <a:gd name="connsiteY21" fmla="*/ 14229 h 40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3256" h="40633">
                <a:moveTo>
                  <a:pt x="3936" y="14229"/>
                </a:moveTo>
                <a:cubicBezTo>
                  <a:pt x="3665" y="11516"/>
                  <a:pt x="4297" y="8780"/>
                  <a:pt x="5659" y="6766"/>
                </a:cubicBezTo>
                <a:cubicBezTo>
                  <a:pt x="7811" y="3585"/>
                  <a:pt x="11300" y="2876"/>
                  <a:pt x="14041" y="5061"/>
                </a:cubicBezTo>
                <a:cubicBezTo>
                  <a:pt x="15714" y="768"/>
                  <a:pt x="19950" y="-119"/>
                  <a:pt x="22492" y="3291"/>
                </a:cubicBezTo>
                <a:cubicBezTo>
                  <a:pt x="23133" y="1542"/>
                  <a:pt x="24364" y="333"/>
                  <a:pt x="25785" y="59"/>
                </a:cubicBezTo>
                <a:cubicBezTo>
                  <a:pt x="27349" y="-243"/>
                  <a:pt x="28911" y="629"/>
                  <a:pt x="29869" y="2340"/>
                </a:cubicBezTo>
                <a:cubicBezTo>
                  <a:pt x="31251" y="126"/>
                  <a:pt x="33537" y="-601"/>
                  <a:pt x="35499" y="549"/>
                </a:cubicBezTo>
                <a:cubicBezTo>
                  <a:pt x="36994" y="1425"/>
                  <a:pt x="38066" y="3259"/>
                  <a:pt x="38354" y="5435"/>
                </a:cubicBezTo>
                <a:cubicBezTo>
                  <a:pt x="40082" y="6077"/>
                  <a:pt x="41458" y="7857"/>
                  <a:pt x="42018" y="10177"/>
                </a:cubicBezTo>
                <a:cubicBezTo>
                  <a:pt x="42425" y="11861"/>
                  <a:pt x="42367" y="13690"/>
                  <a:pt x="41854" y="15319"/>
                </a:cubicBezTo>
                <a:cubicBezTo>
                  <a:pt x="43115" y="17553"/>
                  <a:pt x="43556" y="20449"/>
                  <a:pt x="43052" y="23181"/>
                </a:cubicBezTo>
                <a:cubicBezTo>
                  <a:pt x="42382" y="26813"/>
                  <a:pt x="40164" y="29533"/>
                  <a:pt x="37440" y="30063"/>
                </a:cubicBezTo>
                <a:cubicBezTo>
                  <a:pt x="37427" y="32330"/>
                  <a:pt x="32860" y="24720"/>
                  <a:pt x="30926" y="24273"/>
                </a:cubicBezTo>
                <a:cubicBezTo>
                  <a:pt x="28992" y="23826"/>
                  <a:pt x="27983" y="29204"/>
                  <a:pt x="25834" y="27380"/>
                </a:cubicBezTo>
                <a:cubicBezTo>
                  <a:pt x="25139" y="30513"/>
                  <a:pt x="22036" y="29374"/>
                  <a:pt x="20483" y="31331"/>
                </a:cubicBezTo>
                <a:cubicBezTo>
                  <a:pt x="18930" y="33288"/>
                  <a:pt x="22339" y="41102"/>
                  <a:pt x="16516" y="39125"/>
                </a:cubicBezTo>
                <a:cubicBezTo>
                  <a:pt x="12808" y="42169"/>
                  <a:pt x="7992" y="40458"/>
                  <a:pt x="5840" y="35331"/>
                </a:cubicBezTo>
                <a:cubicBezTo>
                  <a:pt x="3726" y="35668"/>
                  <a:pt x="1741" y="33883"/>
                  <a:pt x="1146" y="31109"/>
                </a:cubicBezTo>
                <a:cubicBezTo>
                  <a:pt x="715" y="29102"/>
                  <a:pt x="1096" y="26936"/>
                  <a:pt x="2149" y="25410"/>
                </a:cubicBezTo>
                <a:cubicBezTo>
                  <a:pt x="655" y="24213"/>
                  <a:pt x="-177" y="21916"/>
                  <a:pt x="31" y="19563"/>
                </a:cubicBezTo>
                <a:cubicBezTo>
                  <a:pt x="275" y="16808"/>
                  <a:pt x="1881" y="14650"/>
                  <a:pt x="3899" y="14366"/>
                </a:cubicBezTo>
                <a:cubicBezTo>
                  <a:pt x="3911" y="14320"/>
                  <a:pt x="3924" y="14275"/>
                  <a:pt x="3936" y="14229"/>
                </a:cubicBezTo>
                <a:close/>
              </a:path>
              <a:path w="43256" h="40633" fill="none" extrusionOk="0">
                <a:moveTo>
                  <a:pt x="4729" y="26036"/>
                </a:moveTo>
                <a:cubicBezTo>
                  <a:pt x="3845" y="26130"/>
                  <a:pt x="2961" y="25852"/>
                  <a:pt x="2196" y="25239"/>
                </a:cubicBezTo>
                <a:moveTo>
                  <a:pt x="6964" y="34758"/>
                </a:moveTo>
                <a:cubicBezTo>
                  <a:pt x="6609" y="34951"/>
                  <a:pt x="6236" y="35079"/>
                  <a:pt x="5856" y="35139"/>
                </a:cubicBezTo>
                <a:moveTo>
                  <a:pt x="15984" y="29380"/>
                </a:moveTo>
                <a:cubicBezTo>
                  <a:pt x="15717" y="28834"/>
                  <a:pt x="16023" y="37820"/>
                  <a:pt x="15846" y="37209"/>
                </a:cubicBezTo>
                <a:moveTo>
                  <a:pt x="28863" y="34610"/>
                </a:moveTo>
                <a:cubicBezTo>
                  <a:pt x="28824" y="35257"/>
                  <a:pt x="27042" y="27858"/>
                  <a:pt x="26904" y="28480"/>
                </a:cubicBezTo>
                <a:moveTo>
                  <a:pt x="34165" y="22813"/>
                </a:moveTo>
                <a:cubicBezTo>
                  <a:pt x="36169" y="24141"/>
                  <a:pt x="33268" y="26491"/>
                  <a:pt x="33250" y="29523"/>
                </a:cubicBezTo>
                <a:moveTo>
                  <a:pt x="41834" y="15213"/>
                </a:moveTo>
                <a:cubicBezTo>
                  <a:pt x="41509" y="16245"/>
                  <a:pt x="41014" y="17161"/>
                  <a:pt x="40386" y="17889"/>
                </a:cubicBezTo>
                <a:moveTo>
                  <a:pt x="38360" y="5285"/>
                </a:moveTo>
                <a:cubicBezTo>
                  <a:pt x="38415" y="5702"/>
                  <a:pt x="38441" y="6125"/>
                  <a:pt x="38436" y="6549"/>
                </a:cubicBezTo>
                <a:moveTo>
                  <a:pt x="29114" y="3811"/>
                </a:moveTo>
                <a:cubicBezTo>
                  <a:pt x="29303" y="3228"/>
                  <a:pt x="29552" y="2685"/>
                  <a:pt x="29856" y="2199"/>
                </a:cubicBezTo>
                <a:moveTo>
                  <a:pt x="22177" y="4579"/>
                </a:moveTo>
                <a:cubicBezTo>
                  <a:pt x="22254" y="4097"/>
                  <a:pt x="22375" y="3630"/>
                  <a:pt x="22536" y="3189"/>
                </a:cubicBezTo>
                <a:moveTo>
                  <a:pt x="14036" y="5051"/>
                </a:moveTo>
                <a:cubicBezTo>
                  <a:pt x="14508" y="5427"/>
                  <a:pt x="14944" y="5880"/>
                  <a:pt x="15336" y="6399"/>
                </a:cubicBezTo>
                <a:moveTo>
                  <a:pt x="4163" y="15648"/>
                </a:moveTo>
                <a:cubicBezTo>
                  <a:pt x="4060" y="15184"/>
                  <a:pt x="3984" y="14710"/>
                  <a:pt x="3936" y="14229"/>
                </a:cubicBezTo>
              </a:path>
            </a:pathLst>
          </a:custGeom>
          <a:solidFill>
            <a:srgbClr val="46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7" name="Oval 66"/>
          <p:cNvSpPr/>
          <p:nvPr/>
        </p:nvSpPr>
        <p:spPr>
          <a:xfrm>
            <a:off x="5692614" y="4547383"/>
            <a:ext cx="2134814" cy="1601111"/>
          </a:xfrm>
          <a:prstGeom prst="ellipse">
            <a:avLst/>
          </a:prstGeom>
          <a:solidFill>
            <a:srgbClr val="DBC9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8" name="Oval 67"/>
          <p:cNvSpPr/>
          <p:nvPr/>
        </p:nvSpPr>
        <p:spPr>
          <a:xfrm>
            <a:off x="5773816" y="4642306"/>
            <a:ext cx="2060656" cy="1472193"/>
          </a:xfrm>
          <a:prstGeom prst="ellipse">
            <a:avLst/>
          </a:prstGeom>
          <a:solidFill>
            <a:srgbClr val="EFDD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69" name="Oval 3"/>
          <p:cNvSpPr/>
          <p:nvPr/>
        </p:nvSpPr>
        <p:spPr>
          <a:xfrm rot="743437">
            <a:off x="6309390" y="4233705"/>
            <a:ext cx="1702434" cy="595699"/>
          </a:xfrm>
          <a:custGeom>
            <a:avLst/>
            <a:gdLst>
              <a:gd name="connsiteX0" fmla="*/ 0 w 1872208"/>
              <a:gd name="connsiteY0" fmla="*/ 360040 h 720080"/>
              <a:gd name="connsiteX1" fmla="*/ 936104 w 1872208"/>
              <a:gd name="connsiteY1" fmla="*/ 0 h 720080"/>
              <a:gd name="connsiteX2" fmla="*/ 1872208 w 1872208"/>
              <a:gd name="connsiteY2" fmla="*/ 360040 h 720080"/>
              <a:gd name="connsiteX3" fmla="*/ 936104 w 1872208"/>
              <a:gd name="connsiteY3" fmla="*/ 720080 h 720080"/>
              <a:gd name="connsiteX4" fmla="*/ 0 w 1872208"/>
              <a:gd name="connsiteY4" fmla="*/ 360040 h 720080"/>
              <a:gd name="connsiteX0" fmla="*/ 0 w 1868883"/>
              <a:gd name="connsiteY0" fmla="*/ 368976 h 720100"/>
              <a:gd name="connsiteX1" fmla="*/ 932779 w 1868883"/>
              <a:gd name="connsiteY1" fmla="*/ 10 h 720100"/>
              <a:gd name="connsiteX2" fmla="*/ 1868883 w 1868883"/>
              <a:gd name="connsiteY2" fmla="*/ 360050 h 720100"/>
              <a:gd name="connsiteX3" fmla="*/ 932779 w 1868883"/>
              <a:gd name="connsiteY3" fmla="*/ 720090 h 720100"/>
              <a:gd name="connsiteX4" fmla="*/ 0 w 1868883"/>
              <a:gd name="connsiteY4" fmla="*/ 368976 h 720100"/>
              <a:gd name="connsiteX0" fmla="*/ 37298 w 1906181"/>
              <a:gd name="connsiteY0" fmla="*/ 368976 h 720103"/>
              <a:gd name="connsiteX1" fmla="*/ 970077 w 1906181"/>
              <a:gd name="connsiteY1" fmla="*/ 10 h 720103"/>
              <a:gd name="connsiteX2" fmla="*/ 1906181 w 1906181"/>
              <a:gd name="connsiteY2" fmla="*/ 360050 h 720103"/>
              <a:gd name="connsiteX3" fmla="*/ 970077 w 1906181"/>
              <a:gd name="connsiteY3" fmla="*/ 720090 h 720103"/>
              <a:gd name="connsiteX4" fmla="*/ 37298 w 1906181"/>
              <a:gd name="connsiteY4" fmla="*/ 368976 h 720103"/>
              <a:gd name="connsiteX0" fmla="*/ 3 w 1868886"/>
              <a:gd name="connsiteY0" fmla="*/ 368976 h 642042"/>
              <a:gd name="connsiteX1" fmla="*/ 932782 w 1868886"/>
              <a:gd name="connsiteY1" fmla="*/ 10 h 642042"/>
              <a:gd name="connsiteX2" fmla="*/ 1868886 w 1868886"/>
              <a:gd name="connsiteY2" fmla="*/ 360050 h 642042"/>
              <a:gd name="connsiteX3" fmla="*/ 924033 w 1868886"/>
              <a:gd name="connsiteY3" fmla="*/ 642033 h 642042"/>
              <a:gd name="connsiteX4" fmla="*/ 3 w 1868886"/>
              <a:gd name="connsiteY4" fmla="*/ 368976 h 642042"/>
              <a:gd name="connsiteX0" fmla="*/ 3 w 1837557"/>
              <a:gd name="connsiteY0" fmla="*/ 369108 h 642980"/>
              <a:gd name="connsiteX1" fmla="*/ 932782 w 1837557"/>
              <a:gd name="connsiteY1" fmla="*/ 142 h 642980"/>
              <a:gd name="connsiteX2" fmla="*/ 1837557 w 1837557"/>
              <a:gd name="connsiteY2" fmla="*/ 412510 h 642980"/>
              <a:gd name="connsiteX3" fmla="*/ 924033 w 1837557"/>
              <a:gd name="connsiteY3" fmla="*/ 642165 h 642980"/>
              <a:gd name="connsiteX4" fmla="*/ 3 w 1837557"/>
              <a:gd name="connsiteY4" fmla="*/ 369108 h 642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7557" h="642980">
                <a:moveTo>
                  <a:pt x="3" y="369108"/>
                </a:moveTo>
                <a:cubicBezTo>
                  <a:pt x="1461" y="262104"/>
                  <a:pt x="626523" y="-7092"/>
                  <a:pt x="932782" y="142"/>
                </a:cubicBezTo>
                <a:cubicBezTo>
                  <a:pt x="1239041" y="7376"/>
                  <a:pt x="1837557" y="213665"/>
                  <a:pt x="1837557" y="412510"/>
                </a:cubicBezTo>
                <a:cubicBezTo>
                  <a:pt x="1837557" y="611355"/>
                  <a:pt x="1230292" y="649399"/>
                  <a:pt x="924033" y="642165"/>
                </a:cubicBezTo>
                <a:cubicBezTo>
                  <a:pt x="617774" y="634931"/>
                  <a:pt x="-1455" y="476112"/>
                  <a:pt x="3" y="369108"/>
                </a:cubicBezTo>
                <a:close/>
              </a:path>
            </a:pathLst>
          </a:custGeom>
          <a:solidFill>
            <a:srgbClr val="46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0" name="Oval 69"/>
          <p:cNvSpPr/>
          <p:nvPr/>
        </p:nvSpPr>
        <p:spPr>
          <a:xfrm>
            <a:off x="6046830" y="4905317"/>
            <a:ext cx="672623" cy="672623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71" name="Oval 70"/>
          <p:cNvSpPr/>
          <p:nvPr/>
        </p:nvSpPr>
        <p:spPr>
          <a:xfrm>
            <a:off x="6066602" y="5103463"/>
            <a:ext cx="379617" cy="379617"/>
          </a:xfrm>
          <a:prstGeom prst="ellipse">
            <a:avLst/>
          </a:prstGeom>
          <a:solidFill>
            <a:srgbClr val="4D3B2D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72" name="Oval 71"/>
          <p:cNvSpPr/>
          <p:nvPr/>
        </p:nvSpPr>
        <p:spPr>
          <a:xfrm>
            <a:off x="6257421" y="5143734"/>
            <a:ext cx="132865" cy="132865"/>
          </a:xfrm>
          <a:prstGeom prst="ellipse">
            <a:avLst/>
          </a:prstGeom>
          <a:solidFill>
            <a:srgbClr val="856C5F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73" name="Oval 72"/>
          <p:cNvSpPr/>
          <p:nvPr/>
        </p:nvSpPr>
        <p:spPr>
          <a:xfrm>
            <a:off x="6936083" y="4894127"/>
            <a:ext cx="577762" cy="577762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74" name="Oval 73"/>
          <p:cNvSpPr/>
          <p:nvPr/>
        </p:nvSpPr>
        <p:spPr>
          <a:xfrm>
            <a:off x="6953066" y="5064327"/>
            <a:ext cx="326078" cy="326078"/>
          </a:xfrm>
          <a:prstGeom prst="ellipse">
            <a:avLst/>
          </a:prstGeom>
          <a:solidFill>
            <a:srgbClr val="4D3B2D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75" name="Oval 74"/>
          <p:cNvSpPr/>
          <p:nvPr/>
        </p:nvSpPr>
        <p:spPr>
          <a:xfrm>
            <a:off x="7116974" y="5098918"/>
            <a:ext cx="114128" cy="114128"/>
          </a:xfrm>
          <a:prstGeom prst="ellipse">
            <a:avLst/>
          </a:prstGeom>
          <a:solidFill>
            <a:srgbClr val="856C5F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76" name="Oval 3"/>
          <p:cNvSpPr/>
          <p:nvPr/>
        </p:nvSpPr>
        <p:spPr>
          <a:xfrm rot="19251548">
            <a:off x="5830924" y="4350624"/>
            <a:ext cx="1178298" cy="412299"/>
          </a:xfrm>
          <a:custGeom>
            <a:avLst/>
            <a:gdLst>
              <a:gd name="connsiteX0" fmla="*/ 0 w 1872208"/>
              <a:gd name="connsiteY0" fmla="*/ 360040 h 720080"/>
              <a:gd name="connsiteX1" fmla="*/ 936104 w 1872208"/>
              <a:gd name="connsiteY1" fmla="*/ 0 h 720080"/>
              <a:gd name="connsiteX2" fmla="*/ 1872208 w 1872208"/>
              <a:gd name="connsiteY2" fmla="*/ 360040 h 720080"/>
              <a:gd name="connsiteX3" fmla="*/ 936104 w 1872208"/>
              <a:gd name="connsiteY3" fmla="*/ 720080 h 720080"/>
              <a:gd name="connsiteX4" fmla="*/ 0 w 1872208"/>
              <a:gd name="connsiteY4" fmla="*/ 360040 h 720080"/>
              <a:gd name="connsiteX0" fmla="*/ 0 w 1868883"/>
              <a:gd name="connsiteY0" fmla="*/ 368976 h 720100"/>
              <a:gd name="connsiteX1" fmla="*/ 932779 w 1868883"/>
              <a:gd name="connsiteY1" fmla="*/ 10 h 720100"/>
              <a:gd name="connsiteX2" fmla="*/ 1868883 w 1868883"/>
              <a:gd name="connsiteY2" fmla="*/ 360050 h 720100"/>
              <a:gd name="connsiteX3" fmla="*/ 932779 w 1868883"/>
              <a:gd name="connsiteY3" fmla="*/ 720090 h 720100"/>
              <a:gd name="connsiteX4" fmla="*/ 0 w 1868883"/>
              <a:gd name="connsiteY4" fmla="*/ 368976 h 720100"/>
              <a:gd name="connsiteX0" fmla="*/ 37298 w 1906181"/>
              <a:gd name="connsiteY0" fmla="*/ 368976 h 720103"/>
              <a:gd name="connsiteX1" fmla="*/ 970077 w 1906181"/>
              <a:gd name="connsiteY1" fmla="*/ 10 h 720103"/>
              <a:gd name="connsiteX2" fmla="*/ 1906181 w 1906181"/>
              <a:gd name="connsiteY2" fmla="*/ 360050 h 720103"/>
              <a:gd name="connsiteX3" fmla="*/ 970077 w 1906181"/>
              <a:gd name="connsiteY3" fmla="*/ 720090 h 720103"/>
              <a:gd name="connsiteX4" fmla="*/ 37298 w 1906181"/>
              <a:gd name="connsiteY4" fmla="*/ 368976 h 720103"/>
              <a:gd name="connsiteX0" fmla="*/ 3 w 1868886"/>
              <a:gd name="connsiteY0" fmla="*/ 368976 h 642042"/>
              <a:gd name="connsiteX1" fmla="*/ 932782 w 1868886"/>
              <a:gd name="connsiteY1" fmla="*/ 10 h 642042"/>
              <a:gd name="connsiteX2" fmla="*/ 1868886 w 1868886"/>
              <a:gd name="connsiteY2" fmla="*/ 360050 h 642042"/>
              <a:gd name="connsiteX3" fmla="*/ 924033 w 1868886"/>
              <a:gd name="connsiteY3" fmla="*/ 642033 h 642042"/>
              <a:gd name="connsiteX4" fmla="*/ 3 w 1868886"/>
              <a:gd name="connsiteY4" fmla="*/ 368976 h 642042"/>
              <a:gd name="connsiteX0" fmla="*/ 3 w 1837557"/>
              <a:gd name="connsiteY0" fmla="*/ 369108 h 642980"/>
              <a:gd name="connsiteX1" fmla="*/ 932782 w 1837557"/>
              <a:gd name="connsiteY1" fmla="*/ 142 h 642980"/>
              <a:gd name="connsiteX2" fmla="*/ 1837557 w 1837557"/>
              <a:gd name="connsiteY2" fmla="*/ 412510 h 642980"/>
              <a:gd name="connsiteX3" fmla="*/ 924033 w 1837557"/>
              <a:gd name="connsiteY3" fmla="*/ 642165 h 642980"/>
              <a:gd name="connsiteX4" fmla="*/ 3 w 1837557"/>
              <a:gd name="connsiteY4" fmla="*/ 369108 h 642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7557" h="642980">
                <a:moveTo>
                  <a:pt x="3" y="369108"/>
                </a:moveTo>
                <a:cubicBezTo>
                  <a:pt x="1461" y="262104"/>
                  <a:pt x="626523" y="-7092"/>
                  <a:pt x="932782" y="142"/>
                </a:cubicBezTo>
                <a:cubicBezTo>
                  <a:pt x="1239041" y="7376"/>
                  <a:pt x="1837557" y="213665"/>
                  <a:pt x="1837557" y="412510"/>
                </a:cubicBezTo>
                <a:cubicBezTo>
                  <a:pt x="1837557" y="611355"/>
                  <a:pt x="1230292" y="649399"/>
                  <a:pt x="924033" y="642165"/>
                </a:cubicBezTo>
                <a:cubicBezTo>
                  <a:pt x="617774" y="634931"/>
                  <a:pt x="-1455" y="476112"/>
                  <a:pt x="3" y="369108"/>
                </a:cubicBezTo>
                <a:close/>
              </a:path>
            </a:pathLst>
          </a:custGeom>
          <a:solidFill>
            <a:srgbClr val="46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7" name="Moon 76"/>
          <p:cNvSpPr/>
          <p:nvPr/>
        </p:nvSpPr>
        <p:spPr>
          <a:xfrm rot="16644163">
            <a:off x="6814354" y="5482746"/>
            <a:ext cx="94833" cy="189665"/>
          </a:xfrm>
          <a:prstGeom prst="moon">
            <a:avLst/>
          </a:prstGeom>
          <a:solidFill>
            <a:srgbClr val="DBC9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8" name="Moon 77"/>
          <p:cNvSpPr/>
          <p:nvPr/>
        </p:nvSpPr>
        <p:spPr>
          <a:xfrm rot="16035629">
            <a:off x="6661227" y="5964989"/>
            <a:ext cx="265981" cy="531962"/>
          </a:xfrm>
          <a:prstGeom prst="moon">
            <a:avLst>
              <a:gd name="adj" fmla="val 87500"/>
            </a:avLst>
          </a:prstGeom>
          <a:solidFill>
            <a:srgbClr val="DBC9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0" name="Group 79"/>
          <p:cNvGrpSpPr/>
          <p:nvPr/>
        </p:nvGrpSpPr>
        <p:grpSpPr>
          <a:xfrm>
            <a:off x="6525318" y="5702495"/>
            <a:ext cx="591656" cy="295828"/>
            <a:chOff x="2156540" y="2644708"/>
            <a:chExt cx="781554" cy="390777"/>
          </a:xfrm>
        </p:grpSpPr>
        <p:sp>
          <p:nvSpPr>
            <p:cNvPr id="81" name="Moon 80"/>
            <p:cNvSpPr/>
            <p:nvPr/>
          </p:nvSpPr>
          <p:spPr>
            <a:xfrm rot="16035629">
              <a:off x="2351928" y="2449320"/>
              <a:ext cx="390777" cy="781554"/>
            </a:xfrm>
            <a:prstGeom prst="moon">
              <a:avLst>
                <a:gd name="adj" fmla="val 87500"/>
              </a:avLst>
            </a:prstGeom>
            <a:solidFill>
              <a:srgbClr val="F5B9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82" name="Moon 55"/>
            <p:cNvSpPr/>
            <p:nvPr/>
          </p:nvSpPr>
          <p:spPr>
            <a:xfrm rot="5564371" flipV="1">
              <a:off x="2411129" y="2672581"/>
              <a:ext cx="249398" cy="461820"/>
            </a:xfrm>
            <a:custGeom>
              <a:avLst/>
              <a:gdLst>
                <a:gd name="connsiteX0" fmla="*/ 390777 w 390777"/>
                <a:gd name="connsiteY0" fmla="*/ 781554 h 781554"/>
                <a:gd name="connsiteX1" fmla="*/ 0 w 390777"/>
                <a:gd name="connsiteY1" fmla="*/ 390777 h 781554"/>
                <a:gd name="connsiteX2" fmla="*/ 390777 w 390777"/>
                <a:gd name="connsiteY2" fmla="*/ 0 h 781554"/>
                <a:gd name="connsiteX3" fmla="*/ 390777 w 390777"/>
                <a:gd name="connsiteY3" fmla="*/ 781554 h 781554"/>
                <a:gd name="connsiteX0" fmla="*/ 390777 w 390777"/>
                <a:gd name="connsiteY0" fmla="*/ 781554 h 781554"/>
                <a:gd name="connsiteX1" fmla="*/ 0 w 390777"/>
                <a:gd name="connsiteY1" fmla="*/ 390777 h 781554"/>
                <a:gd name="connsiteX2" fmla="*/ 390777 w 390777"/>
                <a:gd name="connsiteY2" fmla="*/ 0 h 781554"/>
                <a:gd name="connsiteX3" fmla="*/ 390777 w 390777"/>
                <a:gd name="connsiteY3" fmla="*/ 781554 h 781554"/>
                <a:gd name="connsiteX0" fmla="*/ 390777 w 390777"/>
                <a:gd name="connsiteY0" fmla="*/ 781554 h 781554"/>
                <a:gd name="connsiteX1" fmla="*/ 0 w 390777"/>
                <a:gd name="connsiteY1" fmla="*/ 390777 h 781554"/>
                <a:gd name="connsiteX2" fmla="*/ 390777 w 390777"/>
                <a:gd name="connsiteY2" fmla="*/ 0 h 781554"/>
                <a:gd name="connsiteX3" fmla="*/ 390777 w 390777"/>
                <a:gd name="connsiteY3" fmla="*/ 781554 h 781554"/>
                <a:gd name="connsiteX0" fmla="*/ 390777 w 390777"/>
                <a:gd name="connsiteY0" fmla="*/ 781554 h 781554"/>
                <a:gd name="connsiteX1" fmla="*/ 0 w 390777"/>
                <a:gd name="connsiteY1" fmla="*/ 390777 h 781554"/>
                <a:gd name="connsiteX2" fmla="*/ 390777 w 390777"/>
                <a:gd name="connsiteY2" fmla="*/ 0 h 781554"/>
                <a:gd name="connsiteX3" fmla="*/ 390777 w 390777"/>
                <a:gd name="connsiteY3" fmla="*/ 781554 h 781554"/>
                <a:gd name="connsiteX0" fmla="*/ 390777 w 390777"/>
                <a:gd name="connsiteY0" fmla="*/ 781554 h 781554"/>
                <a:gd name="connsiteX1" fmla="*/ 0 w 390777"/>
                <a:gd name="connsiteY1" fmla="*/ 390777 h 781554"/>
                <a:gd name="connsiteX2" fmla="*/ 390777 w 390777"/>
                <a:gd name="connsiteY2" fmla="*/ 0 h 781554"/>
                <a:gd name="connsiteX3" fmla="*/ 390777 w 390777"/>
                <a:gd name="connsiteY3" fmla="*/ 781554 h 781554"/>
                <a:gd name="connsiteX0" fmla="*/ 390777 w 390777"/>
                <a:gd name="connsiteY0" fmla="*/ 781554 h 781554"/>
                <a:gd name="connsiteX1" fmla="*/ 0 w 390777"/>
                <a:gd name="connsiteY1" fmla="*/ 390777 h 781554"/>
                <a:gd name="connsiteX2" fmla="*/ 390777 w 390777"/>
                <a:gd name="connsiteY2" fmla="*/ 0 h 781554"/>
                <a:gd name="connsiteX3" fmla="*/ 390777 w 390777"/>
                <a:gd name="connsiteY3" fmla="*/ 781554 h 781554"/>
                <a:gd name="connsiteX0" fmla="*/ 390777 w 483691"/>
                <a:gd name="connsiteY0" fmla="*/ 781554 h 781554"/>
                <a:gd name="connsiteX1" fmla="*/ 0 w 483691"/>
                <a:gd name="connsiteY1" fmla="*/ 390777 h 781554"/>
                <a:gd name="connsiteX2" fmla="*/ 390777 w 483691"/>
                <a:gd name="connsiteY2" fmla="*/ 0 h 781554"/>
                <a:gd name="connsiteX3" fmla="*/ 390777 w 483691"/>
                <a:gd name="connsiteY3" fmla="*/ 781554 h 781554"/>
                <a:gd name="connsiteX0" fmla="*/ 390777 w 549023"/>
                <a:gd name="connsiteY0" fmla="*/ 781554 h 781554"/>
                <a:gd name="connsiteX1" fmla="*/ 0 w 549023"/>
                <a:gd name="connsiteY1" fmla="*/ 390777 h 781554"/>
                <a:gd name="connsiteX2" fmla="*/ 390777 w 549023"/>
                <a:gd name="connsiteY2" fmla="*/ 0 h 781554"/>
                <a:gd name="connsiteX3" fmla="*/ 390777 w 549023"/>
                <a:gd name="connsiteY3" fmla="*/ 781554 h 781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9023" h="781554">
                  <a:moveTo>
                    <a:pt x="390777" y="781554"/>
                  </a:moveTo>
                  <a:cubicBezTo>
                    <a:pt x="174957" y="781554"/>
                    <a:pt x="0" y="606597"/>
                    <a:pt x="0" y="390777"/>
                  </a:cubicBezTo>
                  <a:cubicBezTo>
                    <a:pt x="0" y="174957"/>
                    <a:pt x="174957" y="0"/>
                    <a:pt x="390777" y="0"/>
                  </a:cubicBezTo>
                  <a:cubicBezTo>
                    <a:pt x="629236" y="253892"/>
                    <a:pt x="572405" y="575350"/>
                    <a:pt x="390777" y="781554"/>
                  </a:cubicBezTo>
                  <a:close/>
                </a:path>
              </a:pathLst>
            </a:custGeom>
            <a:solidFill>
              <a:srgbClr val="D7A4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83" name="Group 82"/>
          <p:cNvGrpSpPr/>
          <p:nvPr/>
        </p:nvGrpSpPr>
        <p:grpSpPr>
          <a:xfrm>
            <a:off x="6609526" y="2522685"/>
            <a:ext cx="591656" cy="295828"/>
            <a:chOff x="2156540" y="2644708"/>
            <a:chExt cx="781554" cy="390777"/>
          </a:xfrm>
        </p:grpSpPr>
        <p:sp>
          <p:nvSpPr>
            <p:cNvPr id="84" name="Moon 83"/>
            <p:cNvSpPr/>
            <p:nvPr/>
          </p:nvSpPr>
          <p:spPr>
            <a:xfrm rot="16035629">
              <a:off x="2351928" y="2449320"/>
              <a:ext cx="390777" cy="781554"/>
            </a:xfrm>
            <a:prstGeom prst="moon">
              <a:avLst>
                <a:gd name="adj" fmla="val 87500"/>
              </a:avLst>
            </a:prstGeom>
            <a:solidFill>
              <a:srgbClr val="EFDD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85" name="Moon 55"/>
            <p:cNvSpPr/>
            <p:nvPr/>
          </p:nvSpPr>
          <p:spPr>
            <a:xfrm rot="5564371" flipV="1">
              <a:off x="2411129" y="2672581"/>
              <a:ext cx="249398" cy="461820"/>
            </a:xfrm>
            <a:custGeom>
              <a:avLst/>
              <a:gdLst>
                <a:gd name="connsiteX0" fmla="*/ 390777 w 390777"/>
                <a:gd name="connsiteY0" fmla="*/ 781554 h 781554"/>
                <a:gd name="connsiteX1" fmla="*/ 0 w 390777"/>
                <a:gd name="connsiteY1" fmla="*/ 390777 h 781554"/>
                <a:gd name="connsiteX2" fmla="*/ 390777 w 390777"/>
                <a:gd name="connsiteY2" fmla="*/ 0 h 781554"/>
                <a:gd name="connsiteX3" fmla="*/ 390777 w 390777"/>
                <a:gd name="connsiteY3" fmla="*/ 781554 h 781554"/>
                <a:gd name="connsiteX0" fmla="*/ 390777 w 390777"/>
                <a:gd name="connsiteY0" fmla="*/ 781554 h 781554"/>
                <a:gd name="connsiteX1" fmla="*/ 0 w 390777"/>
                <a:gd name="connsiteY1" fmla="*/ 390777 h 781554"/>
                <a:gd name="connsiteX2" fmla="*/ 390777 w 390777"/>
                <a:gd name="connsiteY2" fmla="*/ 0 h 781554"/>
                <a:gd name="connsiteX3" fmla="*/ 390777 w 390777"/>
                <a:gd name="connsiteY3" fmla="*/ 781554 h 781554"/>
                <a:gd name="connsiteX0" fmla="*/ 390777 w 390777"/>
                <a:gd name="connsiteY0" fmla="*/ 781554 h 781554"/>
                <a:gd name="connsiteX1" fmla="*/ 0 w 390777"/>
                <a:gd name="connsiteY1" fmla="*/ 390777 h 781554"/>
                <a:gd name="connsiteX2" fmla="*/ 390777 w 390777"/>
                <a:gd name="connsiteY2" fmla="*/ 0 h 781554"/>
                <a:gd name="connsiteX3" fmla="*/ 390777 w 390777"/>
                <a:gd name="connsiteY3" fmla="*/ 781554 h 781554"/>
                <a:gd name="connsiteX0" fmla="*/ 390777 w 390777"/>
                <a:gd name="connsiteY0" fmla="*/ 781554 h 781554"/>
                <a:gd name="connsiteX1" fmla="*/ 0 w 390777"/>
                <a:gd name="connsiteY1" fmla="*/ 390777 h 781554"/>
                <a:gd name="connsiteX2" fmla="*/ 390777 w 390777"/>
                <a:gd name="connsiteY2" fmla="*/ 0 h 781554"/>
                <a:gd name="connsiteX3" fmla="*/ 390777 w 390777"/>
                <a:gd name="connsiteY3" fmla="*/ 781554 h 781554"/>
                <a:gd name="connsiteX0" fmla="*/ 390777 w 390777"/>
                <a:gd name="connsiteY0" fmla="*/ 781554 h 781554"/>
                <a:gd name="connsiteX1" fmla="*/ 0 w 390777"/>
                <a:gd name="connsiteY1" fmla="*/ 390777 h 781554"/>
                <a:gd name="connsiteX2" fmla="*/ 390777 w 390777"/>
                <a:gd name="connsiteY2" fmla="*/ 0 h 781554"/>
                <a:gd name="connsiteX3" fmla="*/ 390777 w 390777"/>
                <a:gd name="connsiteY3" fmla="*/ 781554 h 781554"/>
                <a:gd name="connsiteX0" fmla="*/ 390777 w 390777"/>
                <a:gd name="connsiteY0" fmla="*/ 781554 h 781554"/>
                <a:gd name="connsiteX1" fmla="*/ 0 w 390777"/>
                <a:gd name="connsiteY1" fmla="*/ 390777 h 781554"/>
                <a:gd name="connsiteX2" fmla="*/ 390777 w 390777"/>
                <a:gd name="connsiteY2" fmla="*/ 0 h 781554"/>
                <a:gd name="connsiteX3" fmla="*/ 390777 w 390777"/>
                <a:gd name="connsiteY3" fmla="*/ 781554 h 781554"/>
                <a:gd name="connsiteX0" fmla="*/ 390777 w 483691"/>
                <a:gd name="connsiteY0" fmla="*/ 781554 h 781554"/>
                <a:gd name="connsiteX1" fmla="*/ 0 w 483691"/>
                <a:gd name="connsiteY1" fmla="*/ 390777 h 781554"/>
                <a:gd name="connsiteX2" fmla="*/ 390777 w 483691"/>
                <a:gd name="connsiteY2" fmla="*/ 0 h 781554"/>
                <a:gd name="connsiteX3" fmla="*/ 390777 w 483691"/>
                <a:gd name="connsiteY3" fmla="*/ 781554 h 781554"/>
                <a:gd name="connsiteX0" fmla="*/ 390777 w 549023"/>
                <a:gd name="connsiteY0" fmla="*/ 781554 h 781554"/>
                <a:gd name="connsiteX1" fmla="*/ 0 w 549023"/>
                <a:gd name="connsiteY1" fmla="*/ 390777 h 781554"/>
                <a:gd name="connsiteX2" fmla="*/ 390777 w 549023"/>
                <a:gd name="connsiteY2" fmla="*/ 0 h 781554"/>
                <a:gd name="connsiteX3" fmla="*/ 390777 w 549023"/>
                <a:gd name="connsiteY3" fmla="*/ 781554 h 781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9023" h="781554">
                  <a:moveTo>
                    <a:pt x="390777" y="781554"/>
                  </a:moveTo>
                  <a:cubicBezTo>
                    <a:pt x="174957" y="781554"/>
                    <a:pt x="0" y="606597"/>
                    <a:pt x="0" y="390777"/>
                  </a:cubicBezTo>
                  <a:cubicBezTo>
                    <a:pt x="0" y="174957"/>
                    <a:pt x="174957" y="0"/>
                    <a:pt x="390777" y="0"/>
                  </a:cubicBezTo>
                  <a:cubicBezTo>
                    <a:pt x="629236" y="253892"/>
                    <a:pt x="572405" y="575350"/>
                    <a:pt x="390777" y="781554"/>
                  </a:cubicBezTo>
                  <a:close/>
                </a:path>
              </a:pathLst>
            </a:custGeom>
            <a:solidFill>
              <a:srgbClr val="D7A4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4092821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</TotalTime>
  <Words>6</Words>
  <Application>Microsoft Office PowerPoint</Application>
  <PresentationFormat>On-screen Show (4:3)</PresentationFormat>
  <Paragraphs>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Agency FB</vt:lpstr>
      <vt:lpstr>Arial</vt:lpstr>
      <vt:lpstr>Calibri</vt:lpstr>
      <vt:lpstr>1_Office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Neha Tandon</dc:creator>
  <cp:lastModifiedBy>Neha Tandon</cp:lastModifiedBy>
  <cp:revision>12</cp:revision>
  <dcterms:created xsi:type="dcterms:W3CDTF">2016-01-07T09:38:44Z</dcterms:created>
  <dcterms:modified xsi:type="dcterms:W3CDTF">2016-01-07T09:56:29Z</dcterms:modified>
</cp:coreProperties>
</file>